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4" r:id="rId1"/>
    <p:sldMasterId id="2147483747" r:id="rId2"/>
    <p:sldMasterId id="2147483770" r:id="rId3"/>
    <p:sldMasterId id="2147483824" r:id="rId4"/>
    <p:sldMasterId id="2147483836" r:id="rId5"/>
    <p:sldMasterId id="2147483843" r:id="rId6"/>
  </p:sldMasterIdLst>
  <p:notesMasterIdLst>
    <p:notesMasterId r:id="rId14"/>
  </p:notesMasterIdLst>
  <p:sldIdLst>
    <p:sldId id="261" r:id="rId7"/>
    <p:sldId id="260" r:id="rId8"/>
    <p:sldId id="257" r:id="rId9"/>
    <p:sldId id="268" r:id="rId10"/>
    <p:sldId id="266" r:id="rId11"/>
    <p:sldId id="271" r:id="rId12"/>
    <p:sldId id="265" r:id="rId13"/>
  </p:sldIdLst>
  <p:sldSz cx="18288000" cy="13716000"/>
  <p:notesSz cx="6858000" cy="9144000"/>
  <p:embeddedFontLst>
    <p:embeddedFont>
      <p:font typeface="Roboto Condensed" panose="02000000000000000000" pitchFamily="2" charset="0"/>
      <p:regular r:id="rId15"/>
      <p:bold r:id="rId16"/>
      <p:italic r:id="rId17"/>
      <p:boldItalic r:id="rId18"/>
    </p:embeddedFont>
    <p:embeddedFont>
      <p:font typeface="ＭＳ Ｐゴシック" panose="020B0600070205080204" pitchFamily="34" charset="-128"/>
      <p:regular r:id="rId19"/>
    </p:embeddedFon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9" autoAdjust="0"/>
    <p:restoredTop sz="59963" autoAdjust="0"/>
  </p:normalViewPr>
  <p:slideViewPr>
    <p:cSldViewPr snapToGrid="0">
      <p:cViewPr varScale="1">
        <p:scale>
          <a:sx n="17" d="100"/>
          <a:sy n="17" d="100"/>
        </p:scale>
        <p:origin x="2040" y="60"/>
      </p:cViewPr>
      <p:guideLst>
        <p:guide orient="horz" pos="4320"/>
        <p:guide pos="57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10.fntdata"/><Relationship Id="rId5" Type="http://schemas.openxmlformats.org/officeDocument/2006/relationships/slideMaster" Target="slideMasters/slideMaster5.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68465-0A4F-4EB9-913A-F58AD1C339BD}" type="doc">
      <dgm:prSet loTypeId="urn:microsoft.com/office/officeart/2008/layout/VerticalCircleList" loCatId="list" qsTypeId="urn:microsoft.com/office/officeart/2005/8/quickstyle/simple1" qsCatId="simple" csTypeId="urn:microsoft.com/office/officeart/2005/8/colors/colorful2" csCatId="colorful" phldr="1"/>
      <dgm:spPr>
        <a:scene3d>
          <a:camera prst="orthographicFront">
            <a:rot lat="0" lon="0" rev="0"/>
          </a:camera>
          <a:lightRig rig="balanced" dir="t">
            <a:rot lat="0" lon="0" rev="8700000"/>
          </a:lightRig>
        </a:scene3d>
      </dgm:spPr>
      <dgm:t>
        <a:bodyPr/>
        <a:lstStyle/>
        <a:p>
          <a:endParaRPr lang="en-US"/>
        </a:p>
      </dgm:t>
    </dgm:pt>
    <dgm:pt modelId="{E3394218-31B1-4B8A-92FF-0DB51A80BDBF}">
      <dgm:prSet phldrT="[Text]" custT="1"/>
      <dgm:spPr>
        <a:scene3d>
          <a:camera prst="orthographicFront">
            <a:rot lat="0" lon="0" rev="0"/>
          </a:camera>
          <a:lightRig rig="balanced" dir="t">
            <a:rot lat="0" lon="0" rev="8700000"/>
          </a:lightRig>
        </a:scene3d>
        <a:sp3d>
          <a:bevelT w="190500" h="38100"/>
        </a:sp3d>
      </dgm:spPr>
      <dgm:t>
        <a:bodyPr/>
        <a:lstStyle/>
        <a:p>
          <a:r>
            <a:rPr lang="en-US" sz="4000" dirty="0"/>
            <a:t>Not only are your feet farther from your head, they are also farther from your heart than any other part of your body. </a:t>
          </a:r>
        </a:p>
      </dgm:t>
    </dgm:pt>
    <dgm:pt modelId="{31D60857-93D4-4DB9-8980-F74C8E101FAF}" type="parTrans" cxnId="{2BF5013F-E5E7-4E2D-B6D5-D9FDAB21D060}">
      <dgm:prSet/>
      <dgm:spPr/>
      <dgm:t>
        <a:bodyPr/>
        <a:lstStyle/>
        <a:p>
          <a:endParaRPr lang="en-US" sz="2400"/>
        </a:p>
      </dgm:t>
    </dgm:pt>
    <dgm:pt modelId="{D7AF71D8-2540-40A4-B8F6-DDD86E920D03}" type="sibTrans" cxnId="{2BF5013F-E5E7-4E2D-B6D5-D9FDAB21D060}">
      <dgm:prSet/>
      <dgm:spPr/>
      <dgm:t>
        <a:bodyPr/>
        <a:lstStyle/>
        <a:p>
          <a:endParaRPr lang="en-US" sz="2400"/>
        </a:p>
      </dgm:t>
    </dgm:pt>
    <dgm:pt modelId="{39783821-28F5-4EBB-A9D6-743614F514B9}">
      <dgm:prSet custT="1"/>
      <dgm:spPr>
        <a:scene3d>
          <a:camera prst="orthographicFront">
            <a:rot lat="0" lon="0" rev="0"/>
          </a:camera>
          <a:lightRig rig="balanced" dir="t">
            <a:rot lat="0" lon="0" rev="8700000"/>
          </a:lightRig>
        </a:scene3d>
        <a:sp3d>
          <a:bevelT w="190500" h="38100"/>
        </a:sp3d>
      </dgm:spPr>
      <dgm:t>
        <a:bodyPr/>
        <a:lstStyle/>
        <a:p>
          <a:r>
            <a:rPr lang="en-US" sz="4000" dirty="0"/>
            <a:t>Slips, trips and falls are all too common when temperatures drop and rain turns to snow and ice. </a:t>
          </a:r>
        </a:p>
      </dgm:t>
    </dgm:pt>
    <dgm:pt modelId="{227E1B0C-8FF9-47F1-B59B-D6C81829C856}" type="parTrans" cxnId="{9254C2CC-CF51-450F-9E52-F8C4B0A19307}">
      <dgm:prSet/>
      <dgm:spPr/>
      <dgm:t>
        <a:bodyPr/>
        <a:lstStyle/>
        <a:p>
          <a:endParaRPr lang="en-US" sz="2400"/>
        </a:p>
      </dgm:t>
    </dgm:pt>
    <dgm:pt modelId="{271B3000-54B4-4DBA-B47F-385A3AF7451E}" type="sibTrans" cxnId="{9254C2CC-CF51-450F-9E52-F8C4B0A19307}">
      <dgm:prSet/>
      <dgm:spPr/>
      <dgm:t>
        <a:bodyPr/>
        <a:lstStyle/>
        <a:p>
          <a:endParaRPr lang="en-US" sz="2400"/>
        </a:p>
      </dgm:t>
    </dgm:pt>
    <dgm:pt modelId="{3AC9DB62-57F1-49B6-A402-E5DE4527A3D5}">
      <dgm:prSet custT="1"/>
      <dgm:spPr>
        <a:scene3d>
          <a:camera prst="orthographicFront">
            <a:rot lat="0" lon="0" rev="0"/>
          </a:camera>
          <a:lightRig rig="balanced" dir="t">
            <a:rot lat="0" lon="0" rev="8700000"/>
          </a:lightRig>
        </a:scene3d>
        <a:sp3d>
          <a:bevelT w="190500" h="38100"/>
        </a:sp3d>
      </dgm:spPr>
      <dgm:t>
        <a:bodyPr/>
        <a:lstStyle/>
        <a:p>
          <a:r>
            <a:rPr lang="en-US" sz="4000" dirty="0"/>
            <a:t>From a bruised ego, a concussion, a broken hip or a fatal fall, winter is no time to put your safety on ice. </a:t>
          </a:r>
        </a:p>
      </dgm:t>
    </dgm:pt>
    <dgm:pt modelId="{2C5A82C9-EA1E-4ADC-8892-B4E800C02BBE}" type="parTrans" cxnId="{5C92F0C1-0A4F-4204-B3C2-90DA449F44C2}">
      <dgm:prSet/>
      <dgm:spPr/>
      <dgm:t>
        <a:bodyPr/>
        <a:lstStyle/>
        <a:p>
          <a:endParaRPr lang="en-US" sz="2400"/>
        </a:p>
      </dgm:t>
    </dgm:pt>
    <dgm:pt modelId="{6926B00C-D510-4E1D-91C6-4451739D967D}" type="sibTrans" cxnId="{5C92F0C1-0A4F-4204-B3C2-90DA449F44C2}">
      <dgm:prSet/>
      <dgm:spPr/>
      <dgm:t>
        <a:bodyPr/>
        <a:lstStyle/>
        <a:p>
          <a:endParaRPr lang="en-US" sz="2400"/>
        </a:p>
      </dgm:t>
    </dgm:pt>
    <dgm:pt modelId="{FDDFD42F-C037-4089-B96B-9603D6D7E943}">
      <dgm:prSet phldrT="[Text]" custT="1"/>
      <dgm:spPr>
        <a:scene3d>
          <a:camera prst="orthographicFront">
            <a:rot lat="0" lon="0" rev="0"/>
          </a:camera>
          <a:lightRig rig="balanced" dir="t">
            <a:rot lat="0" lon="0" rev="8700000"/>
          </a:lightRig>
        </a:scene3d>
        <a:sp3d>
          <a:bevelT w="190500" h="38100"/>
        </a:sp3d>
      </dgm:spPr>
      <dgm:t>
        <a:bodyPr/>
        <a:lstStyle/>
        <a:p>
          <a:r>
            <a:rPr lang="en-US" sz="4000" dirty="0"/>
            <a:t>You need to protect your feet from cold temps and harsh winter conditions. </a:t>
          </a:r>
        </a:p>
      </dgm:t>
    </dgm:pt>
    <dgm:pt modelId="{01797387-01B9-4BD7-8B6F-2F10103ED57D}" type="parTrans" cxnId="{8F6628AE-12EE-4172-A186-981E1D703F58}">
      <dgm:prSet/>
      <dgm:spPr/>
      <dgm:t>
        <a:bodyPr/>
        <a:lstStyle/>
        <a:p>
          <a:endParaRPr lang="en-US"/>
        </a:p>
      </dgm:t>
    </dgm:pt>
    <dgm:pt modelId="{F3E7E939-D1B9-4E49-B81B-C289B60424DB}" type="sibTrans" cxnId="{8F6628AE-12EE-4172-A186-981E1D703F58}">
      <dgm:prSet/>
      <dgm:spPr/>
      <dgm:t>
        <a:bodyPr/>
        <a:lstStyle/>
        <a:p>
          <a:endParaRPr lang="en-US"/>
        </a:p>
      </dgm:t>
    </dgm:pt>
    <dgm:pt modelId="{47DF7B02-4C1C-45FE-9766-5C15B3D302C2}" type="pres">
      <dgm:prSet presAssocID="{BC868465-0A4F-4EB9-913A-F58AD1C339BD}" presName="Name0" presStyleCnt="0">
        <dgm:presLayoutVars>
          <dgm:dir/>
        </dgm:presLayoutVars>
      </dgm:prSet>
      <dgm:spPr/>
    </dgm:pt>
    <dgm:pt modelId="{CEC66E9C-029A-4222-97B2-906158DEF62C}" type="pres">
      <dgm:prSet presAssocID="{E3394218-31B1-4B8A-92FF-0DB51A80BDBF}" presName="noChildren" presStyleCnt="0"/>
      <dgm:spPr/>
    </dgm:pt>
    <dgm:pt modelId="{5893782C-D8B1-494C-AABF-788AB86F1B0C}" type="pres">
      <dgm:prSet presAssocID="{E3394218-31B1-4B8A-92FF-0DB51A80BDBF}" presName="gap" presStyleCnt="0"/>
      <dgm:spPr/>
    </dgm:pt>
    <dgm:pt modelId="{B98B50AE-CEAB-4E59-A113-56870D7F0EF0}" type="pres">
      <dgm:prSet presAssocID="{E3394218-31B1-4B8A-92FF-0DB51A80BDBF}" presName="medCircle2" presStyleLbl="vennNode1" presStyleIdx="0" presStyleCnt="4"/>
      <dgm:spPr/>
    </dgm:pt>
    <dgm:pt modelId="{B45ADFFB-18B4-4DF1-B4E2-90CD17738F01}" type="pres">
      <dgm:prSet presAssocID="{E3394218-31B1-4B8A-92FF-0DB51A80BDBF}" presName="txLvlOnly1" presStyleLbl="revTx" presStyleIdx="0" presStyleCnt="4"/>
      <dgm:spPr/>
    </dgm:pt>
    <dgm:pt modelId="{3838E905-010A-47F2-B7DA-BEF2D269D7A9}" type="pres">
      <dgm:prSet presAssocID="{FDDFD42F-C037-4089-B96B-9603D6D7E943}" presName="noChildren" presStyleCnt="0"/>
      <dgm:spPr/>
    </dgm:pt>
    <dgm:pt modelId="{C79EED47-EFB0-4594-9CD2-8BB6204221F6}" type="pres">
      <dgm:prSet presAssocID="{FDDFD42F-C037-4089-B96B-9603D6D7E943}" presName="gap" presStyleCnt="0"/>
      <dgm:spPr/>
    </dgm:pt>
    <dgm:pt modelId="{E95542A5-E280-48AF-AB06-FFDFEF4F1DAE}" type="pres">
      <dgm:prSet presAssocID="{FDDFD42F-C037-4089-B96B-9603D6D7E943}" presName="medCircle2" presStyleLbl="vennNode1" presStyleIdx="1" presStyleCnt="4"/>
      <dgm:spPr/>
    </dgm:pt>
    <dgm:pt modelId="{D192E239-71A1-4B0B-B02D-161879F01200}" type="pres">
      <dgm:prSet presAssocID="{FDDFD42F-C037-4089-B96B-9603D6D7E943}" presName="txLvlOnly1" presStyleLbl="revTx" presStyleIdx="1" presStyleCnt="4"/>
      <dgm:spPr/>
    </dgm:pt>
    <dgm:pt modelId="{1E9C5C80-469F-46BC-BEB2-72E38C3496B6}" type="pres">
      <dgm:prSet presAssocID="{39783821-28F5-4EBB-A9D6-743614F514B9}" presName="noChildren" presStyleCnt="0"/>
      <dgm:spPr/>
    </dgm:pt>
    <dgm:pt modelId="{C8D922A2-203D-4811-BDD1-3AE2411F0EA6}" type="pres">
      <dgm:prSet presAssocID="{39783821-28F5-4EBB-A9D6-743614F514B9}" presName="gap" presStyleCnt="0"/>
      <dgm:spPr/>
    </dgm:pt>
    <dgm:pt modelId="{7E62781C-32CF-48C0-B6A4-21AAE763CA8D}" type="pres">
      <dgm:prSet presAssocID="{39783821-28F5-4EBB-A9D6-743614F514B9}" presName="medCircle2" presStyleLbl="vennNode1" presStyleIdx="2" presStyleCnt="4"/>
      <dgm:spPr/>
    </dgm:pt>
    <dgm:pt modelId="{076CA4DA-3006-48AC-8FFD-D4092D48D807}" type="pres">
      <dgm:prSet presAssocID="{39783821-28F5-4EBB-A9D6-743614F514B9}" presName="txLvlOnly1" presStyleLbl="revTx" presStyleIdx="2" presStyleCnt="4"/>
      <dgm:spPr/>
    </dgm:pt>
    <dgm:pt modelId="{2F7EAB22-054C-4522-8DE7-6E49E4DE2A41}" type="pres">
      <dgm:prSet presAssocID="{3AC9DB62-57F1-49B6-A402-E5DE4527A3D5}" presName="noChildren" presStyleCnt="0"/>
      <dgm:spPr/>
    </dgm:pt>
    <dgm:pt modelId="{36FBD733-DF09-4BF4-B868-0413408D67CF}" type="pres">
      <dgm:prSet presAssocID="{3AC9DB62-57F1-49B6-A402-E5DE4527A3D5}" presName="gap" presStyleCnt="0"/>
      <dgm:spPr/>
    </dgm:pt>
    <dgm:pt modelId="{1A0995FF-5675-41A0-BE18-3C14631AD255}" type="pres">
      <dgm:prSet presAssocID="{3AC9DB62-57F1-49B6-A402-E5DE4527A3D5}" presName="medCircle2" presStyleLbl="vennNode1" presStyleIdx="3" presStyleCnt="4"/>
      <dgm:spPr/>
    </dgm:pt>
    <dgm:pt modelId="{5B3A4D6C-E9BE-48E9-A0EE-FD38464B6F3D}" type="pres">
      <dgm:prSet presAssocID="{3AC9DB62-57F1-49B6-A402-E5DE4527A3D5}" presName="txLvlOnly1" presStyleLbl="revTx" presStyleIdx="3" presStyleCnt="4"/>
      <dgm:spPr/>
    </dgm:pt>
  </dgm:ptLst>
  <dgm:cxnLst>
    <dgm:cxn modelId="{9F921DE2-3C96-41F8-B7D9-3525FC65E34F}" type="presOf" srcId="{39783821-28F5-4EBB-A9D6-743614F514B9}" destId="{076CA4DA-3006-48AC-8FFD-D4092D48D807}" srcOrd="0" destOrd="0" presId="urn:microsoft.com/office/officeart/2008/layout/VerticalCircleList"/>
    <dgm:cxn modelId="{D72EB49E-8094-4FE0-ABAB-A06B3D28F522}" type="presOf" srcId="{E3394218-31B1-4B8A-92FF-0DB51A80BDBF}" destId="{B45ADFFB-18B4-4DF1-B4E2-90CD17738F01}" srcOrd="0" destOrd="0" presId="urn:microsoft.com/office/officeart/2008/layout/VerticalCircleList"/>
    <dgm:cxn modelId="{EDEF86EB-1255-4959-B6B6-DB6748E72B68}" type="presOf" srcId="{BC868465-0A4F-4EB9-913A-F58AD1C339BD}" destId="{47DF7B02-4C1C-45FE-9766-5C15B3D302C2}" srcOrd="0" destOrd="0" presId="urn:microsoft.com/office/officeart/2008/layout/VerticalCircleList"/>
    <dgm:cxn modelId="{4B3342B3-7C53-4191-9C2B-9A4CD3EE3846}" type="presOf" srcId="{FDDFD42F-C037-4089-B96B-9603D6D7E943}" destId="{D192E239-71A1-4B0B-B02D-161879F01200}" srcOrd="0" destOrd="0" presId="urn:microsoft.com/office/officeart/2008/layout/VerticalCircleList"/>
    <dgm:cxn modelId="{5C92F0C1-0A4F-4204-B3C2-90DA449F44C2}" srcId="{BC868465-0A4F-4EB9-913A-F58AD1C339BD}" destId="{3AC9DB62-57F1-49B6-A402-E5DE4527A3D5}" srcOrd="3" destOrd="0" parTransId="{2C5A82C9-EA1E-4ADC-8892-B4E800C02BBE}" sibTransId="{6926B00C-D510-4E1D-91C6-4451739D967D}"/>
    <dgm:cxn modelId="{8F6628AE-12EE-4172-A186-981E1D703F58}" srcId="{BC868465-0A4F-4EB9-913A-F58AD1C339BD}" destId="{FDDFD42F-C037-4089-B96B-9603D6D7E943}" srcOrd="1" destOrd="0" parTransId="{01797387-01B9-4BD7-8B6F-2F10103ED57D}" sibTransId="{F3E7E939-D1B9-4E49-B81B-C289B60424DB}"/>
    <dgm:cxn modelId="{6CAD228E-7E58-4A23-AAE2-BD2F6DE07AD6}" type="presOf" srcId="{3AC9DB62-57F1-49B6-A402-E5DE4527A3D5}" destId="{5B3A4D6C-E9BE-48E9-A0EE-FD38464B6F3D}" srcOrd="0" destOrd="0" presId="urn:microsoft.com/office/officeart/2008/layout/VerticalCircleList"/>
    <dgm:cxn modelId="{9254C2CC-CF51-450F-9E52-F8C4B0A19307}" srcId="{BC868465-0A4F-4EB9-913A-F58AD1C339BD}" destId="{39783821-28F5-4EBB-A9D6-743614F514B9}" srcOrd="2" destOrd="0" parTransId="{227E1B0C-8FF9-47F1-B59B-D6C81829C856}" sibTransId="{271B3000-54B4-4DBA-B47F-385A3AF7451E}"/>
    <dgm:cxn modelId="{2BF5013F-E5E7-4E2D-B6D5-D9FDAB21D060}" srcId="{BC868465-0A4F-4EB9-913A-F58AD1C339BD}" destId="{E3394218-31B1-4B8A-92FF-0DB51A80BDBF}" srcOrd="0" destOrd="0" parTransId="{31D60857-93D4-4DB9-8980-F74C8E101FAF}" sibTransId="{D7AF71D8-2540-40A4-B8F6-DDD86E920D03}"/>
    <dgm:cxn modelId="{1C32B269-4F61-4A0B-92C9-C6A914020F21}" type="presParOf" srcId="{47DF7B02-4C1C-45FE-9766-5C15B3D302C2}" destId="{CEC66E9C-029A-4222-97B2-906158DEF62C}" srcOrd="0" destOrd="0" presId="urn:microsoft.com/office/officeart/2008/layout/VerticalCircleList"/>
    <dgm:cxn modelId="{58B237C8-66C2-468D-80CD-447BFB91EB28}" type="presParOf" srcId="{CEC66E9C-029A-4222-97B2-906158DEF62C}" destId="{5893782C-D8B1-494C-AABF-788AB86F1B0C}" srcOrd="0" destOrd="0" presId="urn:microsoft.com/office/officeart/2008/layout/VerticalCircleList"/>
    <dgm:cxn modelId="{298B3341-CAD2-4DE9-88A8-EA7BB36DF6CD}" type="presParOf" srcId="{CEC66E9C-029A-4222-97B2-906158DEF62C}" destId="{B98B50AE-CEAB-4E59-A113-56870D7F0EF0}" srcOrd="1" destOrd="0" presId="urn:microsoft.com/office/officeart/2008/layout/VerticalCircleList"/>
    <dgm:cxn modelId="{B0C76A40-7C8F-49DF-BBCE-914DEDAE8A48}" type="presParOf" srcId="{CEC66E9C-029A-4222-97B2-906158DEF62C}" destId="{B45ADFFB-18B4-4DF1-B4E2-90CD17738F01}" srcOrd="2" destOrd="0" presId="urn:microsoft.com/office/officeart/2008/layout/VerticalCircleList"/>
    <dgm:cxn modelId="{A1B7D292-BBA7-440A-B5E3-69E858CE56EC}" type="presParOf" srcId="{47DF7B02-4C1C-45FE-9766-5C15B3D302C2}" destId="{3838E905-010A-47F2-B7DA-BEF2D269D7A9}" srcOrd="1" destOrd="0" presId="urn:microsoft.com/office/officeart/2008/layout/VerticalCircleList"/>
    <dgm:cxn modelId="{88D1B374-8838-47AB-B244-908AFF867E8B}" type="presParOf" srcId="{3838E905-010A-47F2-B7DA-BEF2D269D7A9}" destId="{C79EED47-EFB0-4594-9CD2-8BB6204221F6}" srcOrd="0" destOrd="0" presId="urn:microsoft.com/office/officeart/2008/layout/VerticalCircleList"/>
    <dgm:cxn modelId="{2D66E0D7-C99F-4E05-AB3B-91C7BADF0936}" type="presParOf" srcId="{3838E905-010A-47F2-B7DA-BEF2D269D7A9}" destId="{E95542A5-E280-48AF-AB06-FFDFEF4F1DAE}" srcOrd="1" destOrd="0" presId="urn:microsoft.com/office/officeart/2008/layout/VerticalCircleList"/>
    <dgm:cxn modelId="{F5A1845B-A409-4EBD-8CFC-F012DE8A56A0}" type="presParOf" srcId="{3838E905-010A-47F2-B7DA-BEF2D269D7A9}" destId="{D192E239-71A1-4B0B-B02D-161879F01200}" srcOrd="2" destOrd="0" presId="urn:microsoft.com/office/officeart/2008/layout/VerticalCircleList"/>
    <dgm:cxn modelId="{25B94439-8E74-4CF8-A404-60823A0B376A}" type="presParOf" srcId="{47DF7B02-4C1C-45FE-9766-5C15B3D302C2}" destId="{1E9C5C80-469F-46BC-BEB2-72E38C3496B6}" srcOrd="2" destOrd="0" presId="urn:microsoft.com/office/officeart/2008/layout/VerticalCircleList"/>
    <dgm:cxn modelId="{09D2A14F-91DF-4A9C-A361-2E08EAE80094}" type="presParOf" srcId="{1E9C5C80-469F-46BC-BEB2-72E38C3496B6}" destId="{C8D922A2-203D-4811-BDD1-3AE2411F0EA6}" srcOrd="0" destOrd="0" presId="urn:microsoft.com/office/officeart/2008/layout/VerticalCircleList"/>
    <dgm:cxn modelId="{F6E2930F-7395-4F00-8230-B78C0B61FA4A}" type="presParOf" srcId="{1E9C5C80-469F-46BC-BEB2-72E38C3496B6}" destId="{7E62781C-32CF-48C0-B6A4-21AAE763CA8D}" srcOrd="1" destOrd="0" presId="urn:microsoft.com/office/officeart/2008/layout/VerticalCircleList"/>
    <dgm:cxn modelId="{677EB52E-77EE-42AB-B03A-3AF870DB72BC}" type="presParOf" srcId="{1E9C5C80-469F-46BC-BEB2-72E38C3496B6}" destId="{076CA4DA-3006-48AC-8FFD-D4092D48D807}" srcOrd="2" destOrd="0" presId="urn:microsoft.com/office/officeart/2008/layout/VerticalCircleList"/>
    <dgm:cxn modelId="{D8ECE31F-82FC-4927-9E24-2B5700378986}" type="presParOf" srcId="{47DF7B02-4C1C-45FE-9766-5C15B3D302C2}" destId="{2F7EAB22-054C-4522-8DE7-6E49E4DE2A41}" srcOrd="3" destOrd="0" presId="urn:microsoft.com/office/officeart/2008/layout/VerticalCircleList"/>
    <dgm:cxn modelId="{DE384B15-EC5F-4657-B449-D12FA8465950}" type="presParOf" srcId="{2F7EAB22-054C-4522-8DE7-6E49E4DE2A41}" destId="{36FBD733-DF09-4BF4-B868-0413408D67CF}" srcOrd="0" destOrd="0" presId="urn:microsoft.com/office/officeart/2008/layout/VerticalCircleList"/>
    <dgm:cxn modelId="{2F92E093-B947-42C2-85AA-B97ADE649878}" type="presParOf" srcId="{2F7EAB22-054C-4522-8DE7-6E49E4DE2A41}" destId="{1A0995FF-5675-41A0-BE18-3C14631AD255}" srcOrd="1" destOrd="0" presId="urn:microsoft.com/office/officeart/2008/layout/VerticalCircleList"/>
    <dgm:cxn modelId="{8FCD0CFC-015E-48DC-B5DD-694D2CA0A27B}" type="presParOf" srcId="{2F7EAB22-054C-4522-8DE7-6E49E4DE2A41}" destId="{5B3A4D6C-E9BE-48E9-A0EE-FD38464B6F3D}" srcOrd="2"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F3D33-5877-4458-95A6-D68A3D0373A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5AED081-7CC6-4BE6-B01E-E1FD967530F7}">
      <dgm:prSet phldrT="[Text]"/>
      <dgm:spPr/>
      <dgm:t>
        <a:bodyPr/>
        <a:lstStyle/>
        <a:p>
          <a:r>
            <a:rPr lang="en-US" dirty="0"/>
            <a:t>1. </a:t>
          </a:r>
          <a:r>
            <a:rPr lang="en-US" b="1" dirty="0"/>
            <a:t>Task</a:t>
          </a:r>
          <a:r>
            <a:rPr lang="en-US" dirty="0"/>
            <a:t> </a:t>
          </a:r>
        </a:p>
      </dgm:t>
    </dgm:pt>
    <dgm:pt modelId="{3B135BD6-8B13-4615-9642-3F870F6E7733}" type="parTrans" cxnId="{ACE3698A-F415-427C-8D52-BBFA0F06935C}">
      <dgm:prSet/>
      <dgm:spPr/>
      <dgm:t>
        <a:bodyPr/>
        <a:lstStyle/>
        <a:p>
          <a:endParaRPr lang="en-US"/>
        </a:p>
      </dgm:t>
    </dgm:pt>
    <dgm:pt modelId="{4706FED9-4E98-4574-AED4-A13B8C4D1868}" type="sibTrans" cxnId="{ACE3698A-F415-427C-8D52-BBFA0F06935C}">
      <dgm:prSet/>
      <dgm:spPr/>
      <dgm:t>
        <a:bodyPr/>
        <a:lstStyle/>
        <a:p>
          <a:endParaRPr lang="en-US"/>
        </a:p>
      </dgm:t>
    </dgm:pt>
    <dgm:pt modelId="{C3B67ED5-5DEB-4CD7-9A0D-10A72430B223}">
      <dgm:prSet phldrT="[Text]"/>
      <dgm:spPr/>
      <dgm:t>
        <a:bodyPr/>
        <a:lstStyle/>
        <a:p>
          <a:r>
            <a:rPr lang="en-US" dirty="0"/>
            <a:t>3. </a:t>
          </a:r>
          <a:r>
            <a:rPr lang="en-US" b="1" dirty="0"/>
            <a:t>Requirements</a:t>
          </a:r>
        </a:p>
      </dgm:t>
    </dgm:pt>
    <dgm:pt modelId="{C2B404FD-E70D-422D-B9E6-30D5A85744DA}" type="parTrans" cxnId="{7D5BB9B1-3A22-41FA-AD21-7E1BDEDB6A79}">
      <dgm:prSet/>
      <dgm:spPr/>
      <dgm:t>
        <a:bodyPr/>
        <a:lstStyle/>
        <a:p>
          <a:endParaRPr lang="en-US"/>
        </a:p>
      </dgm:t>
    </dgm:pt>
    <dgm:pt modelId="{B586EE15-A635-4A28-BAC0-E57060EC2B63}" type="sibTrans" cxnId="{7D5BB9B1-3A22-41FA-AD21-7E1BDEDB6A79}">
      <dgm:prSet/>
      <dgm:spPr/>
      <dgm:t>
        <a:bodyPr/>
        <a:lstStyle/>
        <a:p>
          <a:endParaRPr lang="en-US"/>
        </a:p>
      </dgm:t>
    </dgm:pt>
    <dgm:pt modelId="{2A487B1E-15EB-4B6C-A366-E75C5A85891B}">
      <dgm:prSet phldrT="[Text]"/>
      <dgm:spPr/>
      <dgm:t>
        <a:bodyPr/>
        <a:lstStyle/>
        <a:p>
          <a:r>
            <a:rPr lang="en-US" dirty="0"/>
            <a:t>What type of footwear is  required by your employer?</a:t>
          </a:r>
        </a:p>
      </dgm:t>
    </dgm:pt>
    <dgm:pt modelId="{3EE46B68-97BD-4E26-9971-00C4823FF017}" type="parTrans" cxnId="{AA25F202-03DB-4098-A5A7-3B3A82BB3C02}">
      <dgm:prSet/>
      <dgm:spPr/>
      <dgm:t>
        <a:bodyPr/>
        <a:lstStyle/>
        <a:p>
          <a:endParaRPr lang="en-US"/>
        </a:p>
      </dgm:t>
    </dgm:pt>
    <dgm:pt modelId="{E81B92D4-917B-411A-BC35-EDB7E6D8E9F2}" type="sibTrans" cxnId="{AA25F202-03DB-4098-A5A7-3B3A82BB3C02}">
      <dgm:prSet/>
      <dgm:spPr/>
      <dgm:t>
        <a:bodyPr/>
        <a:lstStyle/>
        <a:p>
          <a:endParaRPr lang="en-US"/>
        </a:p>
      </dgm:t>
    </dgm:pt>
    <dgm:pt modelId="{C8D181BD-E7EB-4A9F-9062-C0A65D34703F}">
      <dgm:prSet phldrT="[Text]"/>
      <dgm:spPr/>
      <dgm:t>
        <a:bodyPr/>
        <a:lstStyle/>
        <a:p>
          <a:r>
            <a:rPr lang="en-US" dirty="0"/>
            <a:t>2. </a:t>
          </a:r>
          <a:r>
            <a:rPr lang="en-US" b="1" dirty="0"/>
            <a:t>Fit and comfort</a:t>
          </a:r>
        </a:p>
      </dgm:t>
    </dgm:pt>
    <dgm:pt modelId="{B6622BC8-C679-4083-B9F6-143631FF7DF2}" type="parTrans" cxnId="{32B94A28-9A67-4E61-A1E1-4D0ACA1D5AD6}">
      <dgm:prSet/>
      <dgm:spPr/>
      <dgm:t>
        <a:bodyPr/>
        <a:lstStyle/>
        <a:p>
          <a:endParaRPr lang="en-US"/>
        </a:p>
      </dgm:t>
    </dgm:pt>
    <dgm:pt modelId="{3B440274-64B2-4A96-BCB7-C998D355FAD3}" type="sibTrans" cxnId="{32B94A28-9A67-4E61-A1E1-4D0ACA1D5AD6}">
      <dgm:prSet/>
      <dgm:spPr/>
      <dgm:t>
        <a:bodyPr/>
        <a:lstStyle/>
        <a:p>
          <a:endParaRPr lang="en-US"/>
        </a:p>
      </dgm:t>
    </dgm:pt>
    <dgm:pt modelId="{26CA13AC-9A1B-4422-9EA4-54449C0B44D1}">
      <dgm:prSet phldrT="[Text]"/>
      <dgm:spPr/>
      <dgm:t>
        <a:bodyPr/>
        <a:lstStyle/>
        <a:p>
          <a:r>
            <a:rPr lang="en-US" dirty="0"/>
            <a:t>Fit well. </a:t>
          </a:r>
        </a:p>
      </dgm:t>
    </dgm:pt>
    <dgm:pt modelId="{918E530D-830E-4EF5-A0B9-5AB22A190745}" type="parTrans" cxnId="{511A53BF-66EB-4CAB-ABD6-69C8C1B4602B}">
      <dgm:prSet/>
      <dgm:spPr/>
      <dgm:t>
        <a:bodyPr/>
        <a:lstStyle/>
        <a:p>
          <a:endParaRPr lang="en-US"/>
        </a:p>
      </dgm:t>
    </dgm:pt>
    <dgm:pt modelId="{FA7DD4E3-114A-4768-95BA-3FF1D2E620A9}" type="sibTrans" cxnId="{511A53BF-66EB-4CAB-ABD6-69C8C1B4602B}">
      <dgm:prSet/>
      <dgm:spPr/>
      <dgm:t>
        <a:bodyPr/>
        <a:lstStyle/>
        <a:p>
          <a:endParaRPr lang="en-US"/>
        </a:p>
      </dgm:t>
    </dgm:pt>
    <dgm:pt modelId="{37763693-1CE4-46FA-BFFB-2492C2C61611}">
      <dgm:prSet phldrT="[Text]"/>
      <dgm:spPr/>
      <dgm:t>
        <a:bodyPr/>
        <a:lstStyle/>
        <a:p>
          <a:r>
            <a:rPr lang="en-US" dirty="0"/>
            <a:t>Trying to keep your toes warm while you shovel the driveway?</a:t>
          </a:r>
        </a:p>
      </dgm:t>
    </dgm:pt>
    <dgm:pt modelId="{CA01ECFD-F5B7-4ECA-BE19-864DE6A624AE}" type="parTrans" cxnId="{33EFF6F1-E308-4EBA-BFA0-87C5FDCB3A2D}">
      <dgm:prSet/>
      <dgm:spPr/>
      <dgm:t>
        <a:bodyPr/>
        <a:lstStyle/>
        <a:p>
          <a:endParaRPr lang="en-US"/>
        </a:p>
      </dgm:t>
    </dgm:pt>
    <dgm:pt modelId="{3253DAB4-D24E-466B-8829-7ADB189EAC5F}" type="sibTrans" cxnId="{33EFF6F1-E308-4EBA-BFA0-87C5FDCB3A2D}">
      <dgm:prSet/>
      <dgm:spPr/>
      <dgm:t>
        <a:bodyPr/>
        <a:lstStyle/>
        <a:p>
          <a:endParaRPr lang="en-US"/>
        </a:p>
      </dgm:t>
    </dgm:pt>
    <dgm:pt modelId="{B0E50989-B251-4A3B-8686-5F757286F0DA}">
      <dgm:prSet phldrT="[Text]"/>
      <dgm:spPr/>
      <dgm:t>
        <a:bodyPr/>
        <a:lstStyle/>
        <a:p>
          <a:r>
            <a:rPr lang="en-US" dirty="0"/>
            <a:t>Going to be working all day outside in cold wet conditions? </a:t>
          </a:r>
        </a:p>
      </dgm:t>
    </dgm:pt>
    <dgm:pt modelId="{F71723BB-A6F8-408A-8A0E-7551DE83B9BF}" type="parTrans" cxnId="{320E23D8-D9B7-4060-9170-2AD49E87EC9B}">
      <dgm:prSet/>
      <dgm:spPr/>
      <dgm:t>
        <a:bodyPr/>
        <a:lstStyle/>
        <a:p>
          <a:endParaRPr lang="en-US"/>
        </a:p>
      </dgm:t>
    </dgm:pt>
    <dgm:pt modelId="{3048425E-C599-4765-9176-7D11F7731DE1}" type="sibTrans" cxnId="{320E23D8-D9B7-4060-9170-2AD49E87EC9B}">
      <dgm:prSet/>
      <dgm:spPr/>
      <dgm:t>
        <a:bodyPr/>
        <a:lstStyle/>
        <a:p>
          <a:endParaRPr lang="en-US"/>
        </a:p>
      </dgm:t>
    </dgm:pt>
    <dgm:pt modelId="{AE3344D0-EDF5-4746-B501-175B7BFF73C7}">
      <dgm:prSet phldrT="[Text]"/>
      <dgm:spPr/>
      <dgm:t>
        <a:bodyPr/>
        <a:lstStyle/>
        <a:p>
          <a:r>
            <a:rPr lang="en-US" dirty="0"/>
            <a:t>Are you required to wear steel toed shoes?</a:t>
          </a:r>
        </a:p>
      </dgm:t>
    </dgm:pt>
    <dgm:pt modelId="{1F40FFB6-FCE6-47A8-93F0-0E265072F6D3}" type="parTrans" cxnId="{5453AB02-BC9B-418F-A1DB-2F9829D088E8}">
      <dgm:prSet/>
      <dgm:spPr/>
      <dgm:t>
        <a:bodyPr/>
        <a:lstStyle/>
        <a:p>
          <a:endParaRPr lang="en-US"/>
        </a:p>
      </dgm:t>
    </dgm:pt>
    <dgm:pt modelId="{97CE9F2E-62B9-4A4B-89AE-6024C849BB4B}" type="sibTrans" cxnId="{5453AB02-BC9B-418F-A1DB-2F9829D088E8}">
      <dgm:prSet/>
      <dgm:spPr/>
      <dgm:t>
        <a:bodyPr/>
        <a:lstStyle/>
        <a:p>
          <a:endParaRPr lang="en-US"/>
        </a:p>
      </dgm:t>
    </dgm:pt>
    <dgm:pt modelId="{A0121F48-4DE2-466E-BA92-F4E15139997A}">
      <dgm:prSet phldrT="[Text]"/>
      <dgm:spPr/>
      <dgm:t>
        <a:bodyPr/>
        <a:lstStyle/>
        <a:p>
          <a:r>
            <a:rPr lang="en-US"/>
            <a:t>Luckily</a:t>
          </a:r>
          <a:r>
            <a:rPr lang="en-US" dirty="0"/>
            <a:t>, there are lots of options available when it comes to winter safety shoes. </a:t>
          </a:r>
        </a:p>
      </dgm:t>
    </dgm:pt>
    <dgm:pt modelId="{098C1295-8B29-48DE-A4ED-D9F9BD4AEC97}" type="parTrans" cxnId="{923F8CCB-1340-41FE-BC23-277A0FE1BBC4}">
      <dgm:prSet/>
      <dgm:spPr/>
      <dgm:t>
        <a:bodyPr/>
        <a:lstStyle/>
        <a:p>
          <a:endParaRPr lang="en-US"/>
        </a:p>
      </dgm:t>
    </dgm:pt>
    <dgm:pt modelId="{6D6F0170-BB75-49CC-A8F2-98D44ADA94C0}" type="sibTrans" cxnId="{923F8CCB-1340-41FE-BC23-277A0FE1BBC4}">
      <dgm:prSet/>
      <dgm:spPr/>
      <dgm:t>
        <a:bodyPr/>
        <a:lstStyle/>
        <a:p>
          <a:endParaRPr lang="en-US"/>
        </a:p>
      </dgm:t>
    </dgm:pt>
    <dgm:pt modelId="{78A96F92-2FEC-480A-985C-D47B46AB9535}">
      <dgm:prSet phldrT="[Text]"/>
      <dgm:spPr/>
      <dgm:t>
        <a:bodyPr/>
        <a:lstStyle/>
        <a:p>
          <a:r>
            <a:rPr lang="en-US" dirty="0"/>
            <a:t>Be comfortable. </a:t>
          </a:r>
        </a:p>
      </dgm:t>
    </dgm:pt>
    <dgm:pt modelId="{335B67B6-04DF-4FED-ACAA-ECCC4202898F}" type="parTrans" cxnId="{D7809437-1402-4EEC-BDCC-003F726473AD}">
      <dgm:prSet/>
      <dgm:spPr/>
      <dgm:t>
        <a:bodyPr/>
        <a:lstStyle/>
        <a:p>
          <a:endParaRPr lang="en-US"/>
        </a:p>
      </dgm:t>
    </dgm:pt>
    <dgm:pt modelId="{CFAB0E92-3DE3-4EC7-A5CD-024DCC98D287}" type="sibTrans" cxnId="{D7809437-1402-4EEC-BDCC-003F726473AD}">
      <dgm:prSet/>
      <dgm:spPr/>
      <dgm:t>
        <a:bodyPr/>
        <a:lstStyle/>
        <a:p>
          <a:endParaRPr lang="en-US"/>
        </a:p>
      </dgm:t>
    </dgm:pt>
    <dgm:pt modelId="{1E8871FA-8AD4-465A-A0A8-D4F3954D1535}">
      <dgm:prSet phldrT="[Text]"/>
      <dgm:spPr/>
      <dgm:t>
        <a:bodyPr/>
        <a:lstStyle/>
        <a:p>
          <a:r>
            <a:rPr lang="en-US" dirty="0"/>
            <a:t>Do what you need them to do. </a:t>
          </a:r>
        </a:p>
      </dgm:t>
    </dgm:pt>
    <dgm:pt modelId="{98C990F4-3A45-4473-97EE-3A66830ED46E}" type="parTrans" cxnId="{D522A889-F373-4E6E-A846-A43304040AB1}">
      <dgm:prSet/>
      <dgm:spPr/>
      <dgm:t>
        <a:bodyPr/>
        <a:lstStyle/>
        <a:p>
          <a:endParaRPr lang="en-US"/>
        </a:p>
      </dgm:t>
    </dgm:pt>
    <dgm:pt modelId="{A96296C8-9CF8-4A78-BD93-D15609396DC3}" type="sibTrans" cxnId="{D522A889-F373-4E6E-A846-A43304040AB1}">
      <dgm:prSet/>
      <dgm:spPr/>
      <dgm:t>
        <a:bodyPr/>
        <a:lstStyle/>
        <a:p>
          <a:endParaRPr lang="en-US"/>
        </a:p>
      </dgm:t>
    </dgm:pt>
    <dgm:pt modelId="{B6DED4C3-4DBD-487B-8C8E-91E3E55601B5}" type="pres">
      <dgm:prSet presAssocID="{83CF3D33-5877-4458-95A6-D68A3D0373AA}" presName="vert0" presStyleCnt="0">
        <dgm:presLayoutVars>
          <dgm:dir/>
          <dgm:animOne val="branch"/>
          <dgm:animLvl val="lvl"/>
        </dgm:presLayoutVars>
      </dgm:prSet>
      <dgm:spPr/>
    </dgm:pt>
    <dgm:pt modelId="{A497F083-4900-4B0E-8BCF-DA2AD9104923}" type="pres">
      <dgm:prSet presAssocID="{D5AED081-7CC6-4BE6-B01E-E1FD967530F7}" presName="thickLine" presStyleLbl="alignNode1" presStyleIdx="0" presStyleCnt="3"/>
      <dgm:spPr/>
    </dgm:pt>
    <dgm:pt modelId="{70FDA4D1-B762-4DFE-A999-7C29709626A1}" type="pres">
      <dgm:prSet presAssocID="{D5AED081-7CC6-4BE6-B01E-E1FD967530F7}" presName="horz1" presStyleCnt="0"/>
      <dgm:spPr/>
    </dgm:pt>
    <dgm:pt modelId="{9ED05470-5158-484D-8A98-285FE1693F45}" type="pres">
      <dgm:prSet presAssocID="{D5AED081-7CC6-4BE6-B01E-E1FD967530F7}" presName="tx1" presStyleLbl="revTx" presStyleIdx="0" presStyleCnt="11"/>
      <dgm:spPr/>
    </dgm:pt>
    <dgm:pt modelId="{11D146B2-DFEF-4800-A65F-8D666A4E063E}" type="pres">
      <dgm:prSet presAssocID="{D5AED081-7CC6-4BE6-B01E-E1FD967530F7}" presName="vert1" presStyleCnt="0"/>
      <dgm:spPr/>
    </dgm:pt>
    <dgm:pt modelId="{CF7FAFB8-C44E-4928-9130-832E0D264978}" type="pres">
      <dgm:prSet presAssocID="{37763693-1CE4-46FA-BFFB-2492C2C61611}" presName="vertSpace2a" presStyleCnt="0"/>
      <dgm:spPr/>
    </dgm:pt>
    <dgm:pt modelId="{B2167B2B-6BCA-469E-BABE-E350389751C2}" type="pres">
      <dgm:prSet presAssocID="{37763693-1CE4-46FA-BFFB-2492C2C61611}" presName="horz2" presStyleCnt="0"/>
      <dgm:spPr/>
    </dgm:pt>
    <dgm:pt modelId="{2EEA1CCB-2FE5-4969-86DC-4BE2D7C68030}" type="pres">
      <dgm:prSet presAssocID="{37763693-1CE4-46FA-BFFB-2492C2C61611}" presName="horzSpace2" presStyleCnt="0"/>
      <dgm:spPr/>
    </dgm:pt>
    <dgm:pt modelId="{497936C3-3EAF-4007-B733-EB0ADBAC50BF}" type="pres">
      <dgm:prSet presAssocID="{37763693-1CE4-46FA-BFFB-2492C2C61611}" presName="tx2" presStyleLbl="revTx" presStyleIdx="1" presStyleCnt="11"/>
      <dgm:spPr/>
    </dgm:pt>
    <dgm:pt modelId="{0C53E50C-E733-46FC-82D3-355FCEDB92CF}" type="pres">
      <dgm:prSet presAssocID="{37763693-1CE4-46FA-BFFB-2492C2C61611}" presName="vert2" presStyleCnt="0"/>
      <dgm:spPr/>
    </dgm:pt>
    <dgm:pt modelId="{507034FB-C88C-49A8-98E8-0C5AEBE40040}" type="pres">
      <dgm:prSet presAssocID="{37763693-1CE4-46FA-BFFB-2492C2C61611}" presName="thinLine2b" presStyleLbl="callout" presStyleIdx="0" presStyleCnt="8"/>
      <dgm:spPr/>
    </dgm:pt>
    <dgm:pt modelId="{C2F7BEC0-F418-493A-8289-14ABE7C53411}" type="pres">
      <dgm:prSet presAssocID="{37763693-1CE4-46FA-BFFB-2492C2C61611}" presName="vertSpace2b" presStyleCnt="0"/>
      <dgm:spPr/>
    </dgm:pt>
    <dgm:pt modelId="{40EC5D75-52EC-43D8-A231-2BB7A6B7FA0E}" type="pres">
      <dgm:prSet presAssocID="{B0E50989-B251-4A3B-8686-5F757286F0DA}" presName="horz2" presStyleCnt="0"/>
      <dgm:spPr/>
    </dgm:pt>
    <dgm:pt modelId="{780EA6CC-533C-4703-A597-08F485960306}" type="pres">
      <dgm:prSet presAssocID="{B0E50989-B251-4A3B-8686-5F757286F0DA}" presName="horzSpace2" presStyleCnt="0"/>
      <dgm:spPr/>
    </dgm:pt>
    <dgm:pt modelId="{0B7F9211-5685-4F74-98B4-5D889339CAFD}" type="pres">
      <dgm:prSet presAssocID="{B0E50989-B251-4A3B-8686-5F757286F0DA}" presName="tx2" presStyleLbl="revTx" presStyleIdx="2" presStyleCnt="11"/>
      <dgm:spPr/>
    </dgm:pt>
    <dgm:pt modelId="{1A1125C7-B9CB-4E81-AB96-C1607043F095}" type="pres">
      <dgm:prSet presAssocID="{B0E50989-B251-4A3B-8686-5F757286F0DA}" presName="vert2" presStyleCnt="0"/>
      <dgm:spPr/>
    </dgm:pt>
    <dgm:pt modelId="{8B4468C5-669B-4BAE-A9CF-06BB89F905A4}" type="pres">
      <dgm:prSet presAssocID="{B0E50989-B251-4A3B-8686-5F757286F0DA}" presName="thinLine2b" presStyleLbl="callout" presStyleIdx="1" presStyleCnt="8"/>
      <dgm:spPr/>
    </dgm:pt>
    <dgm:pt modelId="{980795D9-01E1-4DC2-961D-0697BFBD827E}" type="pres">
      <dgm:prSet presAssocID="{B0E50989-B251-4A3B-8686-5F757286F0DA}" presName="vertSpace2b" presStyleCnt="0"/>
      <dgm:spPr/>
    </dgm:pt>
    <dgm:pt modelId="{ADDB71DD-C8E6-473E-BAB5-FB3172C9C748}" type="pres">
      <dgm:prSet presAssocID="{C8D181BD-E7EB-4A9F-9062-C0A65D34703F}" presName="thickLine" presStyleLbl="alignNode1" presStyleIdx="1" presStyleCnt="3"/>
      <dgm:spPr/>
    </dgm:pt>
    <dgm:pt modelId="{BA05F985-A52C-44A5-BA39-BCBDDAD8D7C1}" type="pres">
      <dgm:prSet presAssocID="{C8D181BD-E7EB-4A9F-9062-C0A65D34703F}" presName="horz1" presStyleCnt="0"/>
      <dgm:spPr/>
    </dgm:pt>
    <dgm:pt modelId="{65D7A0FD-DB1E-46F9-8776-8DDFACAFB578}" type="pres">
      <dgm:prSet presAssocID="{C8D181BD-E7EB-4A9F-9062-C0A65D34703F}" presName="tx1" presStyleLbl="revTx" presStyleIdx="3" presStyleCnt="11"/>
      <dgm:spPr/>
    </dgm:pt>
    <dgm:pt modelId="{052BDE00-FCF4-4A5C-92D3-AB80001326CC}" type="pres">
      <dgm:prSet presAssocID="{C8D181BD-E7EB-4A9F-9062-C0A65D34703F}" presName="vert1" presStyleCnt="0"/>
      <dgm:spPr/>
    </dgm:pt>
    <dgm:pt modelId="{AAF24A79-4505-4308-8165-172E276EC758}" type="pres">
      <dgm:prSet presAssocID="{26CA13AC-9A1B-4422-9EA4-54449C0B44D1}" presName="vertSpace2a" presStyleCnt="0"/>
      <dgm:spPr/>
    </dgm:pt>
    <dgm:pt modelId="{079B0E69-27AB-463C-832B-0CA892A081BE}" type="pres">
      <dgm:prSet presAssocID="{26CA13AC-9A1B-4422-9EA4-54449C0B44D1}" presName="horz2" presStyleCnt="0"/>
      <dgm:spPr/>
    </dgm:pt>
    <dgm:pt modelId="{459C0699-7E42-449B-B781-93F51FFC5C0A}" type="pres">
      <dgm:prSet presAssocID="{26CA13AC-9A1B-4422-9EA4-54449C0B44D1}" presName="horzSpace2" presStyleCnt="0"/>
      <dgm:spPr/>
    </dgm:pt>
    <dgm:pt modelId="{FBA6AE3B-6083-4D36-BE42-575B7C8B7065}" type="pres">
      <dgm:prSet presAssocID="{26CA13AC-9A1B-4422-9EA4-54449C0B44D1}" presName="tx2" presStyleLbl="revTx" presStyleIdx="4" presStyleCnt="11"/>
      <dgm:spPr/>
    </dgm:pt>
    <dgm:pt modelId="{7765A8AB-8BE2-4A6F-8324-2A9F346FBD90}" type="pres">
      <dgm:prSet presAssocID="{26CA13AC-9A1B-4422-9EA4-54449C0B44D1}" presName="vert2" presStyleCnt="0"/>
      <dgm:spPr/>
    </dgm:pt>
    <dgm:pt modelId="{1F2DB483-1A31-4694-9CCB-AC75F661593D}" type="pres">
      <dgm:prSet presAssocID="{26CA13AC-9A1B-4422-9EA4-54449C0B44D1}" presName="thinLine2b" presStyleLbl="callout" presStyleIdx="2" presStyleCnt="8"/>
      <dgm:spPr/>
    </dgm:pt>
    <dgm:pt modelId="{83AE3BF0-8D59-4BD8-AC5A-604DE675561C}" type="pres">
      <dgm:prSet presAssocID="{26CA13AC-9A1B-4422-9EA4-54449C0B44D1}" presName="vertSpace2b" presStyleCnt="0"/>
      <dgm:spPr/>
    </dgm:pt>
    <dgm:pt modelId="{45D5CC34-10E6-4AA9-BC90-7CD44A8BBC11}" type="pres">
      <dgm:prSet presAssocID="{78A96F92-2FEC-480A-985C-D47B46AB9535}" presName="horz2" presStyleCnt="0"/>
      <dgm:spPr/>
    </dgm:pt>
    <dgm:pt modelId="{94679B9E-8289-441D-88D2-BBD80FBE44D7}" type="pres">
      <dgm:prSet presAssocID="{78A96F92-2FEC-480A-985C-D47B46AB9535}" presName="horzSpace2" presStyleCnt="0"/>
      <dgm:spPr/>
    </dgm:pt>
    <dgm:pt modelId="{9F7861E1-6B98-49E6-BF81-C2591C86AEF2}" type="pres">
      <dgm:prSet presAssocID="{78A96F92-2FEC-480A-985C-D47B46AB9535}" presName="tx2" presStyleLbl="revTx" presStyleIdx="5" presStyleCnt="11"/>
      <dgm:spPr/>
    </dgm:pt>
    <dgm:pt modelId="{A5223372-6153-4804-A6CF-8B53DCE75A3A}" type="pres">
      <dgm:prSet presAssocID="{78A96F92-2FEC-480A-985C-D47B46AB9535}" presName="vert2" presStyleCnt="0"/>
      <dgm:spPr/>
    </dgm:pt>
    <dgm:pt modelId="{0581795A-179B-4FF8-BE98-C58BFA4EE360}" type="pres">
      <dgm:prSet presAssocID="{78A96F92-2FEC-480A-985C-D47B46AB9535}" presName="thinLine2b" presStyleLbl="callout" presStyleIdx="3" presStyleCnt="8"/>
      <dgm:spPr/>
    </dgm:pt>
    <dgm:pt modelId="{7F775413-EA53-4B8D-95D0-97407A336C6C}" type="pres">
      <dgm:prSet presAssocID="{78A96F92-2FEC-480A-985C-D47B46AB9535}" presName="vertSpace2b" presStyleCnt="0"/>
      <dgm:spPr/>
    </dgm:pt>
    <dgm:pt modelId="{748D1B6F-6333-474E-8DEE-5496220292C1}" type="pres">
      <dgm:prSet presAssocID="{1E8871FA-8AD4-465A-A0A8-D4F3954D1535}" presName="horz2" presStyleCnt="0"/>
      <dgm:spPr/>
    </dgm:pt>
    <dgm:pt modelId="{CDD57AE4-48D9-4F7C-B2EA-8D9B08115E05}" type="pres">
      <dgm:prSet presAssocID="{1E8871FA-8AD4-465A-A0A8-D4F3954D1535}" presName="horzSpace2" presStyleCnt="0"/>
      <dgm:spPr/>
    </dgm:pt>
    <dgm:pt modelId="{500551ED-2C50-4D56-B284-2D49CF789017}" type="pres">
      <dgm:prSet presAssocID="{1E8871FA-8AD4-465A-A0A8-D4F3954D1535}" presName="tx2" presStyleLbl="revTx" presStyleIdx="6" presStyleCnt="11"/>
      <dgm:spPr/>
    </dgm:pt>
    <dgm:pt modelId="{6C265992-34BF-4D19-AF70-145284FAB031}" type="pres">
      <dgm:prSet presAssocID="{1E8871FA-8AD4-465A-A0A8-D4F3954D1535}" presName="vert2" presStyleCnt="0"/>
      <dgm:spPr/>
    </dgm:pt>
    <dgm:pt modelId="{CAE1CA38-ECAA-40E4-B48E-84AFC72B4F48}" type="pres">
      <dgm:prSet presAssocID="{1E8871FA-8AD4-465A-A0A8-D4F3954D1535}" presName="thinLine2b" presStyleLbl="callout" presStyleIdx="4" presStyleCnt="8"/>
      <dgm:spPr/>
    </dgm:pt>
    <dgm:pt modelId="{BCFC77D0-09B2-4939-91FC-90C274D6BBF3}" type="pres">
      <dgm:prSet presAssocID="{1E8871FA-8AD4-465A-A0A8-D4F3954D1535}" presName="vertSpace2b" presStyleCnt="0"/>
      <dgm:spPr/>
    </dgm:pt>
    <dgm:pt modelId="{B3CA7AA5-C6B0-41D9-90DC-B9720E024EE4}" type="pres">
      <dgm:prSet presAssocID="{C3B67ED5-5DEB-4CD7-9A0D-10A72430B223}" presName="thickLine" presStyleLbl="alignNode1" presStyleIdx="2" presStyleCnt="3"/>
      <dgm:spPr/>
    </dgm:pt>
    <dgm:pt modelId="{20FD64D0-E683-4FF7-BD5D-F1134E2EBCFB}" type="pres">
      <dgm:prSet presAssocID="{C3B67ED5-5DEB-4CD7-9A0D-10A72430B223}" presName="horz1" presStyleCnt="0"/>
      <dgm:spPr/>
    </dgm:pt>
    <dgm:pt modelId="{2329B08D-8361-4D51-9006-C14AC826B9D8}" type="pres">
      <dgm:prSet presAssocID="{C3B67ED5-5DEB-4CD7-9A0D-10A72430B223}" presName="tx1" presStyleLbl="revTx" presStyleIdx="7" presStyleCnt="11"/>
      <dgm:spPr/>
    </dgm:pt>
    <dgm:pt modelId="{F8B52AE4-BAF2-4B39-B8C5-A0317B3AB7DA}" type="pres">
      <dgm:prSet presAssocID="{C3B67ED5-5DEB-4CD7-9A0D-10A72430B223}" presName="vert1" presStyleCnt="0"/>
      <dgm:spPr/>
    </dgm:pt>
    <dgm:pt modelId="{E4180357-CD8B-4693-95D7-8AE7F9A327BD}" type="pres">
      <dgm:prSet presAssocID="{2A487B1E-15EB-4B6C-A366-E75C5A85891B}" presName="vertSpace2a" presStyleCnt="0"/>
      <dgm:spPr/>
    </dgm:pt>
    <dgm:pt modelId="{1EE6E12C-5CE3-475A-B306-E58A419F0AF7}" type="pres">
      <dgm:prSet presAssocID="{2A487B1E-15EB-4B6C-A366-E75C5A85891B}" presName="horz2" presStyleCnt="0"/>
      <dgm:spPr/>
    </dgm:pt>
    <dgm:pt modelId="{E9F2E80A-D048-4252-AB36-10C41E660316}" type="pres">
      <dgm:prSet presAssocID="{2A487B1E-15EB-4B6C-A366-E75C5A85891B}" presName="horzSpace2" presStyleCnt="0"/>
      <dgm:spPr/>
    </dgm:pt>
    <dgm:pt modelId="{6EBF9EF8-1965-4B20-A828-74D19E49E9D5}" type="pres">
      <dgm:prSet presAssocID="{2A487B1E-15EB-4B6C-A366-E75C5A85891B}" presName="tx2" presStyleLbl="revTx" presStyleIdx="8" presStyleCnt="11"/>
      <dgm:spPr/>
    </dgm:pt>
    <dgm:pt modelId="{6A7A34DF-648D-48B4-B9C2-073C3805697F}" type="pres">
      <dgm:prSet presAssocID="{2A487B1E-15EB-4B6C-A366-E75C5A85891B}" presName="vert2" presStyleCnt="0"/>
      <dgm:spPr/>
    </dgm:pt>
    <dgm:pt modelId="{7393EEB3-E54A-4B02-B1C6-D8B641FD6BD1}" type="pres">
      <dgm:prSet presAssocID="{2A487B1E-15EB-4B6C-A366-E75C5A85891B}" presName="thinLine2b" presStyleLbl="callout" presStyleIdx="5" presStyleCnt="8"/>
      <dgm:spPr/>
    </dgm:pt>
    <dgm:pt modelId="{C0278511-F7C9-4FA1-88E4-33F6CF26F791}" type="pres">
      <dgm:prSet presAssocID="{2A487B1E-15EB-4B6C-A366-E75C5A85891B}" presName="vertSpace2b" presStyleCnt="0"/>
      <dgm:spPr/>
    </dgm:pt>
    <dgm:pt modelId="{707C99DD-4A6A-4A39-B69A-F23E4E5A8B60}" type="pres">
      <dgm:prSet presAssocID="{AE3344D0-EDF5-4746-B501-175B7BFF73C7}" presName="horz2" presStyleCnt="0"/>
      <dgm:spPr/>
    </dgm:pt>
    <dgm:pt modelId="{A9897118-A8E4-4C6C-A00F-8E5A8FD1736E}" type="pres">
      <dgm:prSet presAssocID="{AE3344D0-EDF5-4746-B501-175B7BFF73C7}" presName="horzSpace2" presStyleCnt="0"/>
      <dgm:spPr/>
    </dgm:pt>
    <dgm:pt modelId="{65AC9F46-E014-466C-BC84-15435AEFD804}" type="pres">
      <dgm:prSet presAssocID="{AE3344D0-EDF5-4746-B501-175B7BFF73C7}" presName="tx2" presStyleLbl="revTx" presStyleIdx="9" presStyleCnt="11"/>
      <dgm:spPr/>
    </dgm:pt>
    <dgm:pt modelId="{7E40C323-593F-4F67-B6F3-1CC47D753612}" type="pres">
      <dgm:prSet presAssocID="{AE3344D0-EDF5-4746-B501-175B7BFF73C7}" presName="vert2" presStyleCnt="0"/>
      <dgm:spPr/>
    </dgm:pt>
    <dgm:pt modelId="{F2AE871C-0AE7-43CD-9928-1A90461C49A7}" type="pres">
      <dgm:prSet presAssocID="{AE3344D0-EDF5-4746-B501-175B7BFF73C7}" presName="thinLine2b" presStyleLbl="callout" presStyleIdx="6" presStyleCnt="8"/>
      <dgm:spPr/>
    </dgm:pt>
    <dgm:pt modelId="{76C833D5-9973-4625-BF45-B745C7175208}" type="pres">
      <dgm:prSet presAssocID="{AE3344D0-EDF5-4746-B501-175B7BFF73C7}" presName="vertSpace2b" presStyleCnt="0"/>
      <dgm:spPr/>
    </dgm:pt>
    <dgm:pt modelId="{36FBEF8D-9206-4FF6-8361-EEFAAC8F8752}" type="pres">
      <dgm:prSet presAssocID="{A0121F48-4DE2-466E-BA92-F4E15139997A}" presName="horz2" presStyleCnt="0"/>
      <dgm:spPr/>
    </dgm:pt>
    <dgm:pt modelId="{9117EF7C-4BBD-4E8A-AB49-C02B23B9A9A2}" type="pres">
      <dgm:prSet presAssocID="{A0121F48-4DE2-466E-BA92-F4E15139997A}" presName="horzSpace2" presStyleCnt="0"/>
      <dgm:spPr/>
    </dgm:pt>
    <dgm:pt modelId="{95EF2782-F138-4669-82C7-85419C8D8DB4}" type="pres">
      <dgm:prSet presAssocID="{A0121F48-4DE2-466E-BA92-F4E15139997A}" presName="tx2" presStyleLbl="revTx" presStyleIdx="10" presStyleCnt="11"/>
      <dgm:spPr/>
    </dgm:pt>
    <dgm:pt modelId="{7931ADE7-C4A6-41FE-9E58-9A00DDCB3552}" type="pres">
      <dgm:prSet presAssocID="{A0121F48-4DE2-466E-BA92-F4E15139997A}" presName="vert2" presStyleCnt="0"/>
      <dgm:spPr/>
    </dgm:pt>
    <dgm:pt modelId="{B2252EEA-6F2D-45F5-9B93-E8856210E086}" type="pres">
      <dgm:prSet presAssocID="{A0121F48-4DE2-466E-BA92-F4E15139997A}" presName="thinLine2b" presStyleLbl="callout" presStyleIdx="7" presStyleCnt="8"/>
      <dgm:spPr/>
    </dgm:pt>
    <dgm:pt modelId="{ABB90283-9BA8-4AE7-A86A-E900BF6FC998}" type="pres">
      <dgm:prSet presAssocID="{A0121F48-4DE2-466E-BA92-F4E15139997A}" presName="vertSpace2b" presStyleCnt="0"/>
      <dgm:spPr/>
    </dgm:pt>
  </dgm:ptLst>
  <dgm:cxnLst>
    <dgm:cxn modelId="{5453AB02-BC9B-418F-A1DB-2F9829D088E8}" srcId="{C3B67ED5-5DEB-4CD7-9A0D-10A72430B223}" destId="{AE3344D0-EDF5-4746-B501-175B7BFF73C7}" srcOrd="1" destOrd="0" parTransId="{1F40FFB6-FCE6-47A8-93F0-0E265072F6D3}" sibTransId="{97CE9F2E-62B9-4A4B-89AE-6024C849BB4B}"/>
    <dgm:cxn modelId="{7FA0518D-BE1E-4ED3-96F5-34DE9A873F7C}" type="presOf" srcId="{83CF3D33-5877-4458-95A6-D68A3D0373AA}" destId="{B6DED4C3-4DBD-487B-8C8E-91E3E55601B5}" srcOrd="0" destOrd="0" presId="urn:microsoft.com/office/officeart/2008/layout/LinedList"/>
    <dgm:cxn modelId="{320E23D8-D9B7-4060-9170-2AD49E87EC9B}" srcId="{D5AED081-7CC6-4BE6-B01E-E1FD967530F7}" destId="{B0E50989-B251-4A3B-8686-5F757286F0DA}" srcOrd="1" destOrd="0" parTransId="{F71723BB-A6F8-408A-8A0E-7551DE83B9BF}" sibTransId="{3048425E-C599-4765-9176-7D11F7731DE1}"/>
    <dgm:cxn modelId="{8F688AAE-3B37-4328-9BE8-01E81F037B57}" type="presOf" srcId="{78A96F92-2FEC-480A-985C-D47B46AB9535}" destId="{9F7861E1-6B98-49E6-BF81-C2591C86AEF2}" srcOrd="0" destOrd="0" presId="urn:microsoft.com/office/officeart/2008/layout/LinedList"/>
    <dgm:cxn modelId="{D7809437-1402-4EEC-BDCC-003F726473AD}" srcId="{C8D181BD-E7EB-4A9F-9062-C0A65D34703F}" destId="{78A96F92-2FEC-480A-985C-D47B46AB9535}" srcOrd="1" destOrd="0" parTransId="{335B67B6-04DF-4FED-ACAA-ECCC4202898F}" sibTransId="{CFAB0E92-3DE3-4EC7-A5CD-024DCC98D287}"/>
    <dgm:cxn modelId="{511A53BF-66EB-4CAB-ABD6-69C8C1B4602B}" srcId="{C8D181BD-E7EB-4A9F-9062-C0A65D34703F}" destId="{26CA13AC-9A1B-4422-9EA4-54449C0B44D1}" srcOrd="0" destOrd="0" parTransId="{918E530D-830E-4EF5-A0B9-5AB22A190745}" sibTransId="{FA7DD4E3-114A-4768-95BA-3FF1D2E620A9}"/>
    <dgm:cxn modelId="{D522A889-F373-4E6E-A846-A43304040AB1}" srcId="{C8D181BD-E7EB-4A9F-9062-C0A65D34703F}" destId="{1E8871FA-8AD4-465A-A0A8-D4F3954D1535}" srcOrd="2" destOrd="0" parTransId="{98C990F4-3A45-4473-97EE-3A66830ED46E}" sibTransId="{A96296C8-9CF8-4A78-BD93-D15609396DC3}"/>
    <dgm:cxn modelId="{34CEAFE6-14A7-48AA-B5AF-39E5484B965C}" type="presOf" srcId="{D5AED081-7CC6-4BE6-B01E-E1FD967530F7}" destId="{9ED05470-5158-484D-8A98-285FE1693F45}" srcOrd="0" destOrd="0" presId="urn:microsoft.com/office/officeart/2008/layout/LinedList"/>
    <dgm:cxn modelId="{279D8196-CA91-4C7D-BA48-CE7588BEA040}" type="presOf" srcId="{C3B67ED5-5DEB-4CD7-9A0D-10A72430B223}" destId="{2329B08D-8361-4D51-9006-C14AC826B9D8}" srcOrd="0" destOrd="0" presId="urn:microsoft.com/office/officeart/2008/layout/LinedList"/>
    <dgm:cxn modelId="{409811A7-4E7D-4C98-A246-F5081991F4DE}" type="presOf" srcId="{AE3344D0-EDF5-4746-B501-175B7BFF73C7}" destId="{65AC9F46-E014-466C-BC84-15435AEFD804}" srcOrd="0" destOrd="0" presId="urn:microsoft.com/office/officeart/2008/layout/LinedList"/>
    <dgm:cxn modelId="{923F8CCB-1340-41FE-BC23-277A0FE1BBC4}" srcId="{C3B67ED5-5DEB-4CD7-9A0D-10A72430B223}" destId="{A0121F48-4DE2-466E-BA92-F4E15139997A}" srcOrd="2" destOrd="0" parTransId="{098C1295-8B29-48DE-A4ED-D9F9BD4AEC97}" sibTransId="{6D6F0170-BB75-49CC-A8F2-98D44ADA94C0}"/>
    <dgm:cxn modelId="{ACE3698A-F415-427C-8D52-BBFA0F06935C}" srcId="{83CF3D33-5877-4458-95A6-D68A3D0373AA}" destId="{D5AED081-7CC6-4BE6-B01E-E1FD967530F7}" srcOrd="0" destOrd="0" parTransId="{3B135BD6-8B13-4615-9642-3F870F6E7733}" sibTransId="{4706FED9-4E98-4574-AED4-A13B8C4D1868}"/>
    <dgm:cxn modelId="{F2EC6F56-0128-49F8-B3CF-82490B2750F3}" type="presOf" srcId="{26CA13AC-9A1B-4422-9EA4-54449C0B44D1}" destId="{FBA6AE3B-6083-4D36-BE42-575B7C8B7065}" srcOrd="0" destOrd="0" presId="urn:microsoft.com/office/officeart/2008/layout/LinedList"/>
    <dgm:cxn modelId="{4910B210-F523-4504-9716-D44D7DEBFA78}" type="presOf" srcId="{2A487B1E-15EB-4B6C-A366-E75C5A85891B}" destId="{6EBF9EF8-1965-4B20-A828-74D19E49E9D5}" srcOrd="0" destOrd="0" presId="urn:microsoft.com/office/officeart/2008/layout/LinedList"/>
    <dgm:cxn modelId="{192C8A6F-F324-44FD-A478-8DDB2F1DE067}" type="presOf" srcId="{1E8871FA-8AD4-465A-A0A8-D4F3954D1535}" destId="{500551ED-2C50-4D56-B284-2D49CF789017}" srcOrd="0" destOrd="0" presId="urn:microsoft.com/office/officeart/2008/layout/LinedList"/>
    <dgm:cxn modelId="{30242C28-6543-4DC8-92C4-9C8DCB23E404}" type="presOf" srcId="{B0E50989-B251-4A3B-8686-5F757286F0DA}" destId="{0B7F9211-5685-4F74-98B4-5D889339CAFD}" srcOrd="0" destOrd="0" presId="urn:microsoft.com/office/officeart/2008/layout/LinedList"/>
    <dgm:cxn modelId="{32B94A28-9A67-4E61-A1E1-4D0ACA1D5AD6}" srcId="{83CF3D33-5877-4458-95A6-D68A3D0373AA}" destId="{C8D181BD-E7EB-4A9F-9062-C0A65D34703F}" srcOrd="1" destOrd="0" parTransId="{B6622BC8-C679-4083-B9F6-143631FF7DF2}" sibTransId="{3B440274-64B2-4A96-BCB7-C998D355FAD3}"/>
    <dgm:cxn modelId="{AA25F202-03DB-4098-A5A7-3B3A82BB3C02}" srcId="{C3B67ED5-5DEB-4CD7-9A0D-10A72430B223}" destId="{2A487B1E-15EB-4B6C-A366-E75C5A85891B}" srcOrd="0" destOrd="0" parTransId="{3EE46B68-97BD-4E26-9971-00C4823FF017}" sibTransId="{E81B92D4-917B-411A-BC35-EDB7E6D8E9F2}"/>
    <dgm:cxn modelId="{7D5BB9B1-3A22-41FA-AD21-7E1BDEDB6A79}" srcId="{83CF3D33-5877-4458-95A6-D68A3D0373AA}" destId="{C3B67ED5-5DEB-4CD7-9A0D-10A72430B223}" srcOrd="2" destOrd="0" parTransId="{C2B404FD-E70D-422D-B9E6-30D5A85744DA}" sibTransId="{B586EE15-A635-4A28-BAC0-E57060EC2B63}"/>
    <dgm:cxn modelId="{76EF7D11-CF24-4416-B87B-0E17EC4F21DC}" type="presOf" srcId="{A0121F48-4DE2-466E-BA92-F4E15139997A}" destId="{95EF2782-F138-4669-82C7-85419C8D8DB4}" srcOrd="0" destOrd="0" presId="urn:microsoft.com/office/officeart/2008/layout/LinedList"/>
    <dgm:cxn modelId="{A4B2B562-5F07-4FDF-8F48-6888DEB9EF76}" type="presOf" srcId="{37763693-1CE4-46FA-BFFB-2492C2C61611}" destId="{497936C3-3EAF-4007-B733-EB0ADBAC50BF}" srcOrd="0" destOrd="0" presId="urn:microsoft.com/office/officeart/2008/layout/LinedList"/>
    <dgm:cxn modelId="{33EFF6F1-E308-4EBA-BFA0-87C5FDCB3A2D}" srcId="{D5AED081-7CC6-4BE6-B01E-E1FD967530F7}" destId="{37763693-1CE4-46FA-BFFB-2492C2C61611}" srcOrd="0" destOrd="0" parTransId="{CA01ECFD-F5B7-4ECA-BE19-864DE6A624AE}" sibTransId="{3253DAB4-D24E-466B-8829-7ADB189EAC5F}"/>
    <dgm:cxn modelId="{2DABDB2A-C8A1-4993-AC93-928A66EE08DB}" type="presOf" srcId="{C8D181BD-E7EB-4A9F-9062-C0A65D34703F}" destId="{65D7A0FD-DB1E-46F9-8776-8DDFACAFB578}" srcOrd="0" destOrd="0" presId="urn:microsoft.com/office/officeart/2008/layout/LinedList"/>
    <dgm:cxn modelId="{EE445E11-337F-409E-B605-53A2FC96CD5C}" type="presParOf" srcId="{B6DED4C3-4DBD-487B-8C8E-91E3E55601B5}" destId="{A497F083-4900-4B0E-8BCF-DA2AD9104923}" srcOrd="0" destOrd="0" presId="urn:microsoft.com/office/officeart/2008/layout/LinedList"/>
    <dgm:cxn modelId="{000D3B83-A8FB-4E50-83E9-D770D4F10B73}" type="presParOf" srcId="{B6DED4C3-4DBD-487B-8C8E-91E3E55601B5}" destId="{70FDA4D1-B762-4DFE-A999-7C29709626A1}" srcOrd="1" destOrd="0" presId="urn:microsoft.com/office/officeart/2008/layout/LinedList"/>
    <dgm:cxn modelId="{C95D94ED-00B8-4342-9214-612884BBACA5}" type="presParOf" srcId="{70FDA4D1-B762-4DFE-A999-7C29709626A1}" destId="{9ED05470-5158-484D-8A98-285FE1693F45}" srcOrd="0" destOrd="0" presId="urn:microsoft.com/office/officeart/2008/layout/LinedList"/>
    <dgm:cxn modelId="{2F7CABDA-3724-46A4-8C34-05787226BC80}" type="presParOf" srcId="{70FDA4D1-B762-4DFE-A999-7C29709626A1}" destId="{11D146B2-DFEF-4800-A65F-8D666A4E063E}" srcOrd="1" destOrd="0" presId="urn:microsoft.com/office/officeart/2008/layout/LinedList"/>
    <dgm:cxn modelId="{8B7FC99C-BA76-4937-8750-95827769A224}" type="presParOf" srcId="{11D146B2-DFEF-4800-A65F-8D666A4E063E}" destId="{CF7FAFB8-C44E-4928-9130-832E0D264978}" srcOrd="0" destOrd="0" presId="urn:microsoft.com/office/officeart/2008/layout/LinedList"/>
    <dgm:cxn modelId="{1CB4F213-7D80-4134-8FF2-6C22DC2551B0}" type="presParOf" srcId="{11D146B2-DFEF-4800-A65F-8D666A4E063E}" destId="{B2167B2B-6BCA-469E-BABE-E350389751C2}" srcOrd="1" destOrd="0" presId="urn:microsoft.com/office/officeart/2008/layout/LinedList"/>
    <dgm:cxn modelId="{EAA659D8-56AF-4712-9BD6-4A3865B29216}" type="presParOf" srcId="{B2167B2B-6BCA-469E-BABE-E350389751C2}" destId="{2EEA1CCB-2FE5-4969-86DC-4BE2D7C68030}" srcOrd="0" destOrd="0" presId="urn:microsoft.com/office/officeart/2008/layout/LinedList"/>
    <dgm:cxn modelId="{3B853374-8B14-4CEF-9AD7-D50CCA4160C9}" type="presParOf" srcId="{B2167B2B-6BCA-469E-BABE-E350389751C2}" destId="{497936C3-3EAF-4007-B733-EB0ADBAC50BF}" srcOrd="1" destOrd="0" presId="urn:microsoft.com/office/officeart/2008/layout/LinedList"/>
    <dgm:cxn modelId="{61D76C17-7D77-4E6F-87CF-B3E54CC6D8D4}" type="presParOf" srcId="{B2167B2B-6BCA-469E-BABE-E350389751C2}" destId="{0C53E50C-E733-46FC-82D3-355FCEDB92CF}" srcOrd="2" destOrd="0" presId="urn:microsoft.com/office/officeart/2008/layout/LinedList"/>
    <dgm:cxn modelId="{06D12ABD-7031-4D48-B928-76A53F7E84D2}" type="presParOf" srcId="{11D146B2-DFEF-4800-A65F-8D666A4E063E}" destId="{507034FB-C88C-49A8-98E8-0C5AEBE40040}" srcOrd="2" destOrd="0" presId="urn:microsoft.com/office/officeart/2008/layout/LinedList"/>
    <dgm:cxn modelId="{A38D66DF-D457-451B-B0ED-4FC795C7B62C}" type="presParOf" srcId="{11D146B2-DFEF-4800-A65F-8D666A4E063E}" destId="{C2F7BEC0-F418-493A-8289-14ABE7C53411}" srcOrd="3" destOrd="0" presId="urn:microsoft.com/office/officeart/2008/layout/LinedList"/>
    <dgm:cxn modelId="{4A2E5B9E-7C76-4F5D-A47D-769404B1D374}" type="presParOf" srcId="{11D146B2-DFEF-4800-A65F-8D666A4E063E}" destId="{40EC5D75-52EC-43D8-A231-2BB7A6B7FA0E}" srcOrd="4" destOrd="0" presId="urn:microsoft.com/office/officeart/2008/layout/LinedList"/>
    <dgm:cxn modelId="{2DDC368F-6A22-4105-ADDB-E46CE26F535E}" type="presParOf" srcId="{40EC5D75-52EC-43D8-A231-2BB7A6B7FA0E}" destId="{780EA6CC-533C-4703-A597-08F485960306}" srcOrd="0" destOrd="0" presId="urn:microsoft.com/office/officeart/2008/layout/LinedList"/>
    <dgm:cxn modelId="{ABBC6C32-C020-47CE-8B21-63CB601EE8D4}" type="presParOf" srcId="{40EC5D75-52EC-43D8-A231-2BB7A6B7FA0E}" destId="{0B7F9211-5685-4F74-98B4-5D889339CAFD}" srcOrd="1" destOrd="0" presId="urn:microsoft.com/office/officeart/2008/layout/LinedList"/>
    <dgm:cxn modelId="{7A93FEA8-6D7E-45CA-8CD4-4990EFF1108D}" type="presParOf" srcId="{40EC5D75-52EC-43D8-A231-2BB7A6B7FA0E}" destId="{1A1125C7-B9CB-4E81-AB96-C1607043F095}" srcOrd="2" destOrd="0" presId="urn:microsoft.com/office/officeart/2008/layout/LinedList"/>
    <dgm:cxn modelId="{D49E854B-6B8E-41AA-AA32-710A3BD6C268}" type="presParOf" srcId="{11D146B2-DFEF-4800-A65F-8D666A4E063E}" destId="{8B4468C5-669B-4BAE-A9CF-06BB89F905A4}" srcOrd="5" destOrd="0" presId="urn:microsoft.com/office/officeart/2008/layout/LinedList"/>
    <dgm:cxn modelId="{65A167AE-F794-44ED-8CF0-4F9034B689AD}" type="presParOf" srcId="{11D146B2-DFEF-4800-A65F-8D666A4E063E}" destId="{980795D9-01E1-4DC2-961D-0697BFBD827E}" srcOrd="6" destOrd="0" presId="urn:microsoft.com/office/officeart/2008/layout/LinedList"/>
    <dgm:cxn modelId="{AD832B37-30E0-473C-8296-5C11AFA6D71F}" type="presParOf" srcId="{B6DED4C3-4DBD-487B-8C8E-91E3E55601B5}" destId="{ADDB71DD-C8E6-473E-BAB5-FB3172C9C748}" srcOrd="2" destOrd="0" presId="urn:microsoft.com/office/officeart/2008/layout/LinedList"/>
    <dgm:cxn modelId="{556C2526-BB73-43C3-A34E-7AD5F6F4C2EC}" type="presParOf" srcId="{B6DED4C3-4DBD-487B-8C8E-91E3E55601B5}" destId="{BA05F985-A52C-44A5-BA39-BCBDDAD8D7C1}" srcOrd="3" destOrd="0" presId="urn:microsoft.com/office/officeart/2008/layout/LinedList"/>
    <dgm:cxn modelId="{BF5B45A0-156C-4DFC-8BB9-D01B25ADD511}" type="presParOf" srcId="{BA05F985-A52C-44A5-BA39-BCBDDAD8D7C1}" destId="{65D7A0FD-DB1E-46F9-8776-8DDFACAFB578}" srcOrd="0" destOrd="0" presId="urn:microsoft.com/office/officeart/2008/layout/LinedList"/>
    <dgm:cxn modelId="{F6986DFB-406F-4AC9-A2BD-C709ED51D943}" type="presParOf" srcId="{BA05F985-A52C-44A5-BA39-BCBDDAD8D7C1}" destId="{052BDE00-FCF4-4A5C-92D3-AB80001326CC}" srcOrd="1" destOrd="0" presId="urn:microsoft.com/office/officeart/2008/layout/LinedList"/>
    <dgm:cxn modelId="{C4D87760-0844-4353-B3C4-A42BF9739EAC}" type="presParOf" srcId="{052BDE00-FCF4-4A5C-92D3-AB80001326CC}" destId="{AAF24A79-4505-4308-8165-172E276EC758}" srcOrd="0" destOrd="0" presId="urn:microsoft.com/office/officeart/2008/layout/LinedList"/>
    <dgm:cxn modelId="{63472EE7-63ED-433D-BBF9-A75BB3F9515B}" type="presParOf" srcId="{052BDE00-FCF4-4A5C-92D3-AB80001326CC}" destId="{079B0E69-27AB-463C-832B-0CA892A081BE}" srcOrd="1" destOrd="0" presId="urn:microsoft.com/office/officeart/2008/layout/LinedList"/>
    <dgm:cxn modelId="{3AEAD37C-EDF8-447B-A0AA-4B9B01D6FCFE}" type="presParOf" srcId="{079B0E69-27AB-463C-832B-0CA892A081BE}" destId="{459C0699-7E42-449B-B781-93F51FFC5C0A}" srcOrd="0" destOrd="0" presId="urn:microsoft.com/office/officeart/2008/layout/LinedList"/>
    <dgm:cxn modelId="{64867B18-B925-4BE1-90BC-38B04C117F6F}" type="presParOf" srcId="{079B0E69-27AB-463C-832B-0CA892A081BE}" destId="{FBA6AE3B-6083-4D36-BE42-575B7C8B7065}" srcOrd="1" destOrd="0" presId="urn:microsoft.com/office/officeart/2008/layout/LinedList"/>
    <dgm:cxn modelId="{6277A816-DA18-4B17-BFB2-652564B35E1D}" type="presParOf" srcId="{079B0E69-27AB-463C-832B-0CA892A081BE}" destId="{7765A8AB-8BE2-4A6F-8324-2A9F346FBD90}" srcOrd="2" destOrd="0" presId="urn:microsoft.com/office/officeart/2008/layout/LinedList"/>
    <dgm:cxn modelId="{BB1FF694-1E78-469C-942B-366A3379AB45}" type="presParOf" srcId="{052BDE00-FCF4-4A5C-92D3-AB80001326CC}" destId="{1F2DB483-1A31-4694-9CCB-AC75F661593D}" srcOrd="2" destOrd="0" presId="urn:microsoft.com/office/officeart/2008/layout/LinedList"/>
    <dgm:cxn modelId="{43DECB03-DCC9-4E24-A7D5-B202FC88B5D8}" type="presParOf" srcId="{052BDE00-FCF4-4A5C-92D3-AB80001326CC}" destId="{83AE3BF0-8D59-4BD8-AC5A-604DE675561C}" srcOrd="3" destOrd="0" presId="urn:microsoft.com/office/officeart/2008/layout/LinedList"/>
    <dgm:cxn modelId="{8C44BB79-7D58-4291-9747-F5835D26031A}" type="presParOf" srcId="{052BDE00-FCF4-4A5C-92D3-AB80001326CC}" destId="{45D5CC34-10E6-4AA9-BC90-7CD44A8BBC11}" srcOrd="4" destOrd="0" presId="urn:microsoft.com/office/officeart/2008/layout/LinedList"/>
    <dgm:cxn modelId="{420FC71E-DD24-4F26-AA1B-CC99D110BE65}" type="presParOf" srcId="{45D5CC34-10E6-4AA9-BC90-7CD44A8BBC11}" destId="{94679B9E-8289-441D-88D2-BBD80FBE44D7}" srcOrd="0" destOrd="0" presId="urn:microsoft.com/office/officeart/2008/layout/LinedList"/>
    <dgm:cxn modelId="{5933F8B4-9A30-4240-8B11-629FFA1D0FCF}" type="presParOf" srcId="{45D5CC34-10E6-4AA9-BC90-7CD44A8BBC11}" destId="{9F7861E1-6B98-49E6-BF81-C2591C86AEF2}" srcOrd="1" destOrd="0" presId="urn:microsoft.com/office/officeart/2008/layout/LinedList"/>
    <dgm:cxn modelId="{3A9C3BF0-E426-4713-93B2-C83F33BC97E9}" type="presParOf" srcId="{45D5CC34-10E6-4AA9-BC90-7CD44A8BBC11}" destId="{A5223372-6153-4804-A6CF-8B53DCE75A3A}" srcOrd="2" destOrd="0" presId="urn:microsoft.com/office/officeart/2008/layout/LinedList"/>
    <dgm:cxn modelId="{3EF30C8A-2163-4358-A3C0-D6B9B2162AD4}" type="presParOf" srcId="{052BDE00-FCF4-4A5C-92D3-AB80001326CC}" destId="{0581795A-179B-4FF8-BE98-C58BFA4EE360}" srcOrd="5" destOrd="0" presId="urn:microsoft.com/office/officeart/2008/layout/LinedList"/>
    <dgm:cxn modelId="{C68DDDFF-146B-432A-9D29-1678BFBFFB19}" type="presParOf" srcId="{052BDE00-FCF4-4A5C-92D3-AB80001326CC}" destId="{7F775413-EA53-4B8D-95D0-97407A336C6C}" srcOrd="6" destOrd="0" presId="urn:microsoft.com/office/officeart/2008/layout/LinedList"/>
    <dgm:cxn modelId="{CC243C8F-85E2-4C64-8EA3-A2505AC0E2C2}" type="presParOf" srcId="{052BDE00-FCF4-4A5C-92D3-AB80001326CC}" destId="{748D1B6F-6333-474E-8DEE-5496220292C1}" srcOrd="7" destOrd="0" presId="urn:microsoft.com/office/officeart/2008/layout/LinedList"/>
    <dgm:cxn modelId="{FCF8FA76-4195-47E2-8FC7-346DC0546BC9}" type="presParOf" srcId="{748D1B6F-6333-474E-8DEE-5496220292C1}" destId="{CDD57AE4-48D9-4F7C-B2EA-8D9B08115E05}" srcOrd="0" destOrd="0" presId="urn:microsoft.com/office/officeart/2008/layout/LinedList"/>
    <dgm:cxn modelId="{9916030D-151A-4985-8D4B-87C901EB85C9}" type="presParOf" srcId="{748D1B6F-6333-474E-8DEE-5496220292C1}" destId="{500551ED-2C50-4D56-B284-2D49CF789017}" srcOrd="1" destOrd="0" presId="urn:microsoft.com/office/officeart/2008/layout/LinedList"/>
    <dgm:cxn modelId="{C9951FF4-788B-44A5-B1C8-65776EFD614A}" type="presParOf" srcId="{748D1B6F-6333-474E-8DEE-5496220292C1}" destId="{6C265992-34BF-4D19-AF70-145284FAB031}" srcOrd="2" destOrd="0" presId="urn:microsoft.com/office/officeart/2008/layout/LinedList"/>
    <dgm:cxn modelId="{7966F367-85E7-4C11-B65D-3803BC701C62}" type="presParOf" srcId="{052BDE00-FCF4-4A5C-92D3-AB80001326CC}" destId="{CAE1CA38-ECAA-40E4-B48E-84AFC72B4F48}" srcOrd="8" destOrd="0" presId="urn:microsoft.com/office/officeart/2008/layout/LinedList"/>
    <dgm:cxn modelId="{6E36E9D3-2EAB-4B65-89B1-EEF53942B92D}" type="presParOf" srcId="{052BDE00-FCF4-4A5C-92D3-AB80001326CC}" destId="{BCFC77D0-09B2-4939-91FC-90C274D6BBF3}" srcOrd="9" destOrd="0" presId="urn:microsoft.com/office/officeart/2008/layout/LinedList"/>
    <dgm:cxn modelId="{9EA56DF7-CA52-4CBA-8EFD-3349172D201D}" type="presParOf" srcId="{B6DED4C3-4DBD-487B-8C8E-91E3E55601B5}" destId="{B3CA7AA5-C6B0-41D9-90DC-B9720E024EE4}" srcOrd="4" destOrd="0" presId="urn:microsoft.com/office/officeart/2008/layout/LinedList"/>
    <dgm:cxn modelId="{98190AA1-C2D5-449F-996E-7766FF8A4FC3}" type="presParOf" srcId="{B6DED4C3-4DBD-487B-8C8E-91E3E55601B5}" destId="{20FD64D0-E683-4FF7-BD5D-F1134E2EBCFB}" srcOrd="5" destOrd="0" presId="urn:microsoft.com/office/officeart/2008/layout/LinedList"/>
    <dgm:cxn modelId="{79D69B28-4105-4A2A-A0D6-059191055D60}" type="presParOf" srcId="{20FD64D0-E683-4FF7-BD5D-F1134E2EBCFB}" destId="{2329B08D-8361-4D51-9006-C14AC826B9D8}" srcOrd="0" destOrd="0" presId="urn:microsoft.com/office/officeart/2008/layout/LinedList"/>
    <dgm:cxn modelId="{03D68299-5735-4D56-A604-F5ED5F8D366A}" type="presParOf" srcId="{20FD64D0-E683-4FF7-BD5D-F1134E2EBCFB}" destId="{F8B52AE4-BAF2-4B39-B8C5-A0317B3AB7DA}" srcOrd="1" destOrd="0" presId="urn:microsoft.com/office/officeart/2008/layout/LinedList"/>
    <dgm:cxn modelId="{B71AE939-94AE-4CFE-A874-526BAE93053A}" type="presParOf" srcId="{F8B52AE4-BAF2-4B39-B8C5-A0317B3AB7DA}" destId="{E4180357-CD8B-4693-95D7-8AE7F9A327BD}" srcOrd="0" destOrd="0" presId="urn:microsoft.com/office/officeart/2008/layout/LinedList"/>
    <dgm:cxn modelId="{0388F1CA-5C35-4535-A6B4-CAAC962BAE10}" type="presParOf" srcId="{F8B52AE4-BAF2-4B39-B8C5-A0317B3AB7DA}" destId="{1EE6E12C-5CE3-475A-B306-E58A419F0AF7}" srcOrd="1" destOrd="0" presId="urn:microsoft.com/office/officeart/2008/layout/LinedList"/>
    <dgm:cxn modelId="{8649973E-B8D6-429B-92C6-B4C5CDD3C7B1}" type="presParOf" srcId="{1EE6E12C-5CE3-475A-B306-E58A419F0AF7}" destId="{E9F2E80A-D048-4252-AB36-10C41E660316}" srcOrd="0" destOrd="0" presId="urn:microsoft.com/office/officeart/2008/layout/LinedList"/>
    <dgm:cxn modelId="{E2C747B5-09D1-43F9-9578-D72865A878AB}" type="presParOf" srcId="{1EE6E12C-5CE3-475A-B306-E58A419F0AF7}" destId="{6EBF9EF8-1965-4B20-A828-74D19E49E9D5}" srcOrd="1" destOrd="0" presId="urn:microsoft.com/office/officeart/2008/layout/LinedList"/>
    <dgm:cxn modelId="{6C063A22-ECD1-4DB0-9019-B13BDD937099}" type="presParOf" srcId="{1EE6E12C-5CE3-475A-B306-E58A419F0AF7}" destId="{6A7A34DF-648D-48B4-B9C2-073C3805697F}" srcOrd="2" destOrd="0" presId="urn:microsoft.com/office/officeart/2008/layout/LinedList"/>
    <dgm:cxn modelId="{1F28C796-7C7D-4C60-8BED-D90470F56BF0}" type="presParOf" srcId="{F8B52AE4-BAF2-4B39-B8C5-A0317B3AB7DA}" destId="{7393EEB3-E54A-4B02-B1C6-D8B641FD6BD1}" srcOrd="2" destOrd="0" presId="urn:microsoft.com/office/officeart/2008/layout/LinedList"/>
    <dgm:cxn modelId="{01D92270-4881-4408-8F4E-4319794CF66D}" type="presParOf" srcId="{F8B52AE4-BAF2-4B39-B8C5-A0317B3AB7DA}" destId="{C0278511-F7C9-4FA1-88E4-33F6CF26F791}" srcOrd="3" destOrd="0" presId="urn:microsoft.com/office/officeart/2008/layout/LinedList"/>
    <dgm:cxn modelId="{886D299B-D669-49DC-9760-98022EFF9641}" type="presParOf" srcId="{F8B52AE4-BAF2-4B39-B8C5-A0317B3AB7DA}" destId="{707C99DD-4A6A-4A39-B69A-F23E4E5A8B60}" srcOrd="4" destOrd="0" presId="urn:microsoft.com/office/officeart/2008/layout/LinedList"/>
    <dgm:cxn modelId="{DB775820-1551-4952-A4C4-F9517BE38829}" type="presParOf" srcId="{707C99DD-4A6A-4A39-B69A-F23E4E5A8B60}" destId="{A9897118-A8E4-4C6C-A00F-8E5A8FD1736E}" srcOrd="0" destOrd="0" presId="urn:microsoft.com/office/officeart/2008/layout/LinedList"/>
    <dgm:cxn modelId="{DD78CF4F-71D0-423D-A0D1-990CAF693F96}" type="presParOf" srcId="{707C99DD-4A6A-4A39-B69A-F23E4E5A8B60}" destId="{65AC9F46-E014-466C-BC84-15435AEFD804}" srcOrd="1" destOrd="0" presId="urn:microsoft.com/office/officeart/2008/layout/LinedList"/>
    <dgm:cxn modelId="{FFE9C877-F157-4B45-A40B-6B8A5CA2D857}" type="presParOf" srcId="{707C99DD-4A6A-4A39-B69A-F23E4E5A8B60}" destId="{7E40C323-593F-4F67-B6F3-1CC47D753612}" srcOrd="2" destOrd="0" presId="urn:microsoft.com/office/officeart/2008/layout/LinedList"/>
    <dgm:cxn modelId="{30A456EF-ABA7-4302-8F5D-415A1ECD654D}" type="presParOf" srcId="{F8B52AE4-BAF2-4B39-B8C5-A0317B3AB7DA}" destId="{F2AE871C-0AE7-43CD-9928-1A90461C49A7}" srcOrd="5" destOrd="0" presId="urn:microsoft.com/office/officeart/2008/layout/LinedList"/>
    <dgm:cxn modelId="{5710C99A-5FB7-4A81-998F-A375048B45C5}" type="presParOf" srcId="{F8B52AE4-BAF2-4B39-B8C5-A0317B3AB7DA}" destId="{76C833D5-9973-4625-BF45-B745C7175208}" srcOrd="6" destOrd="0" presId="urn:microsoft.com/office/officeart/2008/layout/LinedList"/>
    <dgm:cxn modelId="{792D1A50-ABF8-4FF5-8336-93B3CD96234B}" type="presParOf" srcId="{F8B52AE4-BAF2-4B39-B8C5-A0317B3AB7DA}" destId="{36FBEF8D-9206-4FF6-8361-EEFAAC8F8752}" srcOrd="7" destOrd="0" presId="urn:microsoft.com/office/officeart/2008/layout/LinedList"/>
    <dgm:cxn modelId="{631EF8B3-605D-43A2-8A54-9CB714075FCF}" type="presParOf" srcId="{36FBEF8D-9206-4FF6-8361-EEFAAC8F8752}" destId="{9117EF7C-4BBD-4E8A-AB49-C02B23B9A9A2}" srcOrd="0" destOrd="0" presId="urn:microsoft.com/office/officeart/2008/layout/LinedList"/>
    <dgm:cxn modelId="{77012512-079C-414B-B6CC-F38C080F001C}" type="presParOf" srcId="{36FBEF8D-9206-4FF6-8361-EEFAAC8F8752}" destId="{95EF2782-F138-4669-82C7-85419C8D8DB4}" srcOrd="1" destOrd="0" presId="urn:microsoft.com/office/officeart/2008/layout/LinedList"/>
    <dgm:cxn modelId="{EC331E2C-0C3A-458D-A535-52922912A32D}" type="presParOf" srcId="{36FBEF8D-9206-4FF6-8361-EEFAAC8F8752}" destId="{7931ADE7-C4A6-41FE-9E58-9A00DDCB3552}" srcOrd="2" destOrd="0" presId="urn:microsoft.com/office/officeart/2008/layout/LinedList"/>
    <dgm:cxn modelId="{19E854D3-9D30-4284-A553-22042DB036E9}" type="presParOf" srcId="{F8B52AE4-BAF2-4B39-B8C5-A0317B3AB7DA}" destId="{B2252EEA-6F2D-45F5-9B93-E8856210E086}" srcOrd="8" destOrd="0" presId="urn:microsoft.com/office/officeart/2008/layout/LinedList"/>
    <dgm:cxn modelId="{1FDBA12E-6015-44C0-89C1-42A2702A8F79}" type="presParOf" srcId="{F8B52AE4-BAF2-4B39-B8C5-A0317B3AB7DA}" destId="{ABB90283-9BA8-4AE7-A86A-E900BF6FC998}" srcOrd="9"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B69619-E119-44B5-A7B7-B4D8A3A7BAF9}" type="doc">
      <dgm:prSet loTypeId="urn:diagrams.loki3.com/BracketList" loCatId="list" qsTypeId="urn:microsoft.com/office/officeart/2005/8/quickstyle/simple1" qsCatId="simple" csTypeId="urn:microsoft.com/office/officeart/2005/8/colors/accent5_2" csCatId="accent5" phldr="1"/>
      <dgm:spPr>
        <a:scene3d>
          <a:camera prst="orthographicFront">
            <a:rot lat="0" lon="0" rev="0"/>
          </a:camera>
          <a:lightRig rig="glow" dir="t">
            <a:rot lat="0" lon="0" rev="4800000"/>
          </a:lightRig>
        </a:scene3d>
      </dgm:spPr>
      <dgm:t>
        <a:bodyPr/>
        <a:lstStyle/>
        <a:p>
          <a:endParaRPr lang="en-US"/>
        </a:p>
      </dgm:t>
    </dgm:pt>
    <dgm:pt modelId="{DED04F09-B9F1-4694-B425-B66AF487AB0A}">
      <dgm:prSet/>
      <dgm:spPr/>
      <dgm:t>
        <a:bodyPr/>
        <a:lstStyle/>
        <a:p>
          <a:r>
            <a:rPr lang="en-US" dirty="0"/>
            <a:t>Deeper snow and sub-freezing conditions:</a:t>
          </a:r>
        </a:p>
      </dgm:t>
    </dgm:pt>
    <dgm:pt modelId="{2C7F8AE9-4FAB-4D4F-ACB0-16901EE4B0A0}" type="parTrans" cxnId="{F6E45408-FAA2-46DD-BB59-49A045713733}">
      <dgm:prSet/>
      <dgm:spPr/>
      <dgm:t>
        <a:bodyPr/>
        <a:lstStyle/>
        <a:p>
          <a:endParaRPr lang="en-US"/>
        </a:p>
      </dgm:t>
    </dgm:pt>
    <dgm:pt modelId="{9808DB7C-2060-4307-91A1-5878757CCE4C}" type="sibTrans" cxnId="{F6E45408-FAA2-46DD-BB59-49A045713733}">
      <dgm:prSet/>
      <dgm:spPr/>
      <dgm:t>
        <a:bodyPr/>
        <a:lstStyle/>
        <a:p>
          <a:endParaRPr lang="en-US"/>
        </a:p>
      </dgm:t>
    </dgm:pt>
    <dgm:pt modelId="{0CDC892E-9926-4CDE-9868-AF82A693B1FE}">
      <dgm:prSet/>
      <dgm:spPr/>
      <dgm:t>
        <a:bodyPr/>
        <a:lstStyle/>
        <a:p>
          <a:r>
            <a:rPr lang="en-US" dirty="0"/>
            <a:t>Great for weather protection – not for walking long distances. </a:t>
          </a:r>
        </a:p>
      </dgm:t>
    </dgm:pt>
    <dgm:pt modelId="{C9DAC4E4-FAD3-4FB3-B7BF-1B134B415CC9}" type="parTrans" cxnId="{8AD2BAC1-A1B1-4D00-98E8-3F2B7482F047}">
      <dgm:prSet/>
      <dgm:spPr/>
      <dgm:t>
        <a:bodyPr/>
        <a:lstStyle/>
        <a:p>
          <a:endParaRPr lang="en-US"/>
        </a:p>
      </dgm:t>
    </dgm:pt>
    <dgm:pt modelId="{085A95F4-205D-48F8-A7CD-B61A06F73AA1}" type="sibTrans" cxnId="{8AD2BAC1-A1B1-4D00-98E8-3F2B7482F047}">
      <dgm:prSet/>
      <dgm:spPr/>
      <dgm:t>
        <a:bodyPr/>
        <a:lstStyle/>
        <a:p>
          <a:endParaRPr lang="en-US"/>
        </a:p>
      </dgm:t>
    </dgm:pt>
    <dgm:pt modelId="{7DDD9CFC-B520-4DC7-8798-D7B298ED2164}">
      <dgm:prSet/>
      <dgm:spPr/>
      <dgm:t>
        <a:bodyPr/>
        <a:lstStyle/>
        <a:p>
          <a:r>
            <a:rPr lang="en-US" dirty="0"/>
            <a:t>Good for shoveling driveway - not the best for all day work. </a:t>
          </a:r>
        </a:p>
      </dgm:t>
    </dgm:pt>
    <dgm:pt modelId="{827088FB-41DB-4EE1-B485-28A55B1C9456}" type="parTrans" cxnId="{C69647A8-17FF-4A0F-B365-EFF4BC860F7E}">
      <dgm:prSet/>
      <dgm:spPr/>
      <dgm:t>
        <a:bodyPr/>
        <a:lstStyle/>
        <a:p>
          <a:endParaRPr lang="en-US"/>
        </a:p>
      </dgm:t>
    </dgm:pt>
    <dgm:pt modelId="{2187FFE5-DE1E-47AB-90EA-F3117B01E0BC}" type="sibTrans" cxnId="{C69647A8-17FF-4A0F-B365-EFF4BC860F7E}">
      <dgm:prSet/>
      <dgm:spPr/>
      <dgm:t>
        <a:bodyPr/>
        <a:lstStyle/>
        <a:p>
          <a:endParaRPr lang="en-US"/>
        </a:p>
      </dgm:t>
    </dgm:pt>
    <dgm:pt modelId="{B91420C9-982A-42C8-9615-B8E5242F6534}">
      <dgm:prSet/>
      <dgm:spPr/>
      <dgm:t>
        <a:bodyPr/>
        <a:lstStyle/>
        <a:p>
          <a:r>
            <a:rPr lang="en-US" dirty="0"/>
            <a:t>Walking longer distances:</a:t>
          </a:r>
        </a:p>
      </dgm:t>
    </dgm:pt>
    <dgm:pt modelId="{B43601A1-F373-41F2-90A5-48EDA3A3F684}" type="parTrans" cxnId="{33CA8E10-D296-448E-9297-9172E495868E}">
      <dgm:prSet/>
      <dgm:spPr/>
      <dgm:t>
        <a:bodyPr/>
        <a:lstStyle/>
        <a:p>
          <a:endParaRPr lang="en-US"/>
        </a:p>
      </dgm:t>
    </dgm:pt>
    <dgm:pt modelId="{DCE28831-7FD5-4082-BD06-755F5D3A6B3D}" type="sibTrans" cxnId="{33CA8E10-D296-448E-9297-9172E495868E}">
      <dgm:prSet/>
      <dgm:spPr/>
      <dgm:t>
        <a:bodyPr/>
        <a:lstStyle/>
        <a:p>
          <a:endParaRPr lang="en-US"/>
        </a:p>
      </dgm:t>
    </dgm:pt>
    <dgm:pt modelId="{D7BF4EDE-7781-41FE-849C-00AC413E8A2F}">
      <dgm:prSet/>
      <dgm:spPr/>
      <dgm:t>
        <a:bodyPr/>
        <a:lstStyle/>
        <a:p>
          <a:r>
            <a:rPr lang="en-US" dirty="0"/>
            <a:t>They are designed for moderate weather protection. </a:t>
          </a:r>
        </a:p>
      </dgm:t>
    </dgm:pt>
    <dgm:pt modelId="{7C7F3353-2CE4-48A3-A134-9E4B821876E3}" type="parTrans" cxnId="{F5FF1070-004A-4CC9-87E6-2B237A616403}">
      <dgm:prSet/>
      <dgm:spPr/>
      <dgm:t>
        <a:bodyPr/>
        <a:lstStyle/>
        <a:p>
          <a:endParaRPr lang="en-US"/>
        </a:p>
      </dgm:t>
    </dgm:pt>
    <dgm:pt modelId="{F20ABD71-D662-4E71-95F5-63F5B09CEEF7}" type="sibTrans" cxnId="{F5FF1070-004A-4CC9-87E6-2B237A616403}">
      <dgm:prSet/>
      <dgm:spPr/>
      <dgm:t>
        <a:bodyPr/>
        <a:lstStyle/>
        <a:p>
          <a:endParaRPr lang="en-US"/>
        </a:p>
      </dgm:t>
    </dgm:pt>
    <dgm:pt modelId="{BBAE35BA-4C11-48F9-9386-D202B59B838E}">
      <dgm:prSet/>
      <dgm:spPr/>
      <dgm:t>
        <a:bodyPr/>
        <a:lstStyle/>
        <a:p>
          <a:r>
            <a:rPr lang="en-US" dirty="0"/>
            <a:t>Longer wear and walking, means a secure fit is essential. </a:t>
          </a:r>
        </a:p>
      </dgm:t>
    </dgm:pt>
    <dgm:pt modelId="{BDF9264A-7D6D-4662-8CE5-A39BCB4A770F}" type="parTrans" cxnId="{D16D011D-9C7F-482A-868B-4AF037B23B4F}">
      <dgm:prSet/>
      <dgm:spPr/>
      <dgm:t>
        <a:bodyPr/>
        <a:lstStyle/>
        <a:p>
          <a:endParaRPr lang="en-US"/>
        </a:p>
      </dgm:t>
    </dgm:pt>
    <dgm:pt modelId="{0C9E2E7B-5177-4744-AB8D-0C9541984509}" type="sibTrans" cxnId="{D16D011D-9C7F-482A-868B-4AF037B23B4F}">
      <dgm:prSet/>
      <dgm:spPr/>
      <dgm:t>
        <a:bodyPr/>
        <a:lstStyle/>
        <a:p>
          <a:endParaRPr lang="en-US"/>
        </a:p>
      </dgm:t>
    </dgm:pt>
    <dgm:pt modelId="{AF44CAB8-3900-4AF1-8ED4-08F69047C7C3}">
      <dgm:prSet/>
      <dgm:spPr/>
      <dgm:t>
        <a:bodyPr/>
        <a:lstStyle/>
        <a:p>
          <a:r>
            <a:rPr lang="en-US" dirty="0"/>
            <a:t>Heavy duty boots with thick insulation and waterproof outer. </a:t>
          </a:r>
        </a:p>
      </dgm:t>
    </dgm:pt>
    <dgm:pt modelId="{81B58226-5DF5-4F9E-874D-98337E63A004}" type="parTrans" cxnId="{8C27F458-509E-4CE9-B783-9B85C822BE50}">
      <dgm:prSet/>
      <dgm:spPr/>
      <dgm:t>
        <a:bodyPr/>
        <a:lstStyle/>
        <a:p>
          <a:endParaRPr lang="en-US"/>
        </a:p>
      </dgm:t>
    </dgm:pt>
    <dgm:pt modelId="{90EE8B4D-326D-47A0-8A4C-AF40CF2D9C3D}" type="sibTrans" cxnId="{8C27F458-509E-4CE9-B783-9B85C822BE50}">
      <dgm:prSet/>
      <dgm:spPr/>
      <dgm:t>
        <a:bodyPr/>
        <a:lstStyle/>
        <a:p>
          <a:endParaRPr lang="en-US"/>
        </a:p>
      </dgm:t>
    </dgm:pt>
    <dgm:pt modelId="{CB8E2508-CB13-44C1-858B-6EE11AC90EDB}">
      <dgm:prSet/>
      <dgm:spPr/>
      <dgm:t>
        <a:bodyPr/>
        <a:lstStyle/>
        <a:p>
          <a:r>
            <a:rPr lang="en-US" dirty="0"/>
            <a:t>Lighter winter boots, such as insulated hiking boots. </a:t>
          </a:r>
        </a:p>
      </dgm:t>
    </dgm:pt>
    <dgm:pt modelId="{D8A1D46E-F38F-4E46-B130-5742532C8F1F}" type="parTrans" cxnId="{98DAA533-97FE-40D4-B52D-25E8D5D48282}">
      <dgm:prSet/>
      <dgm:spPr/>
      <dgm:t>
        <a:bodyPr/>
        <a:lstStyle/>
        <a:p>
          <a:endParaRPr lang="en-US"/>
        </a:p>
      </dgm:t>
    </dgm:pt>
    <dgm:pt modelId="{DD68E525-10AC-48D5-BE0D-A065FDF92CFF}" type="sibTrans" cxnId="{98DAA533-97FE-40D4-B52D-25E8D5D48282}">
      <dgm:prSet/>
      <dgm:spPr/>
      <dgm:t>
        <a:bodyPr/>
        <a:lstStyle/>
        <a:p>
          <a:endParaRPr lang="en-US"/>
        </a:p>
      </dgm:t>
    </dgm:pt>
    <dgm:pt modelId="{22D27D6E-9015-4DFF-8057-D261BBA3C544}" type="pres">
      <dgm:prSet presAssocID="{B0B69619-E119-44B5-A7B7-B4D8A3A7BAF9}" presName="Name0" presStyleCnt="0">
        <dgm:presLayoutVars>
          <dgm:dir/>
          <dgm:animLvl val="lvl"/>
          <dgm:resizeHandles val="exact"/>
        </dgm:presLayoutVars>
      </dgm:prSet>
      <dgm:spPr/>
    </dgm:pt>
    <dgm:pt modelId="{621BC05F-5C51-4471-B3BC-6BE1E5BBAF58}" type="pres">
      <dgm:prSet presAssocID="{DED04F09-B9F1-4694-B425-B66AF487AB0A}" presName="linNode" presStyleCnt="0"/>
      <dgm:spPr/>
    </dgm:pt>
    <dgm:pt modelId="{953F6663-2DF7-4825-9A96-34E87AA880CE}" type="pres">
      <dgm:prSet presAssocID="{DED04F09-B9F1-4694-B425-B66AF487AB0A}" presName="parTx" presStyleLbl="revTx" presStyleIdx="0" presStyleCnt="2">
        <dgm:presLayoutVars>
          <dgm:chMax val="1"/>
          <dgm:bulletEnabled val="1"/>
        </dgm:presLayoutVars>
      </dgm:prSet>
      <dgm:spPr/>
    </dgm:pt>
    <dgm:pt modelId="{90F645C0-4721-478E-AE45-4206885E4C08}" type="pres">
      <dgm:prSet presAssocID="{DED04F09-B9F1-4694-B425-B66AF487AB0A}" presName="bracket" presStyleLbl="parChTrans1D1" presStyleIdx="0" presStyleCnt="2"/>
      <dgm:spPr/>
    </dgm:pt>
    <dgm:pt modelId="{5EEF9E4E-35D8-46B3-ACA5-9D7429EA2404}" type="pres">
      <dgm:prSet presAssocID="{DED04F09-B9F1-4694-B425-B66AF487AB0A}" presName="spH" presStyleCnt="0"/>
      <dgm:spPr/>
    </dgm:pt>
    <dgm:pt modelId="{EE530A50-F7CE-467B-BE83-0BE177E9E1C6}" type="pres">
      <dgm:prSet presAssocID="{DED04F09-B9F1-4694-B425-B66AF487AB0A}" presName="desTx" presStyleLbl="node1" presStyleIdx="0" presStyleCnt="2">
        <dgm:presLayoutVars>
          <dgm:bulletEnabled val="1"/>
        </dgm:presLayoutVars>
      </dgm:prSet>
      <dgm:spPr/>
    </dgm:pt>
    <dgm:pt modelId="{3D8BA6F0-F210-4126-9F78-822562D33B97}" type="pres">
      <dgm:prSet presAssocID="{9808DB7C-2060-4307-91A1-5878757CCE4C}" presName="spV" presStyleCnt="0"/>
      <dgm:spPr/>
    </dgm:pt>
    <dgm:pt modelId="{891664D5-841A-4644-A0A3-12B23CA614A0}" type="pres">
      <dgm:prSet presAssocID="{B91420C9-982A-42C8-9615-B8E5242F6534}" presName="linNode" presStyleCnt="0"/>
      <dgm:spPr/>
    </dgm:pt>
    <dgm:pt modelId="{F2A6F2C1-1400-4328-9ED6-2F3078FF9380}" type="pres">
      <dgm:prSet presAssocID="{B91420C9-982A-42C8-9615-B8E5242F6534}" presName="parTx" presStyleLbl="revTx" presStyleIdx="1" presStyleCnt="2">
        <dgm:presLayoutVars>
          <dgm:chMax val="1"/>
          <dgm:bulletEnabled val="1"/>
        </dgm:presLayoutVars>
      </dgm:prSet>
      <dgm:spPr/>
    </dgm:pt>
    <dgm:pt modelId="{7A25A13C-69DE-4AB7-A9C2-F0FCE74A2636}" type="pres">
      <dgm:prSet presAssocID="{B91420C9-982A-42C8-9615-B8E5242F6534}" presName="bracket" presStyleLbl="parChTrans1D1" presStyleIdx="1" presStyleCnt="2"/>
      <dgm:spPr/>
    </dgm:pt>
    <dgm:pt modelId="{18AD4750-10B2-4117-A1BF-66C90364FA6A}" type="pres">
      <dgm:prSet presAssocID="{B91420C9-982A-42C8-9615-B8E5242F6534}" presName="spH" presStyleCnt="0"/>
      <dgm:spPr/>
    </dgm:pt>
    <dgm:pt modelId="{43DE4B4B-FE0C-4C05-A8E2-DA24DBA33A45}" type="pres">
      <dgm:prSet presAssocID="{B91420C9-982A-42C8-9615-B8E5242F6534}" presName="desTx" presStyleLbl="node1" presStyleIdx="1" presStyleCnt="2">
        <dgm:presLayoutVars>
          <dgm:bulletEnabled val="1"/>
        </dgm:presLayoutVars>
      </dgm:prSet>
      <dgm:spPr/>
    </dgm:pt>
  </dgm:ptLst>
  <dgm:cxnLst>
    <dgm:cxn modelId="{F5FF1070-004A-4CC9-87E6-2B237A616403}" srcId="{B91420C9-982A-42C8-9615-B8E5242F6534}" destId="{D7BF4EDE-7781-41FE-849C-00AC413E8A2F}" srcOrd="1" destOrd="0" parTransId="{7C7F3353-2CE4-48A3-A134-9E4B821876E3}" sibTransId="{F20ABD71-D662-4E71-95F5-63F5B09CEEF7}"/>
    <dgm:cxn modelId="{DC953396-D553-4AB5-AE8C-42351E5EEAB4}" type="presOf" srcId="{0CDC892E-9926-4CDE-9868-AF82A693B1FE}" destId="{EE530A50-F7CE-467B-BE83-0BE177E9E1C6}" srcOrd="0" destOrd="1" presId="urn:diagrams.loki3.com/BracketList"/>
    <dgm:cxn modelId="{33CA8E10-D296-448E-9297-9172E495868E}" srcId="{B0B69619-E119-44B5-A7B7-B4D8A3A7BAF9}" destId="{B91420C9-982A-42C8-9615-B8E5242F6534}" srcOrd="1" destOrd="0" parTransId="{B43601A1-F373-41F2-90A5-48EDA3A3F684}" sibTransId="{DCE28831-7FD5-4082-BD06-755F5D3A6B3D}"/>
    <dgm:cxn modelId="{1CDC4E95-CA33-4948-83CF-885536EBA3B4}" type="presOf" srcId="{D7BF4EDE-7781-41FE-849C-00AC413E8A2F}" destId="{43DE4B4B-FE0C-4C05-A8E2-DA24DBA33A45}" srcOrd="0" destOrd="1" presId="urn:diagrams.loki3.com/BracketList"/>
    <dgm:cxn modelId="{1411A049-D17A-45AE-976E-F73319DB6080}" type="presOf" srcId="{AF44CAB8-3900-4AF1-8ED4-08F69047C7C3}" destId="{EE530A50-F7CE-467B-BE83-0BE177E9E1C6}" srcOrd="0" destOrd="0" presId="urn:diagrams.loki3.com/BracketList"/>
    <dgm:cxn modelId="{A4DAD711-5D1B-40F2-98AD-E6682FDD5C5D}" type="presOf" srcId="{DED04F09-B9F1-4694-B425-B66AF487AB0A}" destId="{953F6663-2DF7-4825-9A96-34E87AA880CE}" srcOrd="0" destOrd="0" presId="urn:diagrams.loki3.com/BracketList"/>
    <dgm:cxn modelId="{8C27F458-509E-4CE9-B783-9B85C822BE50}" srcId="{DED04F09-B9F1-4694-B425-B66AF487AB0A}" destId="{AF44CAB8-3900-4AF1-8ED4-08F69047C7C3}" srcOrd="0" destOrd="0" parTransId="{81B58226-5DF5-4F9E-874D-98337E63A004}" sibTransId="{90EE8B4D-326D-47A0-8A4C-AF40CF2D9C3D}"/>
    <dgm:cxn modelId="{98DAA533-97FE-40D4-B52D-25E8D5D48282}" srcId="{B91420C9-982A-42C8-9615-B8E5242F6534}" destId="{CB8E2508-CB13-44C1-858B-6EE11AC90EDB}" srcOrd="0" destOrd="0" parTransId="{D8A1D46E-F38F-4E46-B130-5742532C8F1F}" sibTransId="{DD68E525-10AC-48D5-BE0D-A065FDF92CFF}"/>
    <dgm:cxn modelId="{702E64CC-501A-462A-8B84-7FF1B36B5093}" type="presOf" srcId="{CB8E2508-CB13-44C1-858B-6EE11AC90EDB}" destId="{43DE4B4B-FE0C-4C05-A8E2-DA24DBA33A45}" srcOrd="0" destOrd="0" presId="urn:diagrams.loki3.com/BracketList"/>
    <dgm:cxn modelId="{85420D79-99E5-48C3-86C5-10C2DD264F75}" type="presOf" srcId="{B91420C9-982A-42C8-9615-B8E5242F6534}" destId="{F2A6F2C1-1400-4328-9ED6-2F3078FF9380}" srcOrd="0" destOrd="0" presId="urn:diagrams.loki3.com/BracketList"/>
    <dgm:cxn modelId="{12004764-85D6-4267-B5B9-43C025603C73}" type="presOf" srcId="{B0B69619-E119-44B5-A7B7-B4D8A3A7BAF9}" destId="{22D27D6E-9015-4DFF-8057-D261BBA3C544}" srcOrd="0" destOrd="0" presId="urn:diagrams.loki3.com/BracketList"/>
    <dgm:cxn modelId="{8AD2BAC1-A1B1-4D00-98E8-3F2B7482F047}" srcId="{DED04F09-B9F1-4694-B425-B66AF487AB0A}" destId="{0CDC892E-9926-4CDE-9868-AF82A693B1FE}" srcOrd="1" destOrd="0" parTransId="{C9DAC4E4-FAD3-4FB3-B7BF-1B134B415CC9}" sibTransId="{085A95F4-205D-48F8-A7CD-B61A06F73AA1}"/>
    <dgm:cxn modelId="{F6E45408-FAA2-46DD-BB59-49A045713733}" srcId="{B0B69619-E119-44B5-A7B7-B4D8A3A7BAF9}" destId="{DED04F09-B9F1-4694-B425-B66AF487AB0A}" srcOrd="0" destOrd="0" parTransId="{2C7F8AE9-4FAB-4D4F-ACB0-16901EE4B0A0}" sibTransId="{9808DB7C-2060-4307-91A1-5878757CCE4C}"/>
    <dgm:cxn modelId="{C69647A8-17FF-4A0F-B365-EFF4BC860F7E}" srcId="{DED04F09-B9F1-4694-B425-B66AF487AB0A}" destId="{7DDD9CFC-B520-4DC7-8798-D7B298ED2164}" srcOrd="2" destOrd="0" parTransId="{827088FB-41DB-4EE1-B485-28A55B1C9456}" sibTransId="{2187FFE5-DE1E-47AB-90EA-F3117B01E0BC}"/>
    <dgm:cxn modelId="{D16D011D-9C7F-482A-868B-4AF037B23B4F}" srcId="{B91420C9-982A-42C8-9615-B8E5242F6534}" destId="{BBAE35BA-4C11-48F9-9386-D202B59B838E}" srcOrd="2" destOrd="0" parTransId="{BDF9264A-7D6D-4662-8CE5-A39BCB4A770F}" sibTransId="{0C9E2E7B-5177-4744-AB8D-0C9541984509}"/>
    <dgm:cxn modelId="{9F6EDDC4-7C3E-4656-96D1-73618B0398CB}" type="presOf" srcId="{BBAE35BA-4C11-48F9-9386-D202B59B838E}" destId="{43DE4B4B-FE0C-4C05-A8E2-DA24DBA33A45}" srcOrd="0" destOrd="2" presId="urn:diagrams.loki3.com/BracketList"/>
    <dgm:cxn modelId="{D19FAFB4-2636-48DE-ABB8-3E2CAFE8C523}" type="presOf" srcId="{7DDD9CFC-B520-4DC7-8798-D7B298ED2164}" destId="{EE530A50-F7CE-467B-BE83-0BE177E9E1C6}" srcOrd="0" destOrd="2" presId="urn:diagrams.loki3.com/BracketList"/>
    <dgm:cxn modelId="{37525565-ACB2-4250-860F-25340937166E}" type="presParOf" srcId="{22D27D6E-9015-4DFF-8057-D261BBA3C544}" destId="{621BC05F-5C51-4471-B3BC-6BE1E5BBAF58}" srcOrd="0" destOrd="0" presId="urn:diagrams.loki3.com/BracketList"/>
    <dgm:cxn modelId="{C4556DE6-BB4B-4FDF-AEDF-5FE8E4B7ADCA}" type="presParOf" srcId="{621BC05F-5C51-4471-B3BC-6BE1E5BBAF58}" destId="{953F6663-2DF7-4825-9A96-34E87AA880CE}" srcOrd="0" destOrd="0" presId="urn:diagrams.loki3.com/BracketList"/>
    <dgm:cxn modelId="{DAE41004-6D4F-4885-8244-C0B861BEC90B}" type="presParOf" srcId="{621BC05F-5C51-4471-B3BC-6BE1E5BBAF58}" destId="{90F645C0-4721-478E-AE45-4206885E4C08}" srcOrd="1" destOrd="0" presId="urn:diagrams.loki3.com/BracketList"/>
    <dgm:cxn modelId="{6C360437-86F6-48EB-99C7-057B4D5595C1}" type="presParOf" srcId="{621BC05F-5C51-4471-B3BC-6BE1E5BBAF58}" destId="{5EEF9E4E-35D8-46B3-ACA5-9D7429EA2404}" srcOrd="2" destOrd="0" presId="urn:diagrams.loki3.com/BracketList"/>
    <dgm:cxn modelId="{00632063-D540-4907-9FF1-601EA79C4AA3}" type="presParOf" srcId="{621BC05F-5C51-4471-B3BC-6BE1E5BBAF58}" destId="{EE530A50-F7CE-467B-BE83-0BE177E9E1C6}" srcOrd="3" destOrd="0" presId="urn:diagrams.loki3.com/BracketList"/>
    <dgm:cxn modelId="{6072B524-8C6C-4309-938F-BF29D05ABE84}" type="presParOf" srcId="{22D27D6E-9015-4DFF-8057-D261BBA3C544}" destId="{3D8BA6F0-F210-4126-9F78-822562D33B97}" srcOrd="1" destOrd="0" presId="urn:diagrams.loki3.com/BracketList"/>
    <dgm:cxn modelId="{F0950254-F7EE-43E9-9211-47C522FD1CEB}" type="presParOf" srcId="{22D27D6E-9015-4DFF-8057-D261BBA3C544}" destId="{891664D5-841A-4644-A0A3-12B23CA614A0}" srcOrd="2" destOrd="0" presId="urn:diagrams.loki3.com/BracketList"/>
    <dgm:cxn modelId="{7D7AA564-9924-424B-896E-C5517D1444A6}" type="presParOf" srcId="{891664D5-841A-4644-A0A3-12B23CA614A0}" destId="{F2A6F2C1-1400-4328-9ED6-2F3078FF9380}" srcOrd="0" destOrd="0" presId="urn:diagrams.loki3.com/BracketList"/>
    <dgm:cxn modelId="{834C97A3-82A6-4929-922B-1DC4A1090D77}" type="presParOf" srcId="{891664D5-841A-4644-A0A3-12B23CA614A0}" destId="{7A25A13C-69DE-4AB7-A9C2-F0FCE74A2636}" srcOrd="1" destOrd="0" presId="urn:diagrams.loki3.com/BracketList"/>
    <dgm:cxn modelId="{CB46DD2D-02E9-4D09-B017-861408ACC206}" type="presParOf" srcId="{891664D5-841A-4644-A0A3-12B23CA614A0}" destId="{18AD4750-10B2-4117-A1BF-66C90364FA6A}" srcOrd="2" destOrd="0" presId="urn:diagrams.loki3.com/BracketList"/>
    <dgm:cxn modelId="{58B46ADA-6CD8-48A5-BC59-F06990426421}" type="presParOf" srcId="{891664D5-841A-4644-A0A3-12B23CA614A0}" destId="{43DE4B4B-FE0C-4C05-A8E2-DA24DBA33A45}"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B50AE-CEAB-4E59-A113-56870D7F0EF0}">
      <dsp:nvSpPr>
        <dsp:cNvPr id="0" name=""/>
        <dsp:cNvSpPr/>
      </dsp:nvSpPr>
      <dsp:spPr>
        <a:xfrm>
          <a:off x="2969581" y="1284"/>
          <a:ext cx="2256782" cy="225678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45ADFFB-18B4-4DF1-B4E2-90CD17738F01}">
      <dsp:nvSpPr>
        <dsp:cNvPr id="0" name=""/>
        <dsp:cNvSpPr/>
      </dsp:nvSpPr>
      <dsp:spPr>
        <a:xfrm>
          <a:off x="4097973" y="1284"/>
          <a:ext cx="12040762" cy="2256782"/>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l" defTabSz="1778000">
            <a:lnSpc>
              <a:spcPct val="90000"/>
            </a:lnSpc>
            <a:spcBef>
              <a:spcPct val="0"/>
            </a:spcBef>
            <a:spcAft>
              <a:spcPct val="35000"/>
            </a:spcAft>
            <a:buNone/>
          </a:pPr>
          <a:r>
            <a:rPr lang="en-US" sz="4000" kern="1200" dirty="0"/>
            <a:t>Not only are your feet farther from your head, they are also farther from your heart than any other part of your body. </a:t>
          </a:r>
        </a:p>
      </dsp:txBody>
      <dsp:txXfrm>
        <a:off x="4097973" y="1284"/>
        <a:ext cx="12040762" cy="2256782"/>
      </dsp:txXfrm>
    </dsp:sp>
    <dsp:sp modelId="{E95542A5-E280-48AF-AB06-FFDFEF4F1DAE}">
      <dsp:nvSpPr>
        <dsp:cNvPr id="0" name=""/>
        <dsp:cNvSpPr/>
      </dsp:nvSpPr>
      <dsp:spPr>
        <a:xfrm>
          <a:off x="2969581" y="2258067"/>
          <a:ext cx="2256782" cy="2256782"/>
        </a:xfrm>
        <a:prstGeom prst="ellipse">
          <a:avLst/>
        </a:prstGeom>
        <a:solidFill>
          <a:schemeClr val="accent2">
            <a:alpha val="50000"/>
            <a:hueOff val="2371252"/>
            <a:satOff val="29845"/>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192E239-71A1-4B0B-B02D-161879F01200}">
      <dsp:nvSpPr>
        <dsp:cNvPr id="0" name=""/>
        <dsp:cNvSpPr/>
      </dsp:nvSpPr>
      <dsp:spPr>
        <a:xfrm>
          <a:off x="4097973" y="2258067"/>
          <a:ext cx="12040762" cy="2256782"/>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l" defTabSz="1778000">
            <a:lnSpc>
              <a:spcPct val="90000"/>
            </a:lnSpc>
            <a:spcBef>
              <a:spcPct val="0"/>
            </a:spcBef>
            <a:spcAft>
              <a:spcPct val="35000"/>
            </a:spcAft>
            <a:buNone/>
          </a:pPr>
          <a:r>
            <a:rPr lang="en-US" sz="4000" kern="1200" dirty="0"/>
            <a:t>You need to protect your feet from cold temps and harsh winter conditions. </a:t>
          </a:r>
        </a:p>
      </dsp:txBody>
      <dsp:txXfrm>
        <a:off x="4097973" y="2258067"/>
        <a:ext cx="12040762" cy="2256782"/>
      </dsp:txXfrm>
    </dsp:sp>
    <dsp:sp modelId="{7E62781C-32CF-48C0-B6A4-21AAE763CA8D}">
      <dsp:nvSpPr>
        <dsp:cNvPr id="0" name=""/>
        <dsp:cNvSpPr/>
      </dsp:nvSpPr>
      <dsp:spPr>
        <a:xfrm>
          <a:off x="2969581" y="4514850"/>
          <a:ext cx="2256782" cy="2256782"/>
        </a:xfrm>
        <a:prstGeom prst="ellipse">
          <a:avLst/>
        </a:prstGeom>
        <a:solidFill>
          <a:schemeClr val="accent2">
            <a:alpha val="50000"/>
            <a:hueOff val="4742505"/>
            <a:satOff val="59690"/>
            <a:lumOff val="-1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76CA4DA-3006-48AC-8FFD-D4092D48D807}">
      <dsp:nvSpPr>
        <dsp:cNvPr id="0" name=""/>
        <dsp:cNvSpPr/>
      </dsp:nvSpPr>
      <dsp:spPr>
        <a:xfrm>
          <a:off x="4097973" y="4514850"/>
          <a:ext cx="12040762" cy="2256782"/>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l" defTabSz="1778000">
            <a:lnSpc>
              <a:spcPct val="90000"/>
            </a:lnSpc>
            <a:spcBef>
              <a:spcPct val="0"/>
            </a:spcBef>
            <a:spcAft>
              <a:spcPct val="35000"/>
            </a:spcAft>
            <a:buNone/>
          </a:pPr>
          <a:r>
            <a:rPr lang="en-US" sz="4000" kern="1200" dirty="0"/>
            <a:t>Slips, trips and falls are all too common when temperatures drop and rain turns to snow and ice. </a:t>
          </a:r>
        </a:p>
      </dsp:txBody>
      <dsp:txXfrm>
        <a:off x="4097973" y="4514850"/>
        <a:ext cx="12040762" cy="2256782"/>
      </dsp:txXfrm>
    </dsp:sp>
    <dsp:sp modelId="{1A0995FF-5675-41A0-BE18-3C14631AD255}">
      <dsp:nvSpPr>
        <dsp:cNvPr id="0" name=""/>
        <dsp:cNvSpPr/>
      </dsp:nvSpPr>
      <dsp:spPr>
        <a:xfrm>
          <a:off x="2969581" y="6771632"/>
          <a:ext cx="2256782" cy="2256782"/>
        </a:xfrm>
        <a:prstGeom prst="ellipse">
          <a:avLst/>
        </a:prstGeom>
        <a:solidFill>
          <a:schemeClr val="accent2">
            <a:alpha val="50000"/>
            <a:hueOff val="7113757"/>
            <a:satOff val="89535"/>
            <a:lumOff val="-19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B3A4D6C-E9BE-48E9-A0EE-FD38464B6F3D}">
      <dsp:nvSpPr>
        <dsp:cNvPr id="0" name=""/>
        <dsp:cNvSpPr/>
      </dsp:nvSpPr>
      <dsp:spPr>
        <a:xfrm>
          <a:off x="4097973" y="6771632"/>
          <a:ext cx="12040762" cy="2256782"/>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l" defTabSz="1778000">
            <a:lnSpc>
              <a:spcPct val="90000"/>
            </a:lnSpc>
            <a:spcBef>
              <a:spcPct val="0"/>
            </a:spcBef>
            <a:spcAft>
              <a:spcPct val="35000"/>
            </a:spcAft>
            <a:buNone/>
          </a:pPr>
          <a:r>
            <a:rPr lang="en-US" sz="4000" kern="1200" dirty="0"/>
            <a:t>From a bruised ego, a concussion, a broken hip or a fatal fall, winter is no time to put your safety on ice. </a:t>
          </a:r>
        </a:p>
      </dsp:txBody>
      <dsp:txXfrm>
        <a:off x="4097973" y="6771632"/>
        <a:ext cx="12040762" cy="2256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F083-4900-4B0E-8BCF-DA2AD9104923}">
      <dsp:nvSpPr>
        <dsp:cNvPr id="0" name=""/>
        <dsp:cNvSpPr/>
      </dsp:nvSpPr>
      <dsp:spPr>
        <a:xfrm>
          <a:off x="0" y="4523"/>
          <a:ext cx="163258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05470-5158-484D-8A98-285FE1693F45}">
      <dsp:nvSpPr>
        <dsp:cNvPr id="0" name=""/>
        <dsp:cNvSpPr/>
      </dsp:nvSpPr>
      <dsp:spPr>
        <a:xfrm>
          <a:off x="0" y="4523"/>
          <a:ext cx="3265170" cy="308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1. </a:t>
          </a:r>
          <a:r>
            <a:rPr lang="en-US" sz="3700" b="1" kern="1200" dirty="0"/>
            <a:t>Task</a:t>
          </a:r>
          <a:r>
            <a:rPr lang="en-US" sz="3700" kern="1200" dirty="0"/>
            <a:t> </a:t>
          </a:r>
        </a:p>
      </dsp:txBody>
      <dsp:txXfrm>
        <a:off x="0" y="4523"/>
        <a:ext cx="3265170" cy="3085200"/>
      </dsp:txXfrm>
    </dsp:sp>
    <dsp:sp modelId="{497936C3-3EAF-4007-B733-EB0ADBAC50BF}">
      <dsp:nvSpPr>
        <dsp:cNvPr id="0" name=""/>
        <dsp:cNvSpPr/>
      </dsp:nvSpPr>
      <dsp:spPr>
        <a:xfrm>
          <a:off x="3510057" y="76230"/>
          <a:ext cx="12815792" cy="143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Trying to keep your toes warm while you shovel the driveway?</a:t>
          </a:r>
        </a:p>
      </dsp:txBody>
      <dsp:txXfrm>
        <a:off x="3510057" y="76230"/>
        <a:ext cx="12815792" cy="1434136"/>
      </dsp:txXfrm>
    </dsp:sp>
    <dsp:sp modelId="{507034FB-C88C-49A8-98E8-0C5AEBE40040}">
      <dsp:nvSpPr>
        <dsp:cNvPr id="0" name=""/>
        <dsp:cNvSpPr/>
      </dsp:nvSpPr>
      <dsp:spPr>
        <a:xfrm>
          <a:off x="3265169" y="1510366"/>
          <a:ext cx="13060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F9211-5685-4F74-98B4-5D889339CAFD}">
      <dsp:nvSpPr>
        <dsp:cNvPr id="0" name=""/>
        <dsp:cNvSpPr/>
      </dsp:nvSpPr>
      <dsp:spPr>
        <a:xfrm>
          <a:off x="3510057" y="1582073"/>
          <a:ext cx="12815792" cy="143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Going to be working all day outside in cold wet conditions? </a:t>
          </a:r>
        </a:p>
      </dsp:txBody>
      <dsp:txXfrm>
        <a:off x="3510057" y="1582073"/>
        <a:ext cx="12815792" cy="1434136"/>
      </dsp:txXfrm>
    </dsp:sp>
    <dsp:sp modelId="{8B4468C5-669B-4BAE-A9CF-06BB89F905A4}">
      <dsp:nvSpPr>
        <dsp:cNvPr id="0" name=""/>
        <dsp:cNvSpPr/>
      </dsp:nvSpPr>
      <dsp:spPr>
        <a:xfrm>
          <a:off x="3265169" y="3016210"/>
          <a:ext cx="13060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DB71DD-C8E6-473E-BAB5-FB3172C9C748}">
      <dsp:nvSpPr>
        <dsp:cNvPr id="0" name=""/>
        <dsp:cNvSpPr/>
      </dsp:nvSpPr>
      <dsp:spPr>
        <a:xfrm>
          <a:off x="0" y="3089724"/>
          <a:ext cx="163258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7A0FD-DB1E-46F9-8776-8DDFACAFB578}">
      <dsp:nvSpPr>
        <dsp:cNvPr id="0" name=""/>
        <dsp:cNvSpPr/>
      </dsp:nvSpPr>
      <dsp:spPr>
        <a:xfrm>
          <a:off x="0" y="3089724"/>
          <a:ext cx="3265170" cy="308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2. </a:t>
          </a:r>
          <a:r>
            <a:rPr lang="en-US" sz="3700" b="1" kern="1200" dirty="0"/>
            <a:t>Fit and comfort</a:t>
          </a:r>
        </a:p>
      </dsp:txBody>
      <dsp:txXfrm>
        <a:off x="0" y="3089724"/>
        <a:ext cx="3265170" cy="3085200"/>
      </dsp:txXfrm>
    </dsp:sp>
    <dsp:sp modelId="{FBA6AE3B-6083-4D36-BE42-575B7C8B7065}">
      <dsp:nvSpPr>
        <dsp:cNvPr id="0" name=""/>
        <dsp:cNvSpPr/>
      </dsp:nvSpPr>
      <dsp:spPr>
        <a:xfrm>
          <a:off x="3510057" y="3137930"/>
          <a:ext cx="12815792" cy="96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Fit well. </a:t>
          </a:r>
        </a:p>
      </dsp:txBody>
      <dsp:txXfrm>
        <a:off x="3510057" y="3137930"/>
        <a:ext cx="12815792" cy="964125"/>
      </dsp:txXfrm>
    </dsp:sp>
    <dsp:sp modelId="{1F2DB483-1A31-4694-9CCB-AC75F661593D}">
      <dsp:nvSpPr>
        <dsp:cNvPr id="0" name=""/>
        <dsp:cNvSpPr/>
      </dsp:nvSpPr>
      <dsp:spPr>
        <a:xfrm>
          <a:off x="3265169" y="4102056"/>
          <a:ext cx="13060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7861E1-6B98-49E6-BF81-C2591C86AEF2}">
      <dsp:nvSpPr>
        <dsp:cNvPr id="0" name=""/>
        <dsp:cNvSpPr/>
      </dsp:nvSpPr>
      <dsp:spPr>
        <a:xfrm>
          <a:off x="3510057" y="4150262"/>
          <a:ext cx="12815792" cy="96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Be comfortable. </a:t>
          </a:r>
        </a:p>
      </dsp:txBody>
      <dsp:txXfrm>
        <a:off x="3510057" y="4150262"/>
        <a:ext cx="12815792" cy="964125"/>
      </dsp:txXfrm>
    </dsp:sp>
    <dsp:sp modelId="{0581795A-179B-4FF8-BE98-C58BFA4EE360}">
      <dsp:nvSpPr>
        <dsp:cNvPr id="0" name=""/>
        <dsp:cNvSpPr/>
      </dsp:nvSpPr>
      <dsp:spPr>
        <a:xfrm>
          <a:off x="3265169" y="5114387"/>
          <a:ext cx="13060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0551ED-2C50-4D56-B284-2D49CF789017}">
      <dsp:nvSpPr>
        <dsp:cNvPr id="0" name=""/>
        <dsp:cNvSpPr/>
      </dsp:nvSpPr>
      <dsp:spPr>
        <a:xfrm>
          <a:off x="3510057" y="5162593"/>
          <a:ext cx="12815792" cy="96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Do what you need them to do. </a:t>
          </a:r>
        </a:p>
      </dsp:txBody>
      <dsp:txXfrm>
        <a:off x="3510057" y="5162593"/>
        <a:ext cx="12815792" cy="964125"/>
      </dsp:txXfrm>
    </dsp:sp>
    <dsp:sp modelId="{CAE1CA38-ECAA-40E4-B48E-84AFC72B4F48}">
      <dsp:nvSpPr>
        <dsp:cNvPr id="0" name=""/>
        <dsp:cNvSpPr/>
      </dsp:nvSpPr>
      <dsp:spPr>
        <a:xfrm>
          <a:off x="3265169" y="6126719"/>
          <a:ext cx="13060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A7AA5-C6B0-41D9-90DC-B9720E024EE4}">
      <dsp:nvSpPr>
        <dsp:cNvPr id="0" name=""/>
        <dsp:cNvSpPr/>
      </dsp:nvSpPr>
      <dsp:spPr>
        <a:xfrm>
          <a:off x="0" y="6174925"/>
          <a:ext cx="163258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9B08D-8361-4D51-9006-C14AC826B9D8}">
      <dsp:nvSpPr>
        <dsp:cNvPr id="0" name=""/>
        <dsp:cNvSpPr/>
      </dsp:nvSpPr>
      <dsp:spPr>
        <a:xfrm>
          <a:off x="0" y="6174925"/>
          <a:ext cx="3265170" cy="308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3. </a:t>
          </a:r>
          <a:r>
            <a:rPr lang="en-US" sz="3700" b="1" kern="1200" dirty="0"/>
            <a:t>Requirements</a:t>
          </a:r>
        </a:p>
      </dsp:txBody>
      <dsp:txXfrm>
        <a:off x="0" y="6174925"/>
        <a:ext cx="3265170" cy="3085200"/>
      </dsp:txXfrm>
    </dsp:sp>
    <dsp:sp modelId="{6EBF9EF8-1965-4B20-A828-74D19E49E9D5}">
      <dsp:nvSpPr>
        <dsp:cNvPr id="0" name=""/>
        <dsp:cNvSpPr/>
      </dsp:nvSpPr>
      <dsp:spPr>
        <a:xfrm>
          <a:off x="3510057" y="6223131"/>
          <a:ext cx="12815792" cy="96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What type of footwear is  required by your employer?</a:t>
          </a:r>
        </a:p>
      </dsp:txBody>
      <dsp:txXfrm>
        <a:off x="3510057" y="6223131"/>
        <a:ext cx="12815792" cy="964125"/>
      </dsp:txXfrm>
    </dsp:sp>
    <dsp:sp modelId="{7393EEB3-E54A-4B02-B1C6-D8B641FD6BD1}">
      <dsp:nvSpPr>
        <dsp:cNvPr id="0" name=""/>
        <dsp:cNvSpPr/>
      </dsp:nvSpPr>
      <dsp:spPr>
        <a:xfrm>
          <a:off x="3265169" y="7187256"/>
          <a:ext cx="13060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AC9F46-E014-466C-BC84-15435AEFD804}">
      <dsp:nvSpPr>
        <dsp:cNvPr id="0" name=""/>
        <dsp:cNvSpPr/>
      </dsp:nvSpPr>
      <dsp:spPr>
        <a:xfrm>
          <a:off x="3510057" y="7235463"/>
          <a:ext cx="12815792" cy="96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Are you required to wear steel toed shoes?</a:t>
          </a:r>
        </a:p>
      </dsp:txBody>
      <dsp:txXfrm>
        <a:off x="3510057" y="7235463"/>
        <a:ext cx="12815792" cy="964125"/>
      </dsp:txXfrm>
    </dsp:sp>
    <dsp:sp modelId="{F2AE871C-0AE7-43CD-9928-1A90461C49A7}">
      <dsp:nvSpPr>
        <dsp:cNvPr id="0" name=""/>
        <dsp:cNvSpPr/>
      </dsp:nvSpPr>
      <dsp:spPr>
        <a:xfrm>
          <a:off x="3265169" y="8199588"/>
          <a:ext cx="13060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F2782-F138-4669-82C7-85419C8D8DB4}">
      <dsp:nvSpPr>
        <dsp:cNvPr id="0" name=""/>
        <dsp:cNvSpPr/>
      </dsp:nvSpPr>
      <dsp:spPr>
        <a:xfrm>
          <a:off x="3510057" y="8247794"/>
          <a:ext cx="12815792" cy="96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Luckily</a:t>
          </a:r>
          <a:r>
            <a:rPr lang="en-US" sz="2700" kern="1200" dirty="0"/>
            <a:t>, there are lots of options available when it comes to winter safety shoes. </a:t>
          </a:r>
        </a:p>
      </dsp:txBody>
      <dsp:txXfrm>
        <a:off x="3510057" y="8247794"/>
        <a:ext cx="12815792" cy="964125"/>
      </dsp:txXfrm>
    </dsp:sp>
    <dsp:sp modelId="{B2252EEA-6F2D-45F5-9B93-E8856210E086}">
      <dsp:nvSpPr>
        <dsp:cNvPr id="0" name=""/>
        <dsp:cNvSpPr/>
      </dsp:nvSpPr>
      <dsp:spPr>
        <a:xfrm>
          <a:off x="3265169" y="9211919"/>
          <a:ext cx="13060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F6663-2DF7-4825-9A96-34E87AA880CE}">
      <dsp:nvSpPr>
        <dsp:cNvPr id="0" name=""/>
        <dsp:cNvSpPr/>
      </dsp:nvSpPr>
      <dsp:spPr>
        <a:xfrm>
          <a:off x="0" y="923647"/>
          <a:ext cx="4386942" cy="3017025"/>
        </a:xfrm>
        <a:prstGeom prst="rect">
          <a:avLst/>
        </a:prstGeom>
        <a:noFill/>
        <a:ln>
          <a:noFill/>
        </a:ln>
        <a:effectLst/>
        <a:scene3d>
          <a:camera prst="orthographicFront">
            <a:rot lat="0" lon="0" rev="0"/>
          </a:camera>
          <a:lightRig rig="glow" dir="t">
            <a:rot lat="0" lon="0" rev="4800000"/>
          </a:lightRig>
        </a:scene3d>
      </dsp:spPr>
      <dsp:style>
        <a:lnRef idx="0">
          <a:scrgbClr r="0" g="0" b="0"/>
        </a:lnRef>
        <a:fillRef idx="0">
          <a:scrgbClr r="0" g="0" b="0"/>
        </a:fillRef>
        <a:effectRef idx="0">
          <a:scrgbClr r="0" g="0" b="0"/>
        </a:effectRef>
        <a:fontRef idx="minor"/>
      </dsp:style>
      <dsp:txBody>
        <a:bodyPr spcFirstLastPara="0" vert="horz" wrap="square" lIns="327152" tIns="116840" rIns="327152" bIns="116840" numCol="1" spcCol="1270" anchor="ctr" anchorCtr="0">
          <a:noAutofit/>
        </a:bodyPr>
        <a:lstStyle/>
        <a:p>
          <a:pPr marL="0" lvl="0" indent="0" algn="r" defTabSz="2044700">
            <a:lnSpc>
              <a:spcPct val="90000"/>
            </a:lnSpc>
            <a:spcBef>
              <a:spcPct val="0"/>
            </a:spcBef>
            <a:spcAft>
              <a:spcPct val="35000"/>
            </a:spcAft>
            <a:buNone/>
          </a:pPr>
          <a:r>
            <a:rPr lang="en-US" sz="4600" kern="1200" dirty="0"/>
            <a:t>Deeper snow and sub-freezing conditions:</a:t>
          </a:r>
        </a:p>
      </dsp:txBody>
      <dsp:txXfrm>
        <a:off x="0" y="923647"/>
        <a:ext cx="4386942" cy="3017025"/>
      </dsp:txXfrm>
    </dsp:sp>
    <dsp:sp modelId="{90F645C0-4721-478E-AE45-4206885E4C08}">
      <dsp:nvSpPr>
        <dsp:cNvPr id="0" name=""/>
        <dsp:cNvSpPr/>
      </dsp:nvSpPr>
      <dsp:spPr>
        <a:xfrm>
          <a:off x="4386942" y="27968"/>
          <a:ext cx="877388" cy="4808383"/>
        </a:xfrm>
        <a:prstGeom prst="leftBrace">
          <a:avLst>
            <a:gd name="adj1" fmla="val 35000"/>
            <a:gd name="adj2" fmla="val 50000"/>
          </a:avLst>
        </a:pr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glow" dir="t">
            <a:rot lat="0" lon="0" rev="4800000"/>
          </a:lightRig>
        </a:scene3d>
      </dsp:spPr>
      <dsp:style>
        <a:lnRef idx="2">
          <a:scrgbClr r="0" g="0" b="0"/>
        </a:lnRef>
        <a:fillRef idx="0">
          <a:scrgbClr r="0" g="0" b="0"/>
        </a:fillRef>
        <a:effectRef idx="0">
          <a:scrgbClr r="0" g="0" b="0"/>
        </a:effectRef>
        <a:fontRef idx="minor"/>
      </dsp:style>
    </dsp:sp>
    <dsp:sp modelId="{EE530A50-F7CE-467B-BE83-0BE177E9E1C6}">
      <dsp:nvSpPr>
        <dsp:cNvPr id="0" name=""/>
        <dsp:cNvSpPr/>
      </dsp:nvSpPr>
      <dsp:spPr>
        <a:xfrm>
          <a:off x="5615286" y="27968"/>
          <a:ext cx="11932484" cy="48083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a:t>Heavy duty boots with thick insulation and waterproof outer. </a:t>
          </a:r>
        </a:p>
        <a:p>
          <a:pPr marL="285750" lvl="1" indent="-285750" algn="l" defTabSz="2044700">
            <a:lnSpc>
              <a:spcPct val="90000"/>
            </a:lnSpc>
            <a:spcBef>
              <a:spcPct val="0"/>
            </a:spcBef>
            <a:spcAft>
              <a:spcPct val="15000"/>
            </a:spcAft>
            <a:buChar char="•"/>
          </a:pPr>
          <a:r>
            <a:rPr lang="en-US" sz="4600" kern="1200" dirty="0"/>
            <a:t>Great for weather protection – not for walking long distances. </a:t>
          </a:r>
        </a:p>
        <a:p>
          <a:pPr marL="285750" lvl="1" indent="-285750" algn="l" defTabSz="2044700">
            <a:lnSpc>
              <a:spcPct val="90000"/>
            </a:lnSpc>
            <a:spcBef>
              <a:spcPct val="0"/>
            </a:spcBef>
            <a:spcAft>
              <a:spcPct val="15000"/>
            </a:spcAft>
            <a:buChar char="•"/>
          </a:pPr>
          <a:r>
            <a:rPr lang="en-US" sz="4600" kern="1200" dirty="0"/>
            <a:t>Good for shoveling driveway - not the best for all day work. </a:t>
          </a:r>
        </a:p>
      </dsp:txBody>
      <dsp:txXfrm>
        <a:off x="5615286" y="27968"/>
        <a:ext cx="11932484" cy="4808383"/>
      </dsp:txXfrm>
    </dsp:sp>
    <dsp:sp modelId="{F2A6F2C1-1400-4328-9ED6-2F3078FF9380}">
      <dsp:nvSpPr>
        <dsp:cNvPr id="0" name=""/>
        <dsp:cNvSpPr/>
      </dsp:nvSpPr>
      <dsp:spPr>
        <a:xfrm>
          <a:off x="0" y="6241849"/>
          <a:ext cx="4386942" cy="2333925"/>
        </a:xfrm>
        <a:prstGeom prst="rect">
          <a:avLst/>
        </a:prstGeom>
        <a:noFill/>
        <a:ln>
          <a:noFill/>
        </a:ln>
        <a:effectLst/>
        <a:scene3d>
          <a:camera prst="orthographicFront">
            <a:rot lat="0" lon="0" rev="0"/>
          </a:camera>
          <a:lightRig rig="glow" dir="t">
            <a:rot lat="0" lon="0" rev="4800000"/>
          </a:lightRig>
        </a:scene3d>
      </dsp:spPr>
      <dsp:style>
        <a:lnRef idx="0">
          <a:scrgbClr r="0" g="0" b="0"/>
        </a:lnRef>
        <a:fillRef idx="0">
          <a:scrgbClr r="0" g="0" b="0"/>
        </a:fillRef>
        <a:effectRef idx="0">
          <a:scrgbClr r="0" g="0" b="0"/>
        </a:effectRef>
        <a:fontRef idx="minor"/>
      </dsp:style>
      <dsp:txBody>
        <a:bodyPr spcFirstLastPara="0" vert="horz" wrap="square" lIns="327152" tIns="116840" rIns="327152" bIns="116840" numCol="1" spcCol="1270" anchor="ctr" anchorCtr="0">
          <a:noAutofit/>
        </a:bodyPr>
        <a:lstStyle/>
        <a:p>
          <a:pPr marL="0" lvl="0" indent="0" algn="r" defTabSz="2044700">
            <a:lnSpc>
              <a:spcPct val="90000"/>
            </a:lnSpc>
            <a:spcBef>
              <a:spcPct val="0"/>
            </a:spcBef>
            <a:spcAft>
              <a:spcPct val="35000"/>
            </a:spcAft>
            <a:buNone/>
          </a:pPr>
          <a:r>
            <a:rPr lang="en-US" sz="4600" kern="1200" dirty="0"/>
            <a:t>Walking longer distances:</a:t>
          </a:r>
        </a:p>
      </dsp:txBody>
      <dsp:txXfrm>
        <a:off x="0" y="6241849"/>
        <a:ext cx="4386942" cy="2333925"/>
      </dsp:txXfrm>
    </dsp:sp>
    <dsp:sp modelId="{7A25A13C-69DE-4AB7-A9C2-F0FCE74A2636}">
      <dsp:nvSpPr>
        <dsp:cNvPr id="0" name=""/>
        <dsp:cNvSpPr/>
      </dsp:nvSpPr>
      <dsp:spPr>
        <a:xfrm>
          <a:off x="4386942" y="5001952"/>
          <a:ext cx="877388" cy="4813720"/>
        </a:xfrm>
        <a:prstGeom prst="leftBrace">
          <a:avLst>
            <a:gd name="adj1" fmla="val 35000"/>
            <a:gd name="adj2" fmla="val 50000"/>
          </a:avLst>
        </a:pr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glow" dir="t">
            <a:rot lat="0" lon="0" rev="4800000"/>
          </a:lightRig>
        </a:scene3d>
      </dsp:spPr>
      <dsp:style>
        <a:lnRef idx="2">
          <a:scrgbClr r="0" g="0" b="0"/>
        </a:lnRef>
        <a:fillRef idx="0">
          <a:scrgbClr r="0" g="0" b="0"/>
        </a:fillRef>
        <a:effectRef idx="0">
          <a:scrgbClr r="0" g="0" b="0"/>
        </a:effectRef>
        <a:fontRef idx="minor"/>
      </dsp:style>
    </dsp:sp>
    <dsp:sp modelId="{43DE4B4B-FE0C-4C05-A8E2-DA24DBA33A45}">
      <dsp:nvSpPr>
        <dsp:cNvPr id="0" name=""/>
        <dsp:cNvSpPr/>
      </dsp:nvSpPr>
      <dsp:spPr>
        <a:xfrm>
          <a:off x="5615286" y="5001952"/>
          <a:ext cx="11932484" cy="48137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a:t>Lighter winter boots, such as insulated hiking boots. </a:t>
          </a:r>
        </a:p>
        <a:p>
          <a:pPr marL="285750" lvl="1" indent="-285750" algn="l" defTabSz="2044700">
            <a:lnSpc>
              <a:spcPct val="90000"/>
            </a:lnSpc>
            <a:spcBef>
              <a:spcPct val="0"/>
            </a:spcBef>
            <a:spcAft>
              <a:spcPct val="15000"/>
            </a:spcAft>
            <a:buChar char="•"/>
          </a:pPr>
          <a:r>
            <a:rPr lang="en-US" sz="4600" kern="1200" dirty="0"/>
            <a:t>They are designed for moderate weather protection. </a:t>
          </a:r>
        </a:p>
        <a:p>
          <a:pPr marL="285750" lvl="1" indent="-285750" algn="l" defTabSz="2044700">
            <a:lnSpc>
              <a:spcPct val="90000"/>
            </a:lnSpc>
            <a:spcBef>
              <a:spcPct val="0"/>
            </a:spcBef>
            <a:spcAft>
              <a:spcPct val="15000"/>
            </a:spcAft>
            <a:buChar char="•"/>
          </a:pPr>
          <a:r>
            <a:rPr lang="en-US" sz="4600" kern="1200" dirty="0"/>
            <a:t>Longer wear and walking, means a secure fit is essential. </a:t>
          </a:r>
        </a:p>
      </dsp:txBody>
      <dsp:txXfrm>
        <a:off x="5615286" y="5001952"/>
        <a:ext cx="11932484" cy="48137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86B9D-7758-457E-A16F-1A3604EC9E44}" type="datetimeFigureOut">
              <a:rPr lang="en-US" smtClean="0"/>
              <a:t>11/29/2016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6C1E-5577-445A-93A4-AD3DEA31529B}" type="slidenum">
              <a:rPr lang="en-US" smtClean="0"/>
              <a:t>‹#›</a:t>
            </a:fld>
            <a:endParaRPr lang="en-US"/>
          </a:p>
        </p:txBody>
      </p:sp>
    </p:spTree>
    <p:extLst>
      <p:ext uri="{BB962C8B-B14F-4D97-AF65-F5344CB8AC3E}">
        <p14:creationId xmlns:p14="http://schemas.microsoft.com/office/powerpoint/2010/main" val="111173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ＭＳ Ｐゴシック" charset="-128"/>
                <a:cs typeface="ＭＳ Ｐゴシック" charset="-128"/>
              </a:rPr>
              <a:t>Use Your Head When It Comes to Your Feet</a:t>
            </a:r>
            <a:endParaRPr lang="en-US" sz="1200" kern="1200" dirty="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1</a:t>
            </a:fld>
            <a:endParaRPr lang="en-US"/>
          </a:p>
        </p:txBody>
      </p:sp>
    </p:spTree>
    <p:extLst>
      <p:ext uri="{BB962C8B-B14F-4D97-AF65-F5344CB8AC3E}">
        <p14:creationId xmlns:p14="http://schemas.microsoft.com/office/powerpoint/2010/main" val="287561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Arial" charset="0"/>
                <a:ea typeface="ＭＳ Ｐゴシック" charset="-128"/>
                <a:cs typeface="ＭＳ Ｐゴシック" charset="-128"/>
              </a:rPr>
              <a:t>WHAT'S AT STAKE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Your feet and toes may be at the opposite end from your head, but you still need to use your brain when it comes to which type of shoes you wear in the winter. </a:t>
            </a:r>
          </a:p>
          <a:p>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2</a:t>
            </a:fld>
            <a:endParaRPr lang="en-US"/>
          </a:p>
        </p:txBody>
      </p:sp>
    </p:spTree>
    <p:extLst>
      <p:ext uri="{BB962C8B-B14F-4D97-AF65-F5344CB8AC3E}">
        <p14:creationId xmlns:p14="http://schemas.microsoft.com/office/powerpoint/2010/main" val="310158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Arial" charset="0"/>
                <a:ea typeface="ＭＳ Ｐゴシック" charset="-128"/>
                <a:cs typeface="ＭＳ Ｐゴシック" charset="-128"/>
              </a:rPr>
              <a:t>WHAT’S THE DANGER </a:t>
            </a:r>
          </a:p>
          <a:p>
            <a:r>
              <a:rPr lang="en-US" sz="1200" b="1" kern="1200" dirty="0">
                <a:solidFill>
                  <a:schemeClr val="tx1"/>
                </a:solidFill>
                <a:effectLst/>
                <a:latin typeface="Arial" charset="0"/>
                <a:ea typeface="ＭＳ Ｐゴシック" charset="-128"/>
                <a:cs typeface="ＭＳ Ｐゴシック" charset="-128"/>
              </a:rPr>
              <a:t> </a:t>
            </a:r>
            <a:endParaRPr lang="en-US"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Not only are your feet farther from your head, they are also farther from your heart than any other part of your body. Just like wearing gloves to keep your hands warm and dry, you need to protect your feet from cold temps and harsh winter conditions. </a:t>
            </a:r>
          </a:p>
          <a:p>
            <a:r>
              <a:rPr lang="en-US" sz="1200" kern="1200" dirty="0">
                <a:solidFill>
                  <a:schemeClr val="tx1"/>
                </a:solidFill>
                <a:effectLst/>
                <a:latin typeface="Arial" charset="0"/>
                <a:ea typeface="ＭＳ Ｐゴシック" charset="-128"/>
                <a:cs typeface="ＭＳ Ｐゴシック" charset="-128"/>
              </a:rPr>
              <a:t>Slips, trips and falls are all too common when temperatures drop and rain turns to snow and ice. From a bruised ego, a concussion, a broken hip or a fatal fall, winter is no time to put your safety on ice. </a:t>
            </a:r>
          </a:p>
          <a:p>
            <a:endParaRPr lang="en-US" sz="1200" b="1" kern="1200" dirty="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3</a:t>
            </a:fld>
            <a:endParaRPr lang="en-US"/>
          </a:p>
        </p:txBody>
      </p:sp>
    </p:spTree>
    <p:extLst>
      <p:ext uri="{BB962C8B-B14F-4D97-AF65-F5344CB8AC3E}">
        <p14:creationId xmlns:p14="http://schemas.microsoft.com/office/powerpoint/2010/main" val="411414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Arial" charset="0"/>
                <a:ea typeface="ＭＳ Ｐゴシック" charset="-128"/>
                <a:cs typeface="ＭＳ Ｐゴシック" charset="-128"/>
              </a:rPr>
              <a:t>HOW TO PROTECT YOURSELF</a:t>
            </a:r>
          </a:p>
          <a:p>
            <a:r>
              <a:rPr lang="en-US" sz="1200" kern="1200" dirty="0">
                <a:solidFill>
                  <a:schemeClr val="tx1"/>
                </a:solidFill>
                <a:effectLst/>
                <a:latin typeface="Arial" charset="0"/>
                <a:ea typeface="ＭＳ Ｐゴシック" charset="-128"/>
                <a:cs typeface="ＭＳ Ｐゴシック" charset="-128"/>
              </a:rPr>
              <a:t>In the winter months you want to think about three things when it comes to selecting your footwear. </a:t>
            </a:r>
          </a:p>
          <a:p>
            <a:pPr marL="171450" indent="-171450">
              <a:buFont typeface="Arial" panose="020B0604020202020204" pitchFamily="34" charset="0"/>
              <a:buChar char="•"/>
            </a:pPr>
            <a:r>
              <a:rPr lang="en-US" sz="1200" kern="1200" dirty="0">
                <a:solidFill>
                  <a:schemeClr val="tx1"/>
                </a:solidFill>
                <a:effectLst/>
                <a:latin typeface="Arial" charset="0"/>
                <a:ea typeface="ＭＳ Ｐゴシック" charset="-128"/>
                <a:cs typeface="ＭＳ Ｐゴシック" charset="-128"/>
              </a:rPr>
              <a:t>First, consider what you need to get done. Do you just need to slip on a pair of warm boots to keep your toes warm while you shovel the driveway or are you going to be working outside in cold wet conditions? </a:t>
            </a:r>
          </a:p>
          <a:p>
            <a:pPr marL="171450" indent="-171450">
              <a:buFont typeface="Arial" panose="020B0604020202020204" pitchFamily="34" charset="0"/>
              <a:buChar char="•"/>
            </a:pPr>
            <a:r>
              <a:rPr lang="en-US" sz="1200" kern="1200" dirty="0">
                <a:solidFill>
                  <a:schemeClr val="tx1"/>
                </a:solidFill>
                <a:effectLst/>
                <a:latin typeface="Arial" charset="0"/>
                <a:ea typeface="ＭＳ Ｐゴシック" charset="-128"/>
                <a:cs typeface="ＭＳ Ｐゴシック" charset="-128"/>
              </a:rPr>
              <a:t>Second, is fit and comfort. Let’s face it, if the shoes aren’t comfortable and don’t do what you need them to do, you’re probably not going to wear them. </a:t>
            </a:r>
          </a:p>
          <a:p>
            <a:pPr marL="171450" indent="-171450">
              <a:buFont typeface="Arial" panose="020B0604020202020204" pitchFamily="34" charset="0"/>
              <a:buChar char="•"/>
            </a:pPr>
            <a:r>
              <a:rPr lang="en-US" sz="1200" kern="1200" dirty="0">
                <a:solidFill>
                  <a:schemeClr val="tx1"/>
                </a:solidFill>
                <a:effectLst/>
                <a:latin typeface="Arial" charset="0"/>
                <a:ea typeface="ＭＳ Ｐゴシック" charset="-128"/>
                <a:cs typeface="ＭＳ Ｐゴシック" charset="-128"/>
              </a:rPr>
              <a:t>Third, you must take into consideration the type of footwear required by your employer. Are you required to wear steel toed shoes for example? Luckily, there are lots of options available when it comes to winter safety shoes.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4</a:t>
            </a:fld>
            <a:endParaRPr lang="en-US"/>
          </a:p>
        </p:txBody>
      </p:sp>
    </p:spTree>
    <p:extLst>
      <p:ext uri="{BB962C8B-B14F-4D97-AF65-F5344CB8AC3E}">
        <p14:creationId xmlns:p14="http://schemas.microsoft.com/office/powerpoint/2010/main" val="363250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kern="1200" dirty="0">
                <a:solidFill>
                  <a:schemeClr val="tx1"/>
                </a:solidFill>
                <a:effectLst/>
                <a:latin typeface="Arial" charset="0"/>
                <a:ea typeface="ＭＳ Ｐゴシック" charset="-128"/>
                <a:cs typeface="ＭＳ Ｐゴシック" charset="-128"/>
              </a:rPr>
              <a:t>HOW TO PROTECT YOURSELF</a:t>
            </a:r>
          </a:p>
          <a:p>
            <a:endParaRPr lang="en-US" dirty="0"/>
          </a:p>
          <a:p>
            <a:r>
              <a:rPr lang="en-US" sz="1100" kern="1200" dirty="0">
                <a:solidFill>
                  <a:schemeClr val="tx1"/>
                </a:solidFill>
                <a:effectLst/>
                <a:latin typeface="Arial" charset="0"/>
                <a:ea typeface="ＭＳ Ｐゴシック" charset="-128"/>
                <a:cs typeface="ＭＳ Ｐゴシック" charset="-128"/>
              </a:rPr>
              <a:t>Here’s a short list of other things to consider: </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When working or walking in deeper snow and sub-freezing conditions, choose heavy duty boots with thick inner insulation and a waterproof outer material like rubber. </a:t>
            </a:r>
          </a:p>
          <a:p>
            <a:pPr marL="627063" lvl="1"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These types of boots are great for weather protection but less ideal for walking longer distances. </a:t>
            </a:r>
          </a:p>
          <a:p>
            <a:pPr marL="627063" lvl="1"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They would be great boots for shoveling your driveway but not the best for trudging all day at work in snow and muck. </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Lighter winter boots, such as insulated hiking boots are better options when you have to walk longer distances and generally spend more time in them. </a:t>
            </a:r>
          </a:p>
          <a:p>
            <a:pPr marL="627063" lvl="1"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They are designed for moderate weather protection. </a:t>
            </a:r>
          </a:p>
          <a:p>
            <a:pPr marL="627063" lvl="1"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Since they are designed for longer wear and walking, a secure fit is essential. </a:t>
            </a:r>
          </a:p>
          <a:p>
            <a:pPr marL="0" indent="0">
              <a:buFont typeface="Arial" panose="020B0604020202020204" pitchFamily="34" charset="0"/>
              <a:buNone/>
            </a:pPr>
            <a:endParaRPr lang="en-US" sz="1050" kern="1200" dirty="0">
              <a:solidFill>
                <a:schemeClr val="tx1"/>
              </a:solidFill>
              <a:effectLst/>
              <a:latin typeface="Arial" charset="0"/>
              <a:ea typeface="ＭＳ Ｐゴシック" charset="-128"/>
              <a:cs typeface="ＭＳ Ｐゴシック" charset="-128"/>
            </a:endParaRP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5</a:t>
            </a:fld>
            <a:endParaRPr lang="en-US"/>
          </a:p>
        </p:txBody>
      </p:sp>
    </p:spTree>
    <p:extLst>
      <p:ext uri="{BB962C8B-B14F-4D97-AF65-F5344CB8AC3E}">
        <p14:creationId xmlns:p14="http://schemas.microsoft.com/office/powerpoint/2010/main" val="425182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Arial" charset="0"/>
                <a:ea typeface="ＭＳ Ｐゴシック" charset="-128"/>
                <a:cs typeface="ＭＳ Ｐゴシック" charset="-128"/>
              </a:rPr>
              <a:t>HOW TO PROTECT YOURSELF</a:t>
            </a:r>
          </a:p>
          <a:p>
            <a:endParaRPr lang="en-US" dirty="0"/>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Many winter boots have a DWR or durable water repellent coating on them. For even better protection in extreme weather, look for boots with a waterproof breathable membrane, such as Gore-Tex®. </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Invest in warm socks that wick moisture away from your feet. Merino wool and some synthetic fibers are perfect for warmth and wicking and will keep feet warm and dry. </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Finally, do your own research and get professionally fitted. </a:t>
            </a:r>
          </a:p>
          <a:p>
            <a:pPr marL="627063" lvl="1"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Try on the footwear with the type of socks you intend to wear with them. </a:t>
            </a:r>
          </a:p>
          <a:p>
            <a:pPr marL="627063" lvl="1"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Whatever footwear you choose they should be comfortable but not constricting as this can cause circulation issues and colder feeling toes.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6</a:t>
            </a:fld>
            <a:endParaRPr lang="en-US"/>
          </a:p>
        </p:txBody>
      </p:sp>
    </p:spTree>
    <p:extLst>
      <p:ext uri="{BB962C8B-B14F-4D97-AF65-F5344CB8AC3E}">
        <p14:creationId xmlns:p14="http://schemas.microsoft.com/office/powerpoint/2010/main" val="407024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 WORD</a:t>
            </a:r>
          </a:p>
          <a:p>
            <a:endParaRPr lang="en-US" b="1" dirty="0"/>
          </a:p>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Your comfort and safety should be top of mind when it comes to choosing winter footwear. </a:t>
            </a:r>
          </a:p>
          <a:p>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7</a:t>
            </a:fld>
            <a:endParaRPr lang="en-US"/>
          </a:p>
        </p:txBody>
      </p:sp>
    </p:spTree>
    <p:extLst>
      <p:ext uri="{BB962C8B-B14F-4D97-AF65-F5344CB8AC3E}">
        <p14:creationId xmlns:p14="http://schemas.microsoft.com/office/powerpoint/2010/main" val="215451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28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3124200"/>
            <a:ext cx="2743200" cy="2743200"/>
          </a:xfrm>
          <a:prstGeom prst="ellipse">
            <a:avLst/>
          </a:prstGeom>
          <a:ln w="25400">
            <a:solidFill>
              <a:schemeClr val="accent1"/>
            </a:solidFill>
          </a:ln>
        </p:spPr>
        <p:txBody>
          <a:bodyPr/>
          <a:lstStyle>
            <a:lvl1pPr>
              <a:defRPr sz="2000"/>
            </a:lvl1pPr>
          </a:lstStyle>
          <a:p>
            <a:endParaRPr lang="uk-UA"/>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0862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3716000"/>
          </a:xfrm>
          <a:prstGeom prst="rect">
            <a:avLst/>
          </a:prstGeom>
        </p:spPr>
        <p:txBody>
          <a:bodyPr/>
          <a:lstStyle/>
          <a:p>
            <a:endParaRPr lang="uk-UA"/>
          </a:p>
        </p:txBody>
      </p:sp>
    </p:spTree>
    <p:extLst>
      <p:ext uri="{BB962C8B-B14F-4D97-AF65-F5344CB8AC3E}">
        <p14:creationId xmlns:p14="http://schemas.microsoft.com/office/powerpoint/2010/main" val="20030306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3716000"/>
          </a:xfrm>
          <a:prstGeom prst="rect">
            <a:avLst/>
          </a:prstGeom>
        </p:spPr>
        <p:txBody>
          <a:bodyPr/>
          <a:lstStyle/>
          <a:p>
            <a:endParaRPr lang="uk-UA"/>
          </a:p>
        </p:txBody>
      </p:sp>
    </p:spTree>
    <p:extLst>
      <p:ext uri="{BB962C8B-B14F-4D97-AF65-F5344CB8AC3E}">
        <p14:creationId xmlns:p14="http://schemas.microsoft.com/office/powerpoint/2010/main" val="2121574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IMG-SLIDE OPT-8">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4114800"/>
            <a:ext cx="9144000" cy="5486400"/>
          </a:xfrm>
          <a:prstGeom prst="rect">
            <a:avLst/>
          </a:prstGeom>
        </p:spPr>
        <p:txBody>
          <a:body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2337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IMG-SLIDE OPT-7">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9144000" y="4114800"/>
            <a:ext cx="9144000" cy="5486400"/>
          </a:xfrm>
          <a:prstGeom prst="rect">
            <a:avLst/>
          </a:prstGeom>
        </p:spPr>
        <p:txBody>
          <a:body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24303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IMG-SLIDE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4114800"/>
            <a:ext cx="18288000" cy="5486400"/>
          </a:xfrm>
          <a:prstGeom prst="rect">
            <a:avLst/>
          </a:prstGeom>
        </p:spPr>
        <p:txBody>
          <a:body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7898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IMG-SLIDE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12"/>
          <p:cNvSpPr>
            <a:spLocks noGrp="1"/>
          </p:cNvSpPr>
          <p:nvPr>
            <p:ph type="pic" sz="quarter" idx="11"/>
          </p:nvPr>
        </p:nvSpPr>
        <p:spPr>
          <a:xfrm>
            <a:off x="3273552" y="4422648"/>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7467600"/>
            <a:ext cx="1444752" cy="1444752"/>
          </a:xfrm>
          <a:prstGeom prst="ellipse">
            <a:avLst/>
          </a:prstGeom>
          <a:ln w="25400">
            <a:solidFill>
              <a:schemeClr val="accent1"/>
            </a:solidFill>
          </a:ln>
        </p:spPr>
        <p:txBody>
          <a:bodyPr/>
          <a:lstStyle>
            <a:lvl1pPr>
              <a:defRPr sz="2000"/>
            </a:lvl1p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6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125" decel="100000" fill="hold"/>
                                        <p:tgtEl>
                                          <p:spTgt spid="13"/>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anim calcmode="lin" valueType="num">
                                      <p:cBhvr>
                                        <p:cTn id="14" dur="1250" fill="hold"/>
                                        <p:tgtEl>
                                          <p:spTgt spid="14"/>
                                        </p:tgtEl>
                                        <p:attrNameLst>
                                          <p:attrName>ppt_x</p:attrName>
                                        </p:attrNameLst>
                                      </p:cBhvr>
                                      <p:tavLst>
                                        <p:tav tm="0">
                                          <p:val>
                                            <p:strVal val="#ppt_x"/>
                                          </p:val>
                                        </p:tav>
                                        <p:tav tm="100000">
                                          <p:val>
                                            <p:strVal val="#ppt_x"/>
                                          </p:val>
                                        </p:tav>
                                      </p:tavLst>
                                    </p:anim>
                                    <p:anim calcmode="lin" valueType="num">
                                      <p:cBhvr>
                                        <p:cTn id="15" dur="1125" decel="100000" fill="hold"/>
                                        <p:tgtEl>
                                          <p:spTgt spid="14"/>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3716000"/>
          </a:xfrm>
          <a:prstGeom prst="rect">
            <a:avLst/>
          </a:prstGeom>
        </p:spPr>
        <p:txBody>
          <a:bodyPr/>
          <a:lstStyle/>
          <a:p>
            <a:endParaRPr lang="uk-UA"/>
          </a:p>
        </p:txBody>
      </p:sp>
      <p:cxnSp>
        <p:nvCxnSpPr>
          <p:cNvPr id="4" name="Straight Connector 3"/>
          <p:cNvCxnSpPr/>
          <p:nvPr/>
        </p:nvCxnSpPr>
        <p:spPr>
          <a:xfrm>
            <a:off x="98869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p:nvSpPr>
        <p:spPr>
          <a:xfrm>
            <a:off x="100584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7" name="Straight Connector 6"/>
          <p:cNvCxnSpPr/>
          <p:nvPr/>
        </p:nvCxnSpPr>
        <p:spPr>
          <a:xfrm>
            <a:off x="9886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65783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3716000"/>
          </a:xfrm>
          <a:prstGeom prst="rect">
            <a:avLst/>
          </a:prstGeom>
        </p:spPr>
        <p:txBody>
          <a:bodyPr/>
          <a:lstStyle/>
          <a:p>
            <a:endParaRPr lang="uk-UA"/>
          </a:p>
        </p:txBody>
      </p:sp>
      <p:sp>
        <p:nvSpPr>
          <p:cNvPr id="5"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8" name="Straight Connector 7"/>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785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EAM OPT-1">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2532888" y="3998976"/>
            <a:ext cx="2706624" cy="2706624"/>
          </a:xfrm>
          <a:prstGeom prst="ellipse">
            <a:avLst/>
          </a:prstGeom>
          <a:ln w="25400">
            <a:solidFill>
              <a:schemeClr val="accent1"/>
            </a:solidFill>
          </a:ln>
        </p:spPr>
        <p:txBody>
          <a:bodyPr/>
          <a:lstStyle>
            <a:lvl1pPr>
              <a:defRPr sz="2000"/>
            </a:lvl1p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619645"/>
            <a:ext cx="2257879" cy="400667"/>
          </a:xfrm>
          <a:prstGeom prst="rect">
            <a:avLst/>
          </a:prstGeom>
        </p:spPr>
      </p:pic>
    </p:spTree>
    <p:extLst>
      <p:ext uri="{BB962C8B-B14F-4D97-AF65-F5344CB8AC3E}">
        <p14:creationId xmlns:p14="http://schemas.microsoft.com/office/powerpoint/2010/main" val="339452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EAM OPT-2">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502152" y="3998976"/>
            <a:ext cx="2706624" cy="2706624"/>
          </a:xfrm>
          <a:prstGeom prst="ellipse">
            <a:avLst/>
          </a:prstGeom>
          <a:ln w="25400">
            <a:solidFill>
              <a:schemeClr val="accent1"/>
            </a:solidFill>
          </a:ln>
        </p:spPr>
        <p:txBody>
          <a:bodyPr/>
          <a:lstStyle>
            <a:lvl1pPr>
              <a:defRPr sz="2000"/>
            </a:lvl1p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97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EAM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6053328" y="425500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4255008"/>
            <a:ext cx="2450592" cy="2450592"/>
          </a:xfrm>
          <a:prstGeom prst="ellipse">
            <a:avLst/>
          </a:prstGeom>
          <a:ln w="25400">
            <a:solidFill>
              <a:schemeClr val="accent1"/>
            </a:solidFill>
          </a:ln>
        </p:spPr>
        <p:txBody>
          <a:bodyPr/>
          <a:lstStyle>
            <a:lvl1pPr>
              <a:defRPr sz="2000"/>
            </a:lvl1pPr>
          </a:lstStyle>
          <a:p>
            <a:endParaRPr lang="uk-UA"/>
          </a:p>
        </p:txBody>
      </p:sp>
      <p:cxnSp>
        <p:nvCxnSpPr>
          <p:cNvPr id="12" name="Straight Connector 11"/>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8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125" decel="100000" fill="hold"/>
                                        <p:tgtEl>
                                          <p:spTgt spid="1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TEAM OPT-5">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37560" y="450494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7543800"/>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450494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7545832"/>
            <a:ext cx="1591056" cy="1591056"/>
          </a:xfrm>
          <a:prstGeom prst="ellipse">
            <a:avLst/>
          </a:prstGeom>
          <a:ln w="25400">
            <a:solidFill>
              <a:schemeClr val="accent1"/>
            </a:solidFill>
          </a:ln>
        </p:spPr>
        <p:txBody>
          <a:bodyPr/>
          <a:lstStyle>
            <a:lvl1pPr>
              <a:defRPr sz="2000"/>
            </a:lvl1pPr>
          </a:lstStyle>
          <a:p>
            <a:endParaRPr lang="uk-UA"/>
          </a:p>
        </p:txBody>
      </p:sp>
      <p:cxnSp>
        <p:nvCxnSpPr>
          <p:cNvPr id="14" name="Straight Connector 13"/>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250"/>
                                        <p:tgtEl>
                                          <p:spTgt spid="10"/>
                                        </p:tgtEl>
                                      </p:cBhvr>
                                    </p:animEffect>
                                    <p:anim calcmode="lin" valueType="num">
                                      <p:cBhvr>
                                        <p:cTn id="20" dur="1250" fill="hold"/>
                                        <p:tgtEl>
                                          <p:spTgt spid="10"/>
                                        </p:tgtEl>
                                        <p:attrNameLst>
                                          <p:attrName>ppt_x</p:attrName>
                                        </p:attrNameLst>
                                      </p:cBhvr>
                                      <p:tavLst>
                                        <p:tav tm="0">
                                          <p:val>
                                            <p:strVal val="#ppt_x"/>
                                          </p:val>
                                        </p:tav>
                                        <p:tav tm="100000">
                                          <p:val>
                                            <p:strVal val="#ppt_x"/>
                                          </p:val>
                                        </p:tav>
                                      </p:tavLst>
                                    </p:anim>
                                    <p:anim calcmode="lin" valueType="num">
                                      <p:cBhvr>
                                        <p:cTn id="21" dur="1125" decel="100000" fill="hold"/>
                                        <p:tgtEl>
                                          <p:spTgt spid="10"/>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250"/>
                                        <p:tgtEl>
                                          <p:spTgt spid="13"/>
                                        </p:tgtEl>
                                      </p:cBhvr>
                                    </p:animEffect>
                                    <p:anim calcmode="lin" valueType="num">
                                      <p:cBhvr>
                                        <p:cTn id="26" dur="1250" fill="hold"/>
                                        <p:tgtEl>
                                          <p:spTgt spid="13"/>
                                        </p:tgtEl>
                                        <p:attrNameLst>
                                          <p:attrName>ppt_x</p:attrName>
                                        </p:attrNameLst>
                                      </p:cBhvr>
                                      <p:tavLst>
                                        <p:tav tm="0">
                                          <p:val>
                                            <p:strVal val="#ppt_x"/>
                                          </p:val>
                                        </p:tav>
                                        <p:tav tm="100000">
                                          <p:val>
                                            <p:strVal val="#ppt_x"/>
                                          </p:val>
                                        </p:tav>
                                      </p:tavLst>
                                    </p:anim>
                                    <p:anim calcmode="lin" valueType="num">
                                      <p:cBhvr>
                                        <p:cTn id="27" dur="1125" decel="100000" fill="hold"/>
                                        <p:tgtEl>
                                          <p:spTgt spid="13"/>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EAM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4114800"/>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5943600"/>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7772400"/>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4114800"/>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7772400"/>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4114800"/>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5943600"/>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7772400"/>
            <a:ext cx="1828800" cy="1828800"/>
          </a:xfrm>
          <a:prstGeom prst="rect">
            <a:avLst/>
          </a:prstGeom>
        </p:spPr>
        <p:txBody>
          <a:bodyPr/>
          <a:lstStyle>
            <a:lvl1pPr>
              <a:defRPr sz="2000"/>
            </a:lvl1pPr>
          </a:lstStyle>
          <a:p>
            <a:endParaRPr lang="uk-UA"/>
          </a:p>
        </p:txBody>
      </p:sp>
      <p:cxnSp>
        <p:nvCxnSpPr>
          <p:cNvPr id="18" name="Straight Connector 17"/>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9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anim calcmode="lin" valueType="num">
                                      <p:cBhvr>
                                        <p:cTn id="20" dur="1250" fill="hold"/>
                                        <p:tgtEl>
                                          <p:spTgt spid="15"/>
                                        </p:tgtEl>
                                        <p:attrNameLst>
                                          <p:attrName>ppt_x</p:attrName>
                                        </p:attrNameLst>
                                      </p:cBhvr>
                                      <p:tavLst>
                                        <p:tav tm="0">
                                          <p:val>
                                            <p:strVal val="#ppt_x"/>
                                          </p:val>
                                        </p:tav>
                                        <p:tav tm="100000">
                                          <p:val>
                                            <p:strVal val="#ppt_x"/>
                                          </p:val>
                                        </p:tav>
                                      </p:tavLst>
                                    </p:anim>
                                    <p:anim calcmode="lin" valueType="num">
                                      <p:cBhvr>
                                        <p:cTn id="21" dur="1125" decel="100000" fill="hold"/>
                                        <p:tgtEl>
                                          <p:spTgt spid="15"/>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250"/>
                                        <p:tgtEl>
                                          <p:spTgt spid="10"/>
                                        </p:tgtEl>
                                      </p:cBhvr>
                                    </p:animEffect>
                                    <p:anim calcmode="lin" valueType="num">
                                      <p:cBhvr>
                                        <p:cTn id="26" dur="1250" fill="hold"/>
                                        <p:tgtEl>
                                          <p:spTgt spid="10"/>
                                        </p:tgtEl>
                                        <p:attrNameLst>
                                          <p:attrName>ppt_x</p:attrName>
                                        </p:attrNameLst>
                                      </p:cBhvr>
                                      <p:tavLst>
                                        <p:tav tm="0">
                                          <p:val>
                                            <p:strVal val="#ppt_x"/>
                                          </p:val>
                                        </p:tav>
                                        <p:tav tm="100000">
                                          <p:val>
                                            <p:strVal val="#ppt_x"/>
                                          </p:val>
                                        </p:tav>
                                      </p:tavLst>
                                    </p:anim>
                                    <p:anim calcmode="lin" valueType="num">
                                      <p:cBhvr>
                                        <p:cTn id="27" dur="1125" decel="100000" fill="hold"/>
                                        <p:tgtEl>
                                          <p:spTgt spid="10"/>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250"/>
                                        <p:tgtEl>
                                          <p:spTgt spid="16"/>
                                        </p:tgtEl>
                                      </p:cBhvr>
                                    </p:animEffect>
                                    <p:anim calcmode="lin" valueType="num">
                                      <p:cBhvr>
                                        <p:cTn id="32" dur="1250" fill="hold"/>
                                        <p:tgtEl>
                                          <p:spTgt spid="16"/>
                                        </p:tgtEl>
                                        <p:attrNameLst>
                                          <p:attrName>ppt_x</p:attrName>
                                        </p:attrNameLst>
                                      </p:cBhvr>
                                      <p:tavLst>
                                        <p:tav tm="0">
                                          <p:val>
                                            <p:strVal val="#ppt_x"/>
                                          </p:val>
                                        </p:tav>
                                        <p:tav tm="100000">
                                          <p:val>
                                            <p:strVal val="#ppt_x"/>
                                          </p:val>
                                        </p:tav>
                                      </p:tavLst>
                                    </p:anim>
                                    <p:anim calcmode="lin" valueType="num">
                                      <p:cBhvr>
                                        <p:cTn id="33" dur="1125" decel="100000" fill="hold"/>
                                        <p:tgtEl>
                                          <p:spTgt spid="16"/>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1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250"/>
                                        <p:tgtEl>
                                          <p:spTgt spid="11"/>
                                        </p:tgtEl>
                                      </p:cBhvr>
                                    </p:animEffect>
                                    <p:anim calcmode="lin" valueType="num">
                                      <p:cBhvr>
                                        <p:cTn id="38" dur="1250" fill="hold"/>
                                        <p:tgtEl>
                                          <p:spTgt spid="11"/>
                                        </p:tgtEl>
                                        <p:attrNameLst>
                                          <p:attrName>ppt_x</p:attrName>
                                        </p:attrNameLst>
                                      </p:cBhvr>
                                      <p:tavLst>
                                        <p:tav tm="0">
                                          <p:val>
                                            <p:strVal val="#ppt_x"/>
                                          </p:val>
                                        </p:tav>
                                        <p:tav tm="100000">
                                          <p:val>
                                            <p:strVal val="#ppt_x"/>
                                          </p:val>
                                        </p:tav>
                                      </p:tavLst>
                                    </p:anim>
                                    <p:anim calcmode="lin" valueType="num">
                                      <p:cBhvr>
                                        <p:cTn id="39" dur="1125" decel="100000" fill="hold"/>
                                        <p:tgtEl>
                                          <p:spTgt spid="11"/>
                                        </p:tgtEl>
                                        <p:attrNameLst>
                                          <p:attrName>ppt_y</p:attrName>
                                        </p:attrNameLst>
                                      </p:cBhvr>
                                      <p:tavLst>
                                        <p:tav tm="0">
                                          <p:val>
                                            <p:strVal val="#ppt_y+1"/>
                                          </p:val>
                                        </p:tav>
                                        <p:tav tm="100000">
                                          <p:val>
                                            <p:strVal val="#ppt_y-.03"/>
                                          </p:val>
                                        </p:tav>
                                      </p:tavLst>
                                    </p:anim>
                                    <p:anim calcmode="lin" valueType="num">
                                      <p:cBhvr>
                                        <p:cTn id="4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250"/>
                                        <p:tgtEl>
                                          <p:spTgt spid="14"/>
                                        </p:tgtEl>
                                      </p:cBhvr>
                                    </p:animEffect>
                                    <p:anim calcmode="lin" valueType="num">
                                      <p:cBhvr>
                                        <p:cTn id="44" dur="1250" fill="hold"/>
                                        <p:tgtEl>
                                          <p:spTgt spid="14"/>
                                        </p:tgtEl>
                                        <p:attrNameLst>
                                          <p:attrName>ppt_x</p:attrName>
                                        </p:attrNameLst>
                                      </p:cBhvr>
                                      <p:tavLst>
                                        <p:tav tm="0">
                                          <p:val>
                                            <p:strVal val="#ppt_x"/>
                                          </p:val>
                                        </p:tav>
                                        <p:tav tm="100000">
                                          <p:val>
                                            <p:strVal val="#ppt_x"/>
                                          </p:val>
                                        </p:tav>
                                      </p:tavLst>
                                    </p:anim>
                                    <p:anim calcmode="lin" valueType="num">
                                      <p:cBhvr>
                                        <p:cTn id="45" dur="1125" decel="100000" fill="hold"/>
                                        <p:tgtEl>
                                          <p:spTgt spid="14"/>
                                        </p:tgtEl>
                                        <p:attrNameLst>
                                          <p:attrName>ppt_y</p:attrName>
                                        </p:attrNameLst>
                                      </p:cBhvr>
                                      <p:tavLst>
                                        <p:tav tm="0">
                                          <p:val>
                                            <p:strVal val="#ppt_y+1"/>
                                          </p:val>
                                        </p:tav>
                                        <p:tav tm="100000">
                                          <p:val>
                                            <p:strVal val="#ppt_y-.03"/>
                                          </p:val>
                                        </p:tav>
                                      </p:tavLst>
                                    </p:anim>
                                    <p:anim calcmode="lin" valueType="num">
                                      <p:cBhvr>
                                        <p:cTn id="46"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250"/>
                                        <p:tgtEl>
                                          <p:spTgt spid="17"/>
                                        </p:tgtEl>
                                      </p:cBhvr>
                                    </p:animEffect>
                                    <p:anim calcmode="lin" valueType="num">
                                      <p:cBhvr>
                                        <p:cTn id="50" dur="1250" fill="hold"/>
                                        <p:tgtEl>
                                          <p:spTgt spid="17"/>
                                        </p:tgtEl>
                                        <p:attrNameLst>
                                          <p:attrName>ppt_x</p:attrName>
                                        </p:attrNameLst>
                                      </p:cBhvr>
                                      <p:tavLst>
                                        <p:tav tm="0">
                                          <p:val>
                                            <p:strVal val="#ppt_x"/>
                                          </p:val>
                                        </p:tav>
                                        <p:tav tm="100000">
                                          <p:val>
                                            <p:strVal val="#ppt_x"/>
                                          </p:val>
                                        </p:tav>
                                      </p:tavLst>
                                    </p:anim>
                                    <p:anim calcmode="lin" valueType="num">
                                      <p:cBhvr>
                                        <p:cTn id="51" dur="1125" decel="100000" fill="hold"/>
                                        <p:tgtEl>
                                          <p:spTgt spid="17"/>
                                        </p:tgtEl>
                                        <p:attrNameLst>
                                          <p:attrName>ppt_y</p:attrName>
                                        </p:attrNameLst>
                                      </p:cBhvr>
                                      <p:tavLst>
                                        <p:tav tm="0">
                                          <p:val>
                                            <p:strVal val="#ppt_y+1"/>
                                          </p:val>
                                        </p:tav>
                                        <p:tav tm="100000">
                                          <p:val>
                                            <p:strVal val="#ppt_y-.03"/>
                                          </p:val>
                                        </p:tav>
                                      </p:tavLst>
                                    </p:anim>
                                    <p:anim calcmode="lin" valueType="num">
                                      <p:cBhvr>
                                        <p:cTn id="52" dur="125" accel="100000" fill="hold">
                                          <p:stCondLst>
                                            <p:cond delay="1125"/>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P spid="16" grpId="0"/>
      <p:bldP spid="17" grpId="0"/>
    </p:bld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and LOGO">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cxnSp>
        <p:nvCxnSpPr>
          <p:cNvPr id="6" name="Straight Connector 5"/>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1537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3716000"/>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137833561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IMG-SLIDE OPT-4">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1499616" y="5061204"/>
            <a:ext cx="3593592" cy="3593592"/>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12566129"/>
            <a:ext cx="2388507" cy="423848"/>
          </a:xfrm>
          <a:prstGeom prst="rect">
            <a:avLst/>
          </a:prstGeom>
        </p:spPr>
      </p:pic>
    </p:spTree>
    <p:extLst>
      <p:ext uri="{BB962C8B-B14F-4D97-AF65-F5344CB8AC3E}">
        <p14:creationId xmlns:p14="http://schemas.microsoft.com/office/powerpoint/2010/main" val="217305283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3124200"/>
            <a:ext cx="2743200" cy="2743200"/>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43671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3716000"/>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183662354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3716000"/>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1018582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LOGO">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cxnSp>
        <p:nvCxnSpPr>
          <p:cNvPr id="6" name="Straight Connector 5"/>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94298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MG-SLIDE OPT-8">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4114800"/>
            <a:ext cx="9144000" cy="5486400"/>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10396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IMG-SLIDE OPT-7">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9144000" y="4114800"/>
            <a:ext cx="9144000" cy="5486400"/>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66532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IMG-SLIDE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4114800"/>
            <a:ext cx="18288000" cy="5486400"/>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80424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IMG-SLIDE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12"/>
          <p:cNvSpPr>
            <a:spLocks noGrp="1"/>
          </p:cNvSpPr>
          <p:nvPr>
            <p:ph type="pic" sz="quarter" idx="11"/>
          </p:nvPr>
        </p:nvSpPr>
        <p:spPr>
          <a:xfrm>
            <a:off x="3273552" y="4422648"/>
            <a:ext cx="1444752" cy="1444752"/>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4" name="Picture Placeholder 12"/>
          <p:cNvSpPr>
            <a:spLocks noGrp="1"/>
          </p:cNvSpPr>
          <p:nvPr>
            <p:ph type="pic" sz="quarter" idx="12"/>
          </p:nvPr>
        </p:nvSpPr>
        <p:spPr>
          <a:xfrm>
            <a:off x="13780008" y="7467600"/>
            <a:ext cx="1444752" cy="1444752"/>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71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125" decel="100000" fill="hold"/>
                                        <p:tgtEl>
                                          <p:spTgt spid="13"/>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anim calcmode="lin" valueType="num">
                                      <p:cBhvr>
                                        <p:cTn id="14" dur="1250" fill="hold"/>
                                        <p:tgtEl>
                                          <p:spTgt spid="14"/>
                                        </p:tgtEl>
                                        <p:attrNameLst>
                                          <p:attrName>ppt_x</p:attrName>
                                        </p:attrNameLst>
                                      </p:cBhvr>
                                      <p:tavLst>
                                        <p:tav tm="0">
                                          <p:val>
                                            <p:strVal val="#ppt_x"/>
                                          </p:val>
                                        </p:tav>
                                        <p:tav tm="100000">
                                          <p:val>
                                            <p:strVal val="#ppt_x"/>
                                          </p:val>
                                        </p:tav>
                                      </p:tavLst>
                                    </p:anim>
                                    <p:anim calcmode="lin" valueType="num">
                                      <p:cBhvr>
                                        <p:cTn id="15" dur="1125" decel="100000" fill="hold"/>
                                        <p:tgtEl>
                                          <p:spTgt spid="14"/>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3716000"/>
          </a:xfrm>
          <a:prstGeom prst="rect">
            <a:avLst/>
          </a:prstGeom>
        </p:spPr>
        <p:txBody>
          <a:bodyPr/>
          <a:lstStyle/>
          <a:p>
            <a:r>
              <a:rPr lang="en-US"/>
              <a:t>Click icon to add picture</a:t>
            </a:r>
            <a:endParaRPr lang="uk-UA"/>
          </a:p>
        </p:txBody>
      </p:sp>
      <p:cxnSp>
        <p:nvCxnSpPr>
          <p:cNvPr id="4" name="Straight Connector 3"/>
          <p:cNvCxnSpPr/>
          <p:nvPr/>
        </p:nvCxnSpPr>
        <p:spPr>
          <a:xfrm>
            <a:off x="98869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p:nvSpPr>
        <p:spPr>
          <a:xfrm>
            <a:off x="100584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7" name="Straight Connector 6"/>
          <p:cNvCxnSpPr/>
          <p:nvPr/>
        </p:nvCxnSpPr>
        <p:spPr>
          <a:xfrm>
            <a:off x="9886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74767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3716000"/>
          </a:xfrm>
          <a:prstGeom prst="rect">
            <a:avLst/>
          </a:prstGeom>
        </p:spPr>
        <p:txBody>
          <a:bodyPr/>
          <a:lstStyle/>
          <a:p>
            <a:r>
              <a:rPr lang="en-US"/>
              <a:t>Click icon to add picture</a:t>
            </a:r>
            <a:endParaRPr lang="uk-UA"/>
          </a:p>
        </p:txBody>
      </p:sp>
      <p:sp>
        <p:nvSpPr>
          <p:cNvPr id="5"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8" name="Straight Connector 7"/>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90929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EAM OPT-1">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2532888" y="3998976"/>
            <a:ext cx="2706624" cy="2706624"/>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12566129"/>
            <a:ext cx="2388507" cy="423848"/>
          </a:xfrm>
          <a:prstGeom prst="rect">
            <a:avLst/>
          </a:prstGeom>
        </p:spPr>
      </p:pic>
    </p:spTree>
    <p:extLst>
      <p:ext uri="{BB962C8B-B14F-4D97-AF65-F5344CB8AC3E}">
        <p14:creationId xmlns:p14="http://schemas.microsoft.com/office/powerpoint/2010/main" val="139110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EAM OPT-2">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502152" y="3998976"/>
            <a:ext cx="2706624" cy="2706624"/>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0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AM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6053328" y="4255008"/>
            <a:ext cx="2450592" cy="2450592"/>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0" name="Picture Placeholder 12"/>
          <p:cNvSpPr>
            <a:spLocks noGrp="1"/>
          </p:cNvSpPr>
          <p:nvPr>
            <p:ph type="pic" sz="quarter" idx="12"/>
          </p:nvPr>
        </p:nvSpPr>
        <p:spPr>
          <a:xfrm>
            <a:off x="9784080" y="4255008"/>
            <a:ext cx="2450592" cy="2450592"/>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2" name="Straight Connector 11"/>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10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125" decel="100000" fill="hold"/>
                                        <p:tgtEl>
                                          <p:spTgt spid="1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AM OPT-4">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00984" y="4255008"/>
            <a:ext cx="2450592" cy="2450592"/>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0" name="Picture Placeholder 12"/>
          <p:cNvSpPr>
            <a:spLocks noGrp="1"/>
          </p:cNvSpPr>
          <p:nvPr>
            <p:ph type="pic" sz="quarter" idx="12"/>
          </p:nvPr>
        </p:nvSpPr>
        <p:spPr>
          <a:xfrm>
            <a:off x="7918704" y="4255008"/>
            <a:ext cx="2450592" cy="2450592"/>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2" name="Picture Placeholder 12"/>
          <p:cNvSpPr>
            <a:spLocks noGrp="1"/>
          </p:cNvSpPr>
          <p:nvPr>
            <p:ph type="pic" sz="quarter" idx="13"/>
          </p:nvPr>
        </p:nvSpPr>
        <p:spPr>
          <a:xfrm>
            <a:off x="12527280" y="4255008"/>
            <a:ext cx="2450592" cy="2450592"/>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3" name="Straight Connector 12"/>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125" decel="100000" fill="hold"/>
                                        <p:tgtEl>
                                          <p:spTgt spid="1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57300" y="730250"/>
            <a:ext cx="157734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71518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AM OPT-5">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37560" y="4504944"/>
            <a:ext cx="1591056" cy="1591056"/>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0" name="Picture Placeholder 12"/>
          <p:cNvSpPr>
            <a:spLocks noGrp="1"/>
          </p:cNvSpPr>
          <p:nvPr>
            <p:ph type="pic" sz="quarter" idx="12"/>
          </p:nvPr>
        </p:nvSpPr>
        <p:spPr>
          <a:xfrm>
            <a:off x="3337560" y="7543800"/>
            <a:ext cx="1591056" cy="1591056"/>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2" name="Picture Placeholder 12"/>
          <p:cNvSpPr>
            <a:spLocks noGrp="1"/>
          </p:cNvSpPr>
          <p:nvPr>
            <p:ph type="pic" sz="quarter" idx="13"/>
          </p:nvPr>
        </p:nvSpPr>
        <p:spPr>
          <a:xfrm>
            <a:off x="9811512" y="4504944"/>
            <a:ext cx="1591056" cy="1591056"/>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3" name="Picture Placeholder 12"/>
          <p:cNvSpPr>
            <a:spLocks noGrp="1"/>
          </p:cNvSpPr>
          <p:nvPr>
            <p:ph type="pic" sz="quarter" idx="14"/>
          </p:nvPr>
        </p:nvSpPr>
        <p:spPr>
          <a:xfrm>
            <a:off x="9811512" y="7545832"/>
            <a:ext cx="1591056" cy="1591056"/>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4" name="Straight Connector 13"/>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7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250"/>
                                        <p:tgtEl>
                                          <p:spTgt spid="10"/>
                                        </p:tgtEl>
                                      </p:cBhvr>
                                    </p:animEffect>
                                    <p:anim calcmode="lin" valueType="num">
                                      <p:cBhvr>
                                        <p:cTn id="20" dur="1250" fill="hold"/>
                                        <p:tgtEl>
                                          <p:spTgt spid="10"/>
                                        </p:tgtEl>
                                        <p:attrNameLst>
                                          <p:attrName>ppt_x</p:attrName>
                                        </p:attrNameLst>
                                      </p:cBhvr>
                                      <p:tavLst>
                                        <p:tav tm="0">
                                          <p:val>
                                            <p:strVal val="#ppt_x"/>
                                          </p:val>
                                        </p:tav>
                                        <p:tav tm="100000">
                                          <p:val>
                                            <p:strVal val="#ppt_x"/>
                                          </p:val>
                                        </p:tav>
                                      </p:tavLst>
                                    </p:anim>
                                    <p:anim calcmode="lin" valueType="num">
                                      <p:cBhvr>
                                        <p:cTn id="21" dur="1125" decel="100000" fill="hold"/>
                                        <p:tgtEl>
                                          <p:spTgt spid="10"/>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250"/>
                                        <p:tgtEl>
                                          <p:spTgt spid="13"/>
                                        </p:tgtEl>
                                      </p:cBhvr>
                                    </p:animEffect>
                                    <p:anim calcmode="lin" valueType="num">
                                      <p:cBhvr>
                                        <p:cTn id="26" dur="1250" fill="hold"/>
                                        <p:tgtEl>
                                          <p:spTgt spid="13"/>
                                        </p:tgtEl>
                                        <p:attrNameLst>
                                          <p:attrName>ppt_x</p:attrName>
                                        </p:attrNameLst>
                                      </p:cBhvr>
                                      <p:tavLst>
                                        <p:tav tm="0">
                                          <p:val>
                                            <p:strVal val="#ppt_x"/>
                                          </p:val>
                                        </p:tav>
                                        <p:tav tm="100000">
                                          <p:val>
                                            <p:strVal val="#ppt_x"/>
                                          </p:val>
                                        </p:tav>
                                      </p:tavLst>
                                    </p:anim>
                                    <p:anim calcmode="lin" valueType="num">
                                      <p:cBhvr>
                                        <p:cTn id="27" dur="1125" decel="100000" fill="hold"/>
                                        <p:tgtEl>
                                          <p:spTgt spid="13"/>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AM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4114800"/>
            <a:ext cx="1828800" cy="1828800"/>
          </a:xfrm>
          <a:prstGeom prst="rect">
            <a:avLst/>
          </a:prstGeom>
        </p:spPr>
        <p:txBody>
          <a:bodyPr/>
          <a:lstStyle>
            <a:lvl1pPr>
              <a:defRPr sz="2000"/>
            </a:lvl1pPr>
          </a:lstStyle>
          <a:p>
            <a:r>
              <a:rPr lang="en-US"/>
              <a:t>Click icon to add picture</a:t>
            </a:r>
            <a:endParaRPr lang="uk-UA"/>
          </a:p>
        </p:txBody>
      </p:sp>
      <p:sp>
        <p:nvSpPr>
          <p:cNvPr id="10" name="Picture Placeholder 5"/>
          <p:cNvSpPr>
            <a:spLocks noGrp="1"/>
          </p:cNvSpPr>
          <p:nvPr>
            <p:ph type="pic" sz="quarter" idx="12"/>
          </p:nvPr>
        </p:nvSpPr>
        <p:spPr>
          <a:xfrm>
            <a:off x="2286000" y="5943600"/>
            <a:ext cx="1828800" cy="1828800"/>
          </a:xfrm>
          <a:prstGeom prst="rect">
            <a:avLst/>
          </a:prstGeom>
        </p:spPr>
        <p:txBody>
          <a:bodyPr/>
          <a:lstStyle>
            <a:lvl1pPr>
              <a:defRPr sz="2000"/>
            </a:lvl1pPr>
          </a:lstStyle>
          <a:p>
            <a:r>
              <a:rPr lang="en-US"/>
              <a:t>Click icon to add picture</a:t>
            </a:r>
            <a:endParaRPr lang="uk-UA"/>
          </a:p>
        </p:txBody>
      </p:sp>
      <p:sp>
        <p:nvSpPr>
          <p:cNvPr id="11" name="Picture Placeholder 5"/>
          <p:cNvSpPr>
            <a:spLocks noGrp="1"/>
          </p:cNvSpPr>
          <p:nvPr>
            <p:ph type="pic" sz="quarter" idx="13"/>
          </p:nvPr>
        </p:nvSpPr>
        <p:spPr>
          <a:xfrm>
            <a:off x="2286000" y="7772400"/>
            <a:ext cx="1828800" cy="1828800"/>
          </a:xfrm>
          <a:prstGeom prst="rect">
            <a:avLst/>
          </a:prstGeom>
        </p:spPr>
        <p:txBody>
          <a:bodyPr/>
          <a:lstStyle>
            <a:lvl1pPr>
              <a:defRPr sz="2000"/>
            </a:lvl1pPr>
          </a:lstStyle>
          <a:p>
            <a:r>
              <a:rPr lang="en-US"/>
              <a:t>Click icon to add picture</a:t>
            </a:r>
            <a:endParaRPr lang="uk-UA"/>
          </a:p>
        </p:txBody>
      </p:sp>
      <p:sp>
        <p:nvSpPr>
          <p:cNvPr id="12" name="Picture Placeholder 5"/>
          <p:cNvSpPr>
            <a:spLocks noGrp="1"/>
          </p:cNvSpPr>
          <p:nvPr>
            <p:ph type="pic" sz="quarter" idx="14"/>
          </p:nvPr>
        </p:nvSpPr>
        <p:spPr>
          <a:xfrm>
            <a:off x="4114800" y="4114800"/>
            <a:ext cx="1828800" cy="1828800"/>
          </a:xfrm>
          <a:prstGeom prst="rect">
            <a:avLst/>
          </a:prstGeom>
        </p:spPr>
        <p:txBody>
          <a:bodyPr/>
          <a:lstStyle>
            <a:lvl1pPr>
              <a:defRPr sz="2000"/>
            </a:lvl1pPr>
          </a:lstStyle>
          <a:p>
            <a:r>
              <a:rPr lang="en-US"/>
              <a:t>Click icon to add picture</a:t>
            </a:r>
            <a:endParaRPr lang="uk-UA"/>
          </a:p>
        </p:txBody>
      </p:sp>
      <p:sp>
        <p:nvSpPr>
          <p:cNvPr id="14" name="Picture Placeholder 5"/>
          <p:cNvSpPr>
            <a:spLocks noGrp="1"/>
          </p:cNvSpPr>
          <p:nvPr>
            <p:ph type="pic" sz="quarter" idx="16"/>
          </p:nvPr>
        </p:nvSpPr>
        <p:spPr>
          <a:xfrm>
            <a:off x="4114800" y="7772400"/>
            <a:ext cx="1828800" cy="1828800"/>
          </a:xfrm>
          <a:prstGeom prst="rect">
            <a:avLst/>
          </a:prstGeom>
        </p:spPr>
        <p:txBody>
          <a:bodyPr/>
          <a:lstStyle>
            <a:lvl1pPr>
              <a:defRPr sz="2000"/>
            </a:lvl1pPr>
          </a:lstStyle>
          <a:p>
            <a:r>
              <a:rPr lang="en-US"/>
              <a:t>Click icon to add picture</a:t>
            </a:r>
            <a:endParaRPr lang="uk-UA"/>
          </a:p>
        </p:txBody>
      </p:sp>
      <p:sp>
        <p:nvSpPr>
          <p:cNvPr id="15" name="Picture Placeholder 5"/>
          <p:cNvSpPr>
            <a:spLocks noGrp="1"/>
          </p:cNvSpPr>
          <p:nvPr>
            <p:ph type="pic" sz="quarter" idx="17"/>
          </p:nvPr>
        </p:nvSpPr>
        <p:spPr>
          <a:xfrm>
            <a:off x="5943600" y="4114800"/>
            <a:ext cx="1828800" cy="1828800"/>
          </a:xfrm>
          <a:prstGeom prst="rect">
            <a:avLst/>
          </a:prstGeom>
        </p:spPr>
        <p:txBody>
          <a:bodyPr/>
          <a:lstStyle>
            <a:lvl1pPr>
              <a:defRPr sz="2000"/>
            </a:lvl1pPr>
          </a:lstStyle>
          <a:p>
            <a:r>
              <a:rPr lang="en-US"/>
              <a:t>Click icon to add picture</a:t>
            </a:r>
            <a:endParaRPr lang="uk-UA"/>
          </a:p>
        </p:txBody>
      </p:sp>
      <p:sp>
        <p:nvSpPr>
          <p:cNvPr id="16" name="Picture Placeholder 5"/>
          <p:cNvSpPr>
            <a:spLocks noGrp="1"/>
          </p:cNvSpPr>
          <p:nvPr>
            <p:ph type="pic" sz="quarter" idx="18"/>
          </p:nvPr>
        </p:nvSpPr>
        <p:spPr>
          <a:xfrm>
            <a:off x="5943600" y="5943600"/>
            <a:ext cx="1828800" cy="1828800"/>
          </a:xfrm>
          <a:prstGeom prst="rect">
            <a:avLst/>
          </a:prstGeom>
        </p:spPr>
        <p:txBody>
          <a:bodyPr/>
          <a:lstStyle>
            <a:lvl1pPr>
              <a:defRPr sz="2000"/>
            </a:lvl1pPr>
          </a:lstStyle>
          <a:p>
            <a:r>
              <a:rPr lang="en-US"/>
              <a:t>Click icon to add picture</a:t>
            </a:r>
            <a:endParaRPr lang="uk-UA"/>
          </a:p>
        </p:txBody>
      </p:sp>
      <p:sp>
        <p:nvSpPr>
          <p:cNvPr id="17" name="Picture Placeholder 5"/>
          <p:cNvSpPr>
            <a:spLocks noGrp="1"/>
          </p:cNvSpPr>
          <p:nvPr>
            <p:ph type="pic" sz="quarter" idx="19"/>
          </p:nvPr>
        </p:nvSpPr>
        <p:spPr>
          <a:xfrm>
            <a:off x="5943600" y="7772400"/>
            <a:ext cx="1828800" cy="1828800"/>
          </a:xfrm>
          <a:prstGeom prst="rect">
            <a:avLst/>
          </a:prstGeom>
        </p:spPr>
        <p:txBody>
          <a:bodyPr/>
          <a:lstStyle>
            <a:lvl1pPr>
              <a:defRPr sz="2000"/>
            </a:lvl1pPr>
          </a:lstStyle>
          <a:p>
            <a:r>
              <a:rPr lang="en-US"/>
              <a:t>Click icon to add picture</a:t>
            </a:r>
            <a:endParaRPr lang="uk-UA"/>
          </a:p>
        </p:txBody>
      </p:sp>
      <p:cxnSp>
        <p:nvCxnSpPr>
          <p:cNvPr id="18" name="Straight Connector 17"/>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90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anim calcmode="lin" valueType="num">
                                      <p:cBhvr>
                                        <p:cTn id="20" dur="1250" fill="hold"/>
                                        <p:tgtEl>
                                          <p:spTgt spid="15"/>
                                        </p:tgtEl>
                                        <p:attrNameLst>
                                          <p:attrName>ppt_x</p:attrName>
                                        </p:attrNameLst>
                                      </p:cBhvr>
                                      <p:tavLst>
                                        <p:tav tm="0">
                                          <p:val>
                                            <p:strVal val="#ppt_x"/>
                                          </p:val>
                                        </p:tav>
                                        <p:tav tm="100000">
                                          <p:val>
                                            <p:strVal val="#ppt_x"/>
                                          </p:val>
                                        </p:tav>
                                      </p:tavLst>
                                    </p:anim>
                                    <p:anim calcmode="lin" valueType="num">
                                      <p:cBhvr>
                                        <p:cTn id="21" dur="1125" decel="100000" fill="hold"/>
                                        <p:tgtEl>
                                          <p:spTgt spid="15"/>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250"/>
                                        <p:tgtEl>
                                          <p:spTgt spid="10"/>
                                        </p:tgtEl>
                                      </p:cBhvr>
                                    </p:animEffect>
                                    <p:anim calcmode="lin" valueType="num">
                                      <p:cBhvr>
                                        <p:cTn id="26" dur="1250" fill="hold"/>
                                        <p:tgtEl>
                                          <p:spTgt spid="10"/>
                                        </p:tgtEl>
                                        <p:attrNameLst>
                                          <p:attrName>ppt_x</p:attrName>
                                        </p:attrNameLst>
                                      </p:cBhvr>
                                      <p:tavLst>
                                        <p:tav tm="0">
                                          <p:val>
                                            <p:strVal val="#ppt_x"/>
                                          </p:val>
                                        </p:tav>
                                        <p:tav tm="100000">
                                          <p:val>
                                            <p:strVal val="#ppt_x"/>
                                          </p:val>
                                        </p:tav>
                                      </p:tavLst>
                                    </p:anim>
                                    <p:anim calcmode="lin" valueType="num">
                                      <p:cBhvr>
                                        <p:cTn id="27" dur="1125" decel="100000" fill="hold"/>
                                        <p:tgtEl>
                                          <p:spTgt spid="10"/>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250"/>
                                        <p:tgtEl>
                                          <p:spTgt spid="16"/>
                                        </p:tgtEl>
                                      </p:cBhvr>
                                    </p:animEffect>
                                    <p:anim calcmode="lin" valueType="num">
                                      <p:cBhvr>
                                        <p:cTn id="32" dur="1250" fill="hold"/>
                                        <p:tgtEl>
                                          <p:spTgt spid="16"/>
                                        </p:tgtEl>
                                        <p:attrNameLst>
                                          <p:attrName>ppt_x</p:attrName>
                                        </p:attrNameLst>
                                      </p:cBhvr>
                                      <p:tavLst>
                                        <p:tav tm="0">
                                          <p:val>
                                            <p:strVal val="#ppt_x"/>
                                          </p:val>
                                        </p:tav>
                                        <p:tav tm="100000">
                                          <p:val>
                                            <p:strVal val="#ppt_x"/>
                                          </p:val>
                                        </p:tav>
                                      </p:tavLst>
                                    </p:anim>
                                    <p:anim calcmode="lin" valueType="num">
                                      <p:cBhvr>
                                        <p:cTn id="33" dur="1125" decel="100000" fill="hold"/>
                                        <p:tgtEl>
                                          <p:spTgt spid="16"/>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1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250"/>
                                        <p:tgtEl>
                                          <p:spTgt spid="11"/>
                                        </p:tgtEl>
                                      </p:cBhvr>
                                    </p:animEffect>
                                    <p:anim calcmode="lin" valueType="num">
                                      <p:cBhvr>
                                        <p:cTn id="38" dur="1250" fill="hold"/>
                                        <p:tgtEl>
                                          <p:spTgt spid="11"/>
                                        </p:tgtEl>
                                        <p:attrNameLst>
                                          <p:attrName>ppt_x</p:attrName>
                                        </p:attrNameLst>
                                      </p:cBhvr>
                                      <p:tavLst>
                                        <p:tav tm="0">
                                          <p:val>
                                            <p:strVal val="#ppt_x"/>
                                          </p:val>
                                        </p:tav>
                                        <p:tav tm="100000">
                                          <p:val>
                                            <p:strVal val="#ppt_x"/>
                                          </p:val>
                                        </p:tav>
                                      </p:tavLst>
                                    </p:anim>
                                    <p:anim calcmode="lin" valueType="num">
                                      <p:cBhvr>
                                        <p:cTn id="39" dur="1125" decel="100000" fill="hold"/>
                                        <p:tgtEl>
                                          <p:spTgt spid="11"/>
                                        </p:tgtEl>
                                        <p:attrNameLst>
                                          <p:attrName>ppt_y</p:attrName>
                                        </p:attrNameLst>
                                      </p:cBhvr>
                                      <p:tavLst>
                                        <p:tav tm="0">
                                          <p:val>
                                            <p:strVal val="#ppt_y+1"/>
                                          </p:val>
                                        </p:tav>
                                        <p:tav tm="100000">
                                          <p:val>
                                            <p:strVal val="#ppt_y-.03"/>
                                          </p:val>
                                        </p:tav>
                                      </p:tavLst>
                                    </p:anim>
                                    <p:anim calcmode="lin" valueType="num">
                                      <p:cBhvr>
                                        <p:cTn id="4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250"/>
                                        <p:tgtEl>
                                          <p:spTgt spid="14"/>
                                        </p:tgtEl>
                                      </p:cBhvr>
                                    </p:animEffect>
                                    <p:anim calcmode="lin" valueType="num">
                                      <p:cBhvr>
                                        <p:cTn id="44" dur="1250" fill="hold"/>
                                        <p:tgtEl>
                                          <p:spTgt spid="14"/>
                                        </p:tgtEl>
                                        <p:attrNameLst>
                                          <p:attrName>ppt_x</p:attrName>
                                        </p:attrNameLst>
                                      </p:cBhvr>
                                      <p:tavLst>
                                        <p:tav tm="0">
                                          <p:val>
                                            <p:strVal val="#ppt_x"/>
                                          </p:val>
                                        </p:tav>
                                        <p:tav tm="100000">
                                          <p:val>
                                            <p:strVal val="#ppt_x"/>
                                          </p:val>
                                        </p:tav>
                                      </p:tavLst>
                                    </p:anim>
                                    <p:anim calcmode="lin" valueType="num">
                                      <p:cBhvr>
                                        <p:cTn id="45" dur="1125" decel="100000" fill="hold"/>
                                        <p:tgtEl>
                                          <p:spTgt spid="14"/>
                                        </p:tgtEl>
                                        <p:attrNameLst>
                                          <p:attrName>ppt_y</p:attrName>
                                        </p:attrNameLst>
                                      </p:cBhvr>
                                      <p:tavLst>
                                        <p:tav tm="0">
                                          <p:val>
                                            <p:strVal val="#ppt_y+1"/>
                                          </p:val>
                                        </p:tav>
                                        <p:tav tm="100000">
                                          <p:val>
                                            <p:strVal val="#ppt_y-.03"/>
                                          </p:val>
                                        </p:tav>
                                      </p:tavLst>
                                    </p:anim>
                                    <p:anim calcmode="lin" valueType="num">
                                      <p:cBhvr>
                                        <p:cTn id="46"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250"/>
                                        <p:tgtEl>
                                          <p:spTgt spid="17"/>
                                        </p:tgtEl>
                                      </p:cBhvr>
                                    </p:animEffect>
                                    <p:anim calcmode="lin" valueType="num">
                                      <p:cBhvr>
                                        <p:cTn id="50" dur="1250" fill="hold"/>
                                        <p:tgtEl>
                                          <p:spTgt spid="17"/>
                                        </p:tgtEl>
                                        <p:attrNameLst>
                                          <p:attrName>ppt_x</p:attrName>
                                        </p:attrNameLst>
                                      </p:cBhvr>
                                      <p:tavLst>
                                        <p:tav tm="0">
                                          <p:val>
                                            <p:strVal val="#ppt_x"/>
                                          </p:val>
                                        </p:tav>
                                        <p:tav tm="100000">
                                          <p:val>
                                            <p:strVal val="#ppt_x"/>
                                          </p:val>
                                        </p:tav>
                                      </p:tavLst>
                                    </p:anim>
                                    <p:anim calcmode="lin" valueType="num">
                                      <p:cBhvr>
                                        <p:cTn id="51" dur="1125" decel="100000" fill="hold"/>
                                        <p:tgtEl>
                                          <p:spTgt spid="17"/>
                                        </p:tgtEl>
                                        <p:attrNameLst>
                                          <p:attrName>ppt_y</p:attrName>
                                        </p:attrNameLst>
                                      </p:cBhvr>
                                      <p:tavLst>
                                        <p:tav tm="0">
                                          <p:val>
                                            <p:strVal val="#ppt_y+1"/>
                                          </p:val>
                                        </p:tav>
                                        <p:tav tm="100000">
                                          <p:val>
                                            <p:strVal val="#ppt_y-.03"/>
                                          </p:val>
                                        </p:tav>
                                      </p:tavLst>
                                    </p:anim>
                                    <p:anim calcmode="lin" valueType="num">
                                      <p:cBhvr>
                                        <p:cTn id="52" dur="125" accel="100000" fill="hold">
                                          <p:stCondLst>
                                            <p:cond delay="1125"/>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P spid="16" grpId="0"/>
      <p:bldP spid="17" grpId="0"/>
    </p:bld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416966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12566129"/>
            <a:ext cx="2388507" cy="423848"/>
          </a:xfrm>
          <a:prstGeom prst="rect">
            <a:avLst/>
          </a:prstGeom>
        </p:spPr>
      </p:pic>
    </p:spTree>
    <p:extLst>
      <p:ext uri="{BB962C8B-B14F-4D97-AF65-F5344CB8AC3E}">
        <p14:creationId xmlns:p14="http://schemas.microsoft.com/office/powerpoint/2010/main" val="119571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PORTFOLIO OPT-2">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371600" y="4096512"/>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1" name="Picture Placeholder 2"/>
          <p:cNvSpPr>
            <a:spLocks noGrp="1"/>
          </p:cNvSpPr>
          <p:nvPr>
            <p:ph type="pic" sz="quarter" idx="13"/>
          </p:nvPr>
        </p:nvSpPr>
        <p:spPr>
          <a:xfrm>
            <a:off x="9601200" y="4096512"/>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cxnSp>
        <p:nvCxnSpPr>
          <p:cNvPr id="12" name="Straight Connector 11"/>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4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125" decel="100000" fill="hold"/>
                                        <p:tgtEl>
                                          <p:spTgt spid="11"/>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PORTFOLIO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257300" y="4419600"/>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1" name="Picture Placeholder 2"/>
          <p:cNvSpPr>
            <a:spLocks noGrp="1"/>
          </p:cNvSpPr>
          <p:nvPr>
            <p:ph type="pic" sz="quarter" idx="13"/>
          </p:nvPr>
        </p:nvSpPr>
        <p:spPr>
          <a:xfrm>
            <a:off x="12001500" y="4419600"/>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2" name="Picture Placeholder 2"/>
          <p:cNvSpPr>
            <a:spLocks noGrp="1"/>
          </p:cNvSpPr>
          <p:nvPr>
            <p:ph type="pic" sz="quarter" idx="14"/>
          </p:nvPr>
        </p:nvSpPr>
        <p:spPr>
          <a:xfrm>
            <a:off x="6629400" y="4419600"/>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r>
              <a:rPr lang="en-US"/>
              <a:t>Click icon to add picture</a:t>
            </a:r>
            <a:endParaRPr lang="uk-UA"/>
          </a:p>
        </p:txBody>
      </p:sp>
      <p:cxnSp>
        <p:nvCxnSpPr>
          <p:cNvPr id="13" name="Straight Connector 12"/>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32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250"/>
                                        <p:tgtEl>
                                          <p:spTgt spid="11"/>
                                        </p:tgtEl>
                                      </p:cBhvr>
                                    </p:animEffect>
                                    <p:anim calcmode="lin" valueType="num">
                                      <p:cBhvr>
                                        <p:cTn id="20" dur="1250" fill="hold"/>
                                        <p:tgtEl>
                                          <p:spTgt spid="11"/>
                                        </p:tgtEl>
                                        <p:attrNameLst>
                                          <p:attrName>ppt_x</p:attrName>
                                        </p:attrNameLst>
                                      </p:cBhvr>
                                      <p:tavLst>
                                        <p:tav tm="0">
                                          <p:val>
                                            <p:strVal val="#ppt_x"/>
                                          </p:val>
                                        </p:tav>
                                        <p:tav tm="100000">
                                          <p:val>
                                            <p:strVal val="#ppt_x"/>
                                          </p:val>
                                        </p:tav>
                                      </p:tavLst>
                                    </p:anim>
                                    <p:anim calcmode="lin" valueType="num">
                                      <p:cBhvr>
                                        <p:cTn id="21" dur="1125" decel="100000" fill="hold"/>
                                        <p:tgtEl>
                                          <p:spTgt spid="11"/>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PORTFOLIO OPT-4">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2"/>
          <p:cNvSpPr>
            <a:spLocks noGrp="1"/>
          </p:cNvSpPr>
          <p:nvPr>
            <p:ph type="pic" sz="quarter" idx="12"/>
          </p:nvPr>
        </p:nvSpPr>
        <p:spPr>
          <a:xfrm>
            <a:off x="1257300" y="41148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4" name="Picture Placeholder 2"/>
          <p:cNvSpPr>
            <a:spLocks noGrp="1"/>
          </p:cNvSpPr>
          <p:nvPr>
            <p:ph type="pic" sz="quarter" idx="13"/>
          </p:nvPr>
        </p:nvSpPr>
        <p:spPr>
          <a:xfrm>
            <a:off x="12001500" y="41148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5" name="Picture Placeholder 2"/>
          <p:cNvSpPr>
            <a:spLocks noGrp="1"/>
          </p:cNvSpPr>
          <p:nvPr>
            <p:ph type="pic" sz="quarter" idx="14"/>
          </p:nvPr>
        </p:nvSpPr>
        <p:spPr>
          <a:xfrm>
            <a:off x="6629400" y="41148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82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125" decel="100000" fill="hold"/>
                                        <p:tgtEl>
                                          <p:spTgt spid="13"/>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250"/>
                                        <p:tgtEl>
                                          <p:spTgt spid="15"/>
                                        </p:tgtEl>
                                      </p:cBhvr>
                                    </p:animEffect>
                                    <p:anim calcmode="lin" valueType="num">
                                      <p:cBhvr>
                                        <p:cTn id="14" dur="1250" fill="hold"/>
                                        <p:tgtEl>
                                          <p:spTgt spid="15"/>
                                        </p:tgtEl>
                                        <p:attrNameLst>
                                          <p:attrName>ppt_x</p:attrName>
                                        </p:attrNameLst>
                                      </p:cBhvr>
                                      <p:tavLst>
                                        <p:tav tm="0">
                                          <p:val>
                                            <p:strVal val="#ppt_x"/>
                                          </p:val>
                                        </p:tav>
                                        <p:tav tm="100000">
                                          <p:val>
                                            <p:strVal val="#ppt_x"/>
                                          </p:val>
                                        </p:tav>
                                      </p:tavLst>
                                    </p:anim>
                                    <p:anim calcmode="lin" valueType="num">
                                      <p:cBhvr>
                                        <p:cTn id="15" dur="1125" decel="100000" fill="hold"/>
                                        <p:tgtEl>
                                          <p:spTgt spid="15"/>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anim calcmode="lin" valueType="num">
                                      <p:cBhvr>
                                        <p:cTn id="20" dur="1250" fill="hold"/>
                                        <p:tgtEl>
                                          <p:spTgt spid="14"/>
                                        </p:tgtEl>
                                        <p:attrNameLst>
                                          <p:attrName>ppt_x</p:attrName>
                                        </p:attrNameLst>
                                      </p:cBhvr>
                                      <p:tavLst>
                                        <p:tav tm="0">
                                          <p:val>
                                            <p:strVal val="#ppt_x"/>
                                          </p:val>
                                        </p:tav>
                                        <p:tav tm="100000">
                                          <p:val>
                                            <p:strVal val="#ppt_x"/>
                                          </p:val>
                                        </p:tav>
                                      </p:tavLst>
                                    </p:anim>
                                    <p:anim calcmode="lin" valueType="num">
                                      <p:cBhvr>
                                        <p:cTn id="21" dur="1125" decel="100000" fill="hold"/>
                                        <p:tgtEl>
                                          <p:spTgt spid="14"/>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PORTFOLIO OPT-5">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4114800"/>
            <a:ext cx="1828800" cy="1828800"/>
          </a:xfrm>
          <a:prstGeom prst="rect">
            <a:avLst/>
          </a:prstGeom>
        </p:spPr>
        <p:txBody>
          <a:bodyPr/>
          <a:lstStyle>
            <a:lvl1pPr>
              <a:defRPr sz="2000"/>
            </a:lvl1pPr>
          </a:lstStyle>
          <a:p>
            <a:r>
              <a:rPr lang="en-US"/>
              <a:t>Click icon to add picture</a:t>
            </a:r>
            <a:endParaRPr lang="uk-UA"/>
          </a:p>
        </p:txBody>
      </p:sp>
      <p:sp>
        <p:nvSpPr>
          <p:cNvPr id="10" name="Picture Placeholder 5"/>
          <p:cNvSpPr>
            <a:spLocks noGrp="1"/>
          </p:cNvSpPr>
          <p:nvPr>
            <p:ph type="pic" sz="quarter" idx="12"/>
          </p:nvPr>
        </p:nvSpPr>
        <p:spPr>
          <a:xfrm>
            <a:off x="2286000" y="5943600"/>
            <a:ext cx="1828800" cy="1828800"/>
          </a:xfrm>
          <a:prstGeom prst="rect">
            <a:avLst/>
          </a:prstGeom>
        </p:spPr>
        <p:txBody>
          <a:bodyPr/>
          <a:lstStyle>
            <a:lvl1pPr>
              <a:defRPr sz="2000"/>
            </a:lvl1pPr>
          </a:lstStyle>
          <a:p>
            <a:r>
              <a:rPr lang="en-US"/>
              <a:t>Click icon to add picture</a:t>
            </a:r>
            <a:endParaRPr lang="uk-UA"/>
          </a:p>
        </p:txBody>
      </p:sp>
      <p:sp>
        <p:nvSpPr>
          <p:cNvPr id="11" name="Picture Placeholder 5"/>
          <p:cNvSpPr>
            <a:spLocks noGrp="1"/>
          </p:cNvSpPr>
          <p:nvPr>
            <p:ph type="pic" sz="quarter" idx="13"/>
          </p:nvPr>
        </p:nvSpPr>
        <p:spPr>
          <a:xfrm>
            <a:off x="2286000" y="7772400"/>
            <a:ext cx="1828800" cy="1828800"/>
          </a:xfrm>
          <a:prstGeom prst="rect">
            <a:avLst/>
          </a:prstGeom>
        </p:spPr>
        <p:txBody>
          <a:bodyPr/>
          <a:lstStyle>
            <a:lvl1pPr>
              <a:defRPr sz="2000"/>
            </a:lvl1pPr>
          </a:lstStyle>
          <a:p>
            <a:r>
              <a:rPr lang="en-US"/>
              <a:t>Click icon to add picture</a:t>
            </a:r>
            <a:endParaRPr lang="uk-UA"/>
          </a:p>
        </p:txBody>
      </p:sp>
      <p:sp>
        <p:nvSpPr>
          <p:cNvPr id="12" name="Picture Placeholder 5"/>
          <p:cNvSpPr>
            <a:spLocks noGrp="1"/>
          </p:cNvSpPr>
          <p:nvPr>
            <p:ph type="pic" sz="quarter" idx="14"/>
          </p:nvPr>
        </p:nvSpPr>
        <p:spPr>
          <a:xfrm>
            <a:off x="4114800" y="4114800"/>
            <a:ext cx="1828800" cy="1828800"/>
          </a:xfrm>
          <a:prstGeom prst="rect">
            <a:avLst/>
          </a:prstGeom>
        </p:spPr>
        <p:txBody>
          <a:bodyPr/>
          <a:lstStyle>
            <a:lvl1pPr>
              <a:defRPr sz="2000"/>
            </a:lvl1pPr>
          </a:lstStyle>
          <a:p>
            <a:r>
              <a:rPr lang="en-US"/>
              <a:t>Click icon to add picture</a:t>
            </a:r>
            <a:endParaRPr lang="uk-UA"/>
          </a:p>
        </p:txBody>
      </p:sp>
      <p:sp>
        <p:nvSpPr>
          <p:cNvPr id="14" name="Picture Placeholder 5"/>
          <p:cNvSpPr>
            <a:spLocks noGrp="1"/>
          </p:cNvSpPr>
          <p:nvPr>
            <p:ph type="pic" sz="quarter" idx="16"/>
          </p:nvPr>
        </p:nvSpPr>
        <p:spPr>
          <a:xfrm>
            <a:off x="4114800" y="7772400"/>
            <a:ext cx="1828800" cy="1828800"/>
          </a:xfrm>
          <a:prstGeom prst="rect">
            <a:avLst/>
          </a:prstGeom>
        </p:spPr>
        <p:txBody>
          <a:bodyPr/>
          <a:lstStyle>
            <a:lvl1pPr>
              <a:defRPr sz="2000"/>
            </a:lvl1pPr>
          </a:lstStyle>
          <a:p>
            <a:r>
              <a:rPr lang="en-US"/>
              <a:t>Click icon to add picture</a:t>
            </a:r>
            <a:endParaRPr lang="uk-UA"/>
          </a:p>
        </p:txBody>
      </p:sp>
      <p:sp>
        <p:nvSpPr>
          <p:cNvPr id="15" name="Picture Placeholder 5"/>
          <p:cNvSpPr>
            <a:spLocks noGrp="1"/>
          </p:cNvSpPr>
          <p:nvPr>
            <p:ph type="pic" sz="quarter" idx="17"/>
          </p:nvPr>
        </p:nvSpPr>
        <p:spPr>
          <a:xfrm>
            <a:off x="5943600" y="4114800"/>
            <a:ext cx="1828800" cy="1828800"/>
          </a:xfrm>
          <a:prstGeom prst="rect">
            <a:avLst/>
          </a:prstGeom>
        </p:spPr>
        <p:txBody>
          <a:bodyPr/>
          <a:lstStyle>
            <a:lvl1pPr>
              <a:defRPr sz="2000"/>
            </a:lvl1pPr>
          </a:lstStyle>
          <a:p>
            <a:r>
              <a:rPr lang="en-US"/>
              <a:t>Click icon to add picture</a:t>
            </a:r>
            <a:endParaRPr lang="uk-UA"/>
          </a:p>
        </p:txBody>
      </p:sp>
      <p:sp>
        <p:nvSpPr>
          <p:cNvPr id="16" name="Picture Placeholder 5"/>
          <p:cNvSpPr>
            <a:spLocks noGrp="1"/>
          </p:cNvSpPr>
          <p:nvPr>
            <p:ph type="pic" sz="quarter" idx="18"/>
          </p:nvPr>
        </p:nvSpPr>
        <p:spPr>
          <a:xfrm>
            <a:off x="5943600" y="5943600"/>
            <a:ext cx="1828800" cy="1828800"/>
          </a:xfrm>
          <a:prstGeom prst="rect">
            <a:avLst/>
          </a:prstGeom>
        </p:spPr>
        <p:txBody>
          <a:bodyPr/>
          <a:lstStyle>
            <a:lvl1pPr>
              <a:defRPr sz="2000"/>
            </a:lvl1pPr>
          </a:lstStyle>
          <a:p>
            <a:r>
              <a:rPr lang="en-US"/>
              <a:t>Click icon to add picture</a:t>
            </a:r>
            <a:endParaRPr lang="uk-UA"/>
          </a:p>
        </p:txBody>
      </p:sp>
      <p:sp>
        <p:nvSpPr>
          <p:cNvPr id="17" name="Picture Placeholder 5"/>
          <p:cNvSpPr>
            <a:spLocks noGrp="1"/>
          </p:cNvSpPr>
          <p:nvPr>
            <p:ph type="pic" sz="quarter" idx="19"/>
          </p:nvPr>
        </p:nvSpPr>
        <p:spPr>
          <a:xfrm>
            <a:off x="5943600" y="7772400"/>
            <a:ext cx="1828800" cy="1828800"/>
          </a:xfrm>
          <a:prstGeom prst="rect">
            <a:avLst/>
          </a:prstGeom>
        </p:spPr>
        <p:txBody>
          <a:bodyPr/>
          <a:lstStyle>
            <a:lvl1pPr>
              <a:defRPr sz="2000"/>
            </a:lvl1pPr>
          </a:lstStyle>
          <a:p>
            <a:r>
              <a:rPr lang="en-US"/>
              <a:t>Click icon to add picture</a:t>
            </a:r>
            <a:endParaRPr lang="uk-UA"/>
          </a:p>
        </p:txBody>
      </p:sp>
      <p:sp>
        <p:nvSpPr>
          <p:cNvPr id="18" name="Picture Placeholder 5"/>
          <p:cNvSpPr>
            <a:spLocks noGrp="1"/>
          </p:cNvSpPr>
          <p:nvPr>
            <p:ph type="pic" sz="quarter" idx="20"/>
          </p:nvPr>
        </p:nvSpPr>
        <p:spPr>
          <a:xfrm>
            <a:off x="4114800" y="5943600"/>
            <a:ext cx="1828800" cy="1828800"/>
          </a:xfrm>
          <a:prstGeom prst="rect">
            <a:avLst/>
          </a:prstGeom>
        </p:spPr>
        <p:txBody>
          <a:bodyPr/>
          <a:lstStyle>
            <a:lvl1pPr>
              <a:defRPr sz="2000"/>
            </a:lvl1pPr>
          </a:lstStyle>
          <a:p>
            <a:r>
              <a:rPr lang="en-US"/>
              <a:t>Click icon to add picture</a:t>
            </a:r>
            <a:endParaRPr lang="uk-UA"/>
          </a:p>
        </p:txBody>
      </p:sp>
      <p:cxnSp>
        <p:nvCxnSpPr>
          <p:cNvPr id="19" name="Straight Connector 18"/>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8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anim calcmode="lin" valueType="num">
                                      <p:cBhvr>
                                        <p:cTn id="20" dur="1250" fill="hold"/>
                                        <p:tgtEl>
                                          <p:spTgt spid="15"/>
                                        </p:tgtEl>
                                        <p:attrNameLst>
                                          <p:attrName>ppt_x</p:attrName>
                                        </p:attrNameLst>
                                      </p:cBhvr>
                                      <p:tavLst>
                                        <p:tav tm="0">
                                          <p:val>
                                            <p:strVal val="#ppt_x"/>
                                          </p:val>
                                        </p:tav>
                                        <p:tav tm="100000">
                                          <p:val>
                                            <p:strVal val="#ppt_x"/>
                                          </p:val>
                                        </p:tav>
                                      </p:tavLst>
                                    </p:anim>
                                    <p:anim calcmode="lin" valueType="num">
                                      <p:cBhvr>
                                        <p:cTn id="21" dur="1125" decel="100000" fill="hold"/>
                                        <p:tgtEl>
                                          <p:spTgt spid="15"/>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250"/>
                                        <p:tgtEl>
                                          <p:spTgt spid="10"/>
                                        </p:tgtEl>
                                      </p:cBhvr>
                                    </p:animEffect>
                                    <p:anim calcmode="lin" valueType="num">
                                      <p:cBhvr>
                                        <p:cTn id="26" dur="1250" fill="hold"/>
                                        <p:tgtEl>
                                          <p:spTgt spid="10"/>
                                        </p:tgtEl>
                                        <p:attrNameLst>
                                          <p:attrName>ppt_x</p:attrName>
                                        </p:attrNameLst>
                                      </p:cBhvr>
                                      <p:tavLst>
                                        <p:tav tm="0">
                                          <p:val>
                                            <p:strVal val="#ppt_x"/>
                                          </p:val>
                                        </p:tav>
                                        <p:tav tm="100000">
                                          <p:val>
                                            <p:strVal val="#ppt_x"/>
                                          </p:val>
                                        </p:tav>
                                      </p:tavLst>
                                    </p:anim>
                                    <p:anim calcmode="lin" valueType="num">
                                      <p:cBhvr>
                                        <p:cTn id="27" dur="1125" decel="100000" fill="hold"/>
                                        <p:tgtEl>
                                          <p:spTgt spid="10"/>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nodePh="1">
                                  <p:stCondLst>
                                    <p:cond delay="1000"/>
                                  </p:stCondLst>
                                  <p:endCondLst>
                                    <p:cond evt="begin" delay="0">
                                      <p:tn val="29"/>
                                    </p:cond>
                                  </p:end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250"/>
                                        <p:tgtEl>
                                          <p:spTgt spid="18"/>
                                        </p:tgtEl>
                                      </p:cBhvr>
                                    </p:animEffect>
                                    <p:anim calcmode="lin" valueType="num">
                                      <p:cBhvr>
                                        <p:cTn id="32" dur="1250" fill="hold"/>
                                        <p:tgtEl>
                                          <p:spTgt spid="18"/>
                                        </p:tgtEl>
                                        <p:attrNameLst>
                                          <p:attrName>ppt_x</p:attrName>
                                        </p:attrNameLst>
                                      </p:cBhvr>
                                      <p:tavLst>
                                        <p:tav tm="0">
                                          <p:val>
                                            <p:strVal val="#ppt_x"/>
                                          </p:val>
                                        </p:tav>
                                        <p:tav tm="100000">
                                          <p:val>
                                            <p:strVal val="#ppt_x"/>
                                          </p:val>
                                        </p:tav>
                                      </p:tavLst>
                                    </p:anim>
                                    <p:anim calcmode="lin" valueType="num">
                                      <p:cBhvr>
                                        <p:cTn id="33" dur="1125" decel="100000" fill="hold"/>
                                        <p:tgtEl>
                                          <p:spTgt spid="18"/>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18"/>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nodePh="1">
                                  <p:stCondLst>
                                    <p:cond delay="1250"/>
                                  </p:stCondLst>
                                  <p:endCondLst>
                                    <p:cond evt="begin" delay="0">
                                      <p:tn val="35"/>
                                    </p:cond>
                                  </p:end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250"/>
                                        <p:tgtEl>
                                          <p:spTgt spid="16"/>
                                        </p:tgtEl>
                                      </p:cBhvr>
                                    </p:animEffect>
                                    <p:anim calcmode="lin" valueType="num">
                                      <p:cBhvr>
                                        <p:cTn id="38" dur="1250" fill="hold"/>
                                        <p:tgtEl>
                                          <p:spTgt spid="16"/>
                                        </p:tgtEl>
                                        <p:attrNameLst>
                                          <p:attrName>ppt_x</p:attrName>
                                        </p:attrNameLst>
                                      </p:cBhvr>
                                      <p:tavLst>
                                        <p:tav tm="0">
                                          <p:val>
                                            <p:strVal val="#ppt_x"/>
                                          </p:val>
                                        </p:tav>
                                        <p:tav tm="100000">
                                          <p:val>
                                            <p:strVal val="#ppt_x"/>
                                          </p:val>
                                        </p:tav>
                                      </p:tavLst>
                                    </p:anim>
                                    <p:anim calcmode="lin" valueType="num">
                                      <p:cBhvr>
                                        <p:cTn id="39" dur="1125" decel="100000" fill="hold"/>
                                        <p:tgtEl>
                                          <p:spTgt spid="16"/>
                                        </p:tgtEl>
                                        <p:attrNameLst>
                                          <p:attrName>ppt_y</p:attrName>
                                        </p:attrNameLst>
                                      </p:cBhvr>
                                      <p:tavLst>
                                        <p:tav tm="0">
                                          <p:val>
                                            <p:strVal val="#ppt_y+1"/>
                                          </p:val>
                                        </p:tav>
                                        <p:tav tm="100000">
                                          <p:val>
                                            <p:strVal val="#ppt_y-.03"/>
                                          </p:val>
                                        </p:tav>
                                      </p:tavLst>
                                    </p:anim>
                                    <p:anim calcmode="lin" valueType="num">
                                      <p:cBhvr>
                                        <p:cTn id="40" dur="125" accel="100000" fill="hold">
                                          <p:stCondLst>
                                            <p:cond delay="1125"/>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nodePh="1">
                                  <p:stCondLst>
                                    <p:cond delay="150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250"/>
                                        <p:tgtEl>
                                          <p:spTgt spid="11"/>
                                        </p:tgtEl>
                                      </p:cBhvr>
                                    </p:animEffect>
                                    <p:anim calcmode="lin" valueType="num">
                                      <p:cBhvr>
                                        <p:cTn id="44" dur="1250" fill="hold"/>
                                        <p:tgtEl>
                                          <p:spTgt spid="11"/>
                                        </p:tgtEl>
                                        <p:attrNameLst>
                                          <p:attrName>ppt_x</p:attrName>
                                        </p:attrNameLst>
                                      </p:cBhvr>
                                      <p:tavLst>
                                        <p:tav tm="0">
                                          <p:val>
                                            <p:strVal val="#ppt_x"/>
                                          </p:val>
                                        </p:tav>
                                        <p:tav tm="100000">
                                          <p:val>
                                            <p:strVal val="#ppt_x"/>
                                          </p:val>
                                        </p:tav>
                                      </p:tavLst>
                                    </p:anim>
                                    <p:anim calcmode="lin" valueType="num">
                                      <p:cBhvr>
                                        <p:cTn id="45" dur="1125" decel="100000" fill="hold"/>
                                        <p:tgtEl>
                                          <p:spTgt spid="11"/>
                                        </p:tgtEl>
                                        <p:attrNameLst>
                                          <p:attrName>ppt_y</p:attrName>
                                        </p:attrNameLst>
                                      </p:cBhvr>
                                      <p:tavLst>
                                        <p:tav tm="0">
                                          <p:val>
                                            <p:strVal val="#ppt_y+1"/>
                                          </p:val>
                                        </p:tav>
                                        <p:tav tm="100000">
                                          <p:val>
                                            <p:strVal val="#ppt_y-.03"/>
                                          </p:val>
                                        </p:tav>
                                      </p:tavLst>
                                    </p:anim>
                                    <p:anim calcmode="lin" valueType="num">
                                      <p:cBhvr>
                                        <p:cTn id="4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nodePh="1">
                                  <p:stCondLst>
                                    <p:cond delay="1750"/>
                                  </p:stCondLst>
                                  <p:endCondLst>
                                    <p:cond evt="begin" delay="0">
                                      <p:tn val="47"/>
                                    </p:cond>
                                  </p:end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250"/>
                                        <p:tgtEl>
                                          <p:spTgt spid="14"/>
                                        </p:tgtEl>
                                      </p:cBhvr>
                                    </p:animEffect>
                                    <p:anim calcmode="lin" valueType="num">
                                      <p:cBhvr>
                                        <p:cTn id="50" dur="1250" fill="hold"/>
                                        <p:tgtEl>
                                          <p:spTgt spid="14"/>
                                        </p:tgtEl>
                                        <p:attrNameLst>
                                          <p:attrName>ppt_x</p:attrName>
                                        </p:attrNameLst>
                                      </p:cBhvr>
                                      <p:tavLst>
                                        <p:tav tm="0">
                                          <p:val>
                                            <p:strVal val="#ppt_x"/>
                                          </p:val>
                                        </p:tav>
                                        <p:tav tm="100000">
                                          <p:val>
                                            <p:strVal val="#ppt_x"/>
                                          </p:val>
                                        </p:tav>
                                      </p:tavLst>
                                    </p:anim>
                                    <p:anim calcmode="lin" valueType="num">
                                      <p:cBhvr>
                                        <p:cTn id="51" dur="1125" decel="100000" fill="hold"/>
                                        <p:tgtEl>
                                          <p:spTgt spid="14"/>
                                        </p:tgtEl>
                                        <p:attrNameLst>
                                          <p:attrName>ppt_y</p:attrName>
                                        </p:attrNameLst>
                                      </p:cBhvr>
                                      <p:tavLst>
                                        <p:tav tm="0">
                                          <p:val>
                                            <p:strVal val="#ppt_y+1"/>
                                          </p:val>
                                        </p:tav>
                                        <p:tav tm="100000">
                                          <p:val>
                                            <p:strVal val="#ppt_y-.03"/>
                                          </p:val>
                                        </p:tav>
                                      </p:tavLst>
                                    </p:anim>
                                    <p:anim calcmode="lin" valueType="num">
                                      <p:cBhvr>
                                        <p:cTn id="52"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nodePh="1">
                                  <p:stCondLst>
                                    <p:cond delay="2000"/>
                                  </p:stCondLst>
                                  <p:endCondLst>
                                    <p:cond evt="begin" delay="0">
                                      <p:tn val="53"/>
                                    </p:cond>
                                  </p:end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250"/>
                                        <p:tgtEl>
                                          <p:spTgt spid="17"/>
                                        </p:tgtEl>
                                      </p:cBhvr>
                                    </p:animEffect>
                                    <p:anim calcmode="lin" valueType="num">
                                      <p:cBhvr>
                                        <p:cTn id="56" dur="1250" fill="hold"/>
                                        <p:tgtEl>
                                          <p:spTgt spid="17"/>
                                        </p:tgtEl>
                                        <p:attrNameLst>
                                          <p:attrName>ppt_x</p:attrName>
                                        </p:attrNameLst>
                                      </p:cBhvr>
                                      <p:tavLst>
                                        <p:tav tm="0">
                                          <p:val>
                                            <p:strVal val="#ppt_x"/>
                                          </p:val>
                                        </p:tav>
                                        <p:tav tm="100000">
                                          <p:val>
                                            <p:strVal val="#ppt_x"/>
                                          </p:val>
                                        </p:tav>
                                      </p:tavLst>
                                    </p:anim>
                                    <p:anim calcmode="lin" valueType="num">
                                      <p:cBhvr>
                                        <p:cTn id="57" dur="1125" decel="100000" fill="hold"/>
                                        <p:tgtEl>
                                          <p:spTgt spid="17"/>
                                        </p:tgtEl>
                                        <p:attrNameLst>
                                          <p:attrName>ppt_y</p:attrName>
                                        </p:attrNameLst>
                                      </p:cBhvr>
                                      <p:tavLst>
                                        <p:tav tm="0">
                                          <p:val>
                                            <p:strVal val="#ppt_y+1"/>
                                          </p:val>
                                        </p:tav>
                                        <p:tav tm="100000">
                                          <p:val>
                                            <p:strVal val="#ppt_y-.03"/>
                                          </p:val>
                                        </p:tav>
                                      </p:tavLst>
                                    </p:anim>
                                    <p:anim calcmode="lin" valueType="num">
                                      <p:cBhvr>
                                        <p:cTn id="58" dur="125" accel="100000" fill="hold">
                                          <p:stCondLst>
                                            <p:cond delay="1125"/>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P spid="16" grpId="0"/>
      <p:bldP spid="17" grpId="0"/>
      <p:bldP spid="18" grpId="0"/>
    </p:bld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PORTFOLIO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0" y="3200400"/>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14" name="Picture Placeholder 2"/>
          <p:cNvSpPr>
            <a:spLocks noGrp="1"/>
          </p:cNvSpPr>
          <p:nvPr>
            <p:ph type="pic" sz="quarter" idx="14"/>
          </p:nvPr>
        </p:nvSpPr>
        <p:spPr>
          <a:xfrm>
            <a:off x="0" y="6864096"/>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0" name="Picture Placeholder 2"/>
          <p:cNvSpPr>
            <a:spLocks noGrp="1"/>
          </p:cNvSpPr>
          <p:nvPr>
            <p:ph type="pic" sz="quarter" idx="15"/>
          </p:nvPr>
        </p:nvSpPr>
        <p:spPr>
          <a:xfrm>
            <a:off x="3657600" y="3200400"/>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1" name="Picture Placeholder 2"/>
          <p:cNvSpPr>
            <a:spLocks noGrp="1"/>
          </p:cNvSpPr>
          <p:nvPr>
            <p:ph type="pic" sz="quarter" idx="16"/>
          </p:nvPr>
        </p:nvSpPr>
        <p:spPr>
          <a:xfrm>
            <a:off x="3657600" y="6864096"/>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2" name="Picture Placeholder 2"/>
          <p:cNvSpPr>
            <a:spLocks noGrp="1"/>
          </p:cNvSpPr>
          <p:nvPr>
            <p:ph type="pic" sz="quarter" idx="17"/>
          </p:nvPr>
        </p:nvSpPr>
        <p:spPr>
          <a:xfrm>
            <a:off x="7315200" y="3200400"/>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3" name="Picture Placeholder 2"/>
          <p:cNvSpPr>
            <a:spLocks noGrp="1"/>
          </p:cNvSpPr>
          <p:nvPr>
            <p:ph type="pic" sz="quarter" idx="18"/>
          </p:nvPr>
        </p:nvSpPr>
        <p:spPr>
          <a:xfrm>
            <a:off x="7315200" y="6864096"/>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4" name="Picture Placeholder 2"/>
          <p:cNvSpPr>
            <a:spLocks noGrp="1"/>
          </p:cNvSpPr>
          <p:nvPr>
            <p:ph type="pic" sz="quarter" idx="19"/>
          </p:nvPr>
        </p:nvSpPr>
        <p:spPr>
          <a:xfrm>
            <a:off x="10972800" y="3200400"/>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5" name="Picture Placeholder 2"/>
          <p:cNvSpPr>
            <a:spLocks noGrp="1"/>
          </p:cNvSpPr>
          <p:nvPr>
            <p:ph type="pic" sz="quarter" idx="20"/>
          </p:nvPr>
        </p:nvSpPr>
        <p:spPr>
          <a:xfrm>
            <a:off x="10972800" y="6864096"/>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6" name="Picture Placeholder 2"/>
          <p:cNvSpPr>
            <a:spLocks noGrp="1"/>
          </p:cNvSpPr>
          <p:nvPr>
            <p:ph type="pic" sz="quarter" idx="21"/>
          </p:nvPr>
        </p:nvSpPr>
        <p:spPr>
          <a:xfrm>
            <a:off x="14630400" y="3200400"/>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7" name="Picture Placeholder 2"/>
          <p:cNvSpPr>
            <a:spLocks noGrp="1"/>
          </p:cNvSpPr>
          <p:nvPr>
            <p:ph type="pic" sz="quarter" idx="22"/>
          </p:nvPr>
        </p:nvSpPr>
        <p:spPr>
          <a:xfrm>
            <a:off x="14630400" y="6864096"/>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cxnSp>
        <p:nvCxnSpPr>
          <p:cNvPr id="18" name="Straight Connector 17"/>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59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250"/>
                                        <p:tgtEl>
                                          <p:spTgt spid="20"/>
                                        </p:tgtEl>
                                      </p:cBhvr>
                                    </p:animEffect>
                                    <p:anim calcmode="lin" valueType="num">
                                      <p:cBhvr>
                                        <p:cTn id="14" dur="1250" fill="hold"/>
                                        <p:tgtEl>
                                          <p:spTgt spid="20"/>
                                        </p:tgtEl>
                                        <p:attrNameLst>
                                          <p:attrName>ppt_x</p:attrName>
                                        </p:attrNameLst>
                                      </p:cBhvr>
                                      <p:tavLst>
                                        <p:tav tm="0">
                                          <p:val>
                                            <p:strVal val="#ppt_x"/>
                                          </p:val>
                                        </p:tav>
                                        <p:tav tm="100000">
                                          <p:val>
                                            <p:strVal val="#ppt_x"/>
                                          </p:val>
                                        </p:tav>
                                      </p:tavLst>
                                    </p:anim>
                                    <p:anim calcmode="lin" valueType="num">
                                      <p:cBhvr>
                                        <p:cTn id="15" dur="1125" decel="100000" fill="hold"/>
                                        <p:tgtEl>
                                          <p:spTgt spid="2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2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250"/>
                                        <p:tgtEl>
                                          <p:spTgt spid="22"/>
                                        </p:tgtEl>
                                      </p:cBhvr>
                                    </p:animEffect>
                                    <p:anim calcmode="lin" valueType="num">
                                      <p:cBhvr>
                                        <p:cTn id="20" dur="1250" fill="hold"/>
                                        <p:tgtEl>
                                          <p:spTgt spid="22"/>
                                        </p:tgtEl>
                                        <p:attrNameLst>
                                          <p:attrName>ppt_x</p:attrName>
                                        </p:attrNameLst>
                                      </p:cBhvr>
                                      <p:tavLst>
                                        <p:tav tm="0">
                                          <p:val>
                                            <p:strVal val="#ppt_x"/>
                                          </p:val>
                                        </p:tav>
                                        <p:tav tm="100000">
                                          <p:val>
                                            <p:strVal val="#ppt_x"/>
                                          </p:val>
                                        </p:tav>
                                      </p:tavLst>
                                    </p:anim>
                                    <p:anim calcmode="lin" valueType="num">
                                      <p:cBhvr>
                                        <p:cTn id="21" dur="1125" decel="100000" fill="hold"/>
                                        <p:tgtEl>
                                          <p:spTgt spid="2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2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250"/>
                                        <p:tgtEl>
                                          <p:spTgt spid="24"/>
                                        </p:tgtEl>
                                      </p:cBhvr>
                                    </p:animEffect>
                                    <p:anim calcmode="lin" valueType="num">
                                      <p:cBhvr>
                                        <p:cTn id="26" dur="1250" fill="hold"/>
                                        <p:tgtEl>
                                          <p:spTgt spid="24"/>
                                        </p:tgtEl>
                                        <p:attrNameLst>
                                          <p:attrName>ppt_x</p:attrName>
                                        </p:attrNameLst>
                                      </p:cBhvr>
                                      <p:tavLst>
                                        <p:tav tm="0">
                                          <p:val>
                                            <p:strVal val="#ppt_x"/>
                                          </p:val>
                                        </p:tav>
                                        <p:tav tm="100000">
                                          <p:val>
                                            <p:strVal val="#ppt_x"/>
                                          </p:val>
                                        </p:tav>
                                      </p:tavLst>
                                    </p:anim>
                                    <p:anim calcmode="lin" valueType="num">
                                      <p:cBhvr>
                                        <p:cTn id="27" dur="1125" decel="100000" fill="hold"/>
                                        <p:tgtEl>
                                          <p:spTgt spid="24"/>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2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1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250"/>
                                        <p:tgtEl>
                                          <p:spTgt spid="26"/>
                                        </p:tgtEl>
                                      </p:cBhvr>
                                    </p:animEffect>
                                    <p:anim calcmode="lin" valueType="num">
                                      <p:cBhvr>
                                        <p:cTn id="32" dur="1250" fill="hold"/>
                                        <p:tgtEl>
                                          <p:spTgt spid="26"/>
                                        </p:tgtEl>
                                        <p:attrNameLst>
                                          <p:attrName>ppt_x</p:attrName>
                                        </p:attrNameLst>
                                      </p:cBhvr>
                                      <p:tavLst>
                                        <p:tav tm="0">
                                          <p:val>
                                            <p:strVal val="#ppt_x"/>
                                          </p:val>
                                        </p:tav>
                                        <p:tav tm="100000">
                                          <p:val>
                                            <p:strVal val="#ppt_x"/>
                                          </p:val>
                                        </p:tav>
                                      </p:tavLst>
                                    </p:anim>
                                    <p:anim calcmode="lin" valueType="num">
                                      <p:cBhvr>
                                        <p:cTn id="33" dur="1125" decel="100000" fill="hold"/>
                                        <p:tgtEl>
                                          <p:spTgt spid="26"/>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2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1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250"/>
                                        <p:tgtEl>
                                          <p:spTgt spid="14"/>
                                        </p:tgtEl>
                                      </p:cBhvr>
                                    </p:animEffect>
                                    <p:anim calcmode="lin" valueType="num">
                                      <p:cBhvr>
                                        <p:cTn id="38" dur="1250" fill="hold"/>
                                        <p:tgtEl>
                                          <p:spTgt spid="14"/>
                                        </p:tgtEl>
                                        <p:attrNameLst>
                                          <p:attrName>ppt_x</p:attrName>
                                        </p:attrNameLst>
                                      </p:cBhvr>
                                      <p:tavLst>
                                        <p:tav tm="0">
                                          <p:val>
                                            <p:strVal val="#ppt_x"/>
                                          </p:val>
                                        </p:tav>
                                        <p:tav tm="100000">
                                          <p:val>
                                            <p:strVal val="#ppt_x"/>
                                          </p:val>
                                        </p:tav>
                                      </p:tavLst>
                                    </p:anim>
                                    <p:anim calcmode="lin" valueType="num">
                                      <p:cBhvr>
                                        <p:cTn id="39" dur="1125" decel="100000" fill="hold"/>
                                        <p:tgtEl>
                                          <p:spTgt spid="14"/>
                                        </p:tgtEl>
                                        <p:attrNameLst>
                                          <p:attrName>ppt_y</p:attrName>
                                        </p:attrNameLst>
                                      </p:cBhvr>
                                      <p:tavLst>
                                        <p:tav tm="0">
                                          <p:val>
                                            <p:strVal val="#ppt_y+1"/>
                                          </p:val>
                                        </p:tav>
                                        <p:tav tm="100000">
                                          <p:val>
                                            <p:strVal val="#ppt_y-.03"/>
                                          </p:val>
                                        </p:tav>
                                      </p:tavLst>
                                    </p:anim>
                                    <p:anim calcmode="lin" valueType="num">
                                      <p:cBhvr>
                                        <p:cTn id="40"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250"/>
                                        <p:tgtEl>
                                          <p:spTgt spid="21"/>
                                        </p:tgtEl>
                                      </p:cBhvr>
                                    </p:animEffect>
                                    <p:anim calcmode="lin" valueType="num">
                                      <p:cBhvr>
                                        <p:cTn id="44" dur="1250" fill="hold"/>
                                        <p:tgtEl>
                                          <p:spTgt spid="21"/>
                                        </p:tgtEl>
                                        <p:attrNameLst>
                                          <p:attrName>ppt_x</p:attrName>
                                        </p:attrNameLst>
                                      </p:cBhvr>
                                      <p:tavLst>
                                        <p:tav tm="0">
                                          <p:val>
                                            <p:strVal val="#ppt_x"/>
                                          </p:val>
                                        </p:tav>
                                        <p:tav tm="100000">
                                          <p:val>
                                            <p:strVal val="#ppt_x"/>
                                          </p:val>
                                        </p:tav>
                                      </p:tavLst>
                                    </p:anim>
                                    <p:anim calcmode="lin" valueType="num">
                                      <p:cBhvr>
                                        <p:cTn id="45" dur="1125" decel="100000" fill="hold"/>
                                        <p:tgtEl>
                                          <p:spTgt spid="21"/>
                                        </p:tgtEl>
                                        <p:attrNameLst>
                                          <p:attrName>ppt_y</p:attrName>
                                        </p:attrNameLst>
                                      </p:cBhvr>
                                      <p:tavLst>
                                        <p:tav tm="0">
                                          <p:val>
                                            <p:strVal val="#ppt_y+1"/>
                                          </p:val>
                                        </p:tav>
                                        <p:tav tm="100000">
                                          <p:val>
                                            <p:strVal val="#ppt_y-.03"/>
                                          </p:val>
                                        </p:tav>
                                      </p:tavLst>
                                    </p:anim>
                                    <p:anim calcmode="lin" valueType="num">
                                      <p:cBhvr>
                                        <p:cTn id="46" dur="125" accel="100000" fill="hold">
                                          <p:stCondLst>
                                            <p:cond delay="1125"/>
                                          </p:stCondLst>
                                        </p:cTn>
                                        <p:tgtEl>
                                          <p:spTgt spid="2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175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250"/>
                                        <p:tgtEl>
                                          <p:spTgt spid="23"/>
                                        </p:tgtEl>
                                      </p:cBhvr>
                                    </p:animEffect>
                                    <p:anim calcmode="lin" valueType="num">
                                      <p:cBhvr>
                                        <p:cTn id="50" dur="1250" fill="hold"/>
                                        <p:tgtEl>
                                          <p:spTgt spid="23"/>
                                        </p:tgtEl>
                                        <p:attrNameLst>
                                          <p:attrName>ppt_x</p:attrName>
                                        </p:attrNameLst>
                                      </p:cBhvr>
                                      <p:tavLst>
                                        <p:tav tm="0">
                                          <p:val>
                                            <p:strVal val="#ppt_x"/>
                                          </p:val>
                                        </p:tav>
                                        <p:tav tm="100000">
                                          <p:val>
                                            <p:strVal val="#ppt_x"/>
                                          </p:val>
                                        </p:tav>
                                      </p:tavLst>
                                    </p:anim>
                                    <p:anim calcmode="lin" valueType="num">
                                      <p:cBhvr>
                                        <p:cTn id="51" dur="1125" decel="100000" fill="hold"/>
                                        <p:tgtEl>
                                          <p:spTgt spid="23"/>
                                        </p:tgtEl>
                                        <p:attrNameLst>
                                          <p:attrName>ppt_y</p:attrName>
                                        </p:attrNameLst>
                                      </p:cBhvr>
                                      <p:tavLst>
                                        <p:tav tm="0">
                                          <p:val>
                                            <p:strVal val="#ppt_y+1"/>
                                          </p:val>
                                        </p:tav>
                                        <p:tav tm="100000">
                                          <p:val>
                                            <p:strVal val="#ppt_y-.03"/>
                                          </p:val>
                                        </p:tav>
                                      </p:tavLst>
                                    </p:anim>
                                    <p:anim calcmode="lin" valueType="num">
                                      <p:cBhvr>
                                        <p:cTn id="52" dur="125" accel="100000" fill="hold">
                                          <p:stCondLst>
                                            <p:cond delay="1125"/>
                                          </p:stCondLst>
                                        </p:cTn>
                                        <p:tgtEl>
                                          <p:spTgt spid="23"/>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20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250"/>
                                        <p:tgtEl>
                                          <p:spTgt spid="25"/>
                                        </p:tgtEl>
                                      </p:cBhvr>
                                    </p:animEffect>
                                    <p:anim calcmode="lin" valueType="num">
                                      <p:cBhvr>
                                        <p:cTn id="56" dur="1250" fill="hold"/>
                                        <p:tgtEl>
                                          <p:spTgt spid="25"/>
                                        </p:tgtEl>
                                        <p:attrNameLst>
                                          <p:attrName>ppt_x</p:attrName>
                                        </p:attrNameLst>
                                      </p:cBhvr>
                                      <p:tavLst>
                                        <p:tav tm="0">
                                          <p:val>
                                            <p:strVal val="#ppt_x"/>
                                          </p:val>
                                        </p:tav>
                                        <p:tav tm="100000">
                                          <p:val>
                                            <p:strVal val="#ppt_x"/>
                                          </p:val>
                                        </p:tav>
                                      </p:tavLst>
                                    </p:anim>
                                    <p:anim calcmode="lin" valueType="num">
                                      <p:cBhvr>
                                        <p:cTn id="57" dur="1125" decel="100000" fill="hold"/>
                                        <p:tgtEl>
                                          <p:spTgt spid="25"/>
                                        </p:tgtEl>
                                        <p:attrNameLst>
                                          <p:attrName>ppt_y</p:attrName>
                                        </p:attrNameLst>
                                      </p:cBhvr>
                                      <p:tavLst>
                                        <p:tav tm="0">
                                          <p:val>
                                            <p:strVal val="#ppt_y+1"/>
                                          </p:val>
                                        </p:tav>
                                        <p:tav tm="100000">
                                          <p:val>
                                            <p:strVal val="#ppt_y-.03"/>
                                          </p:val>
                                        </p:tav>
                                      </p:tavLst>
                                    </p:anim>
                                    <p:anim calcmode="lin" valueType="num">
                                      <p:cBhvr>
                                        <p:cTn id="58" dur="125" accel="100000" fill="hold">
                                          <p:stCondLst>
                                            <p:cond delay="1125"/>
                                          </p:stCondLst>
                                        </p:cTn>
                                        <p:tgtEl>
                                          <p:spTgt spid="25"/>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225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250"/>
                                        <p:tgtEl>
                                          <p:spTgt spid="27"/>
                                        </p:tgtEl>
                                      </p:cBhvr>
                                    </p:animEffect>
                                    <p:anim calcmode="lin" valueType="num">
                                      <p:cBhvr>
                                        <p:cTn id="62" dur="1250" fill="hold"/>
                                        <p:tgtEl>
                                          <p:spTgt spid="27"/>
                                        </p:tgtEl>
                                        <p:attrNameLst>
                                          <p:attrName>ppt_x</p:attrName>
                                        </p:attrNameLst>
                                      </p:cBhvr>
                                      <p:tavLst>
                                        <p:tav tm="0">
                                          <p:val>
                                            <p:strVal val="#ppt_x"/>
                                          </p:val>
                                        </p:tav>
                                        <p:tav tm="100000">
                                          <p:val>
                                            <p:strVal val="#ppt_x"/>
                                          </p:val>
                                        </p:tav>
                                      </p:tavLst>
                                    </p:anim>
                                    <p:anim calcmode="lin" valueType="num">
                                      <p:cBhvr>
                                        <p:cTn id="63" dur="1125" decel="100000" fill="hold"/>
                                        <p:tgtEl>
                                          <p:spTgt spid="27"/>
                                        </p:tgtEl>
                                        <p:attrNameLst>
                                          <p:attrName>ppt_y</p:attrName>
                                        </p:attrNameLst>
                                      </p:cBhvr>
                                      <p:tavLst>
                                        <p:tav tm="0">
                                          <p:val>
                                            <p:strVal val="#ppt_y+1"/>
                                          </p:val>
                                        </p:tav>
                                        <p:tav tm="100000">
                                          <p:val>
                                            <p:strVal val="#ppt_y-.03"/>
                                          </p:val>
                                        </p:tav>
                                      </p:tavLst>
                                    </p:anim>
                                    <p:anim calcmode="lin" valueType="num">
                                      <p:cBhvr>
                                        <p:cTn id="6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0" grpId="0" animBg="1"/>
      <p:bldP spid="21" grpId="0" animBg="1"/>
      <p:bldP spid="22" grpId="0" animBg="1"/>
      <p:bldP spid="23" grpId="0" animBg="1"/>
      <p:bldP spid="24" grpId="0" animBg="1"/>
      <p:bldP spid="25" grpId="0" animBg="1"/>
      <p:bldP spid="26" grpId="0" animBg="1"/>
      <p:bldP spid="27" grpId="0" animBg="1"/>
    </p:bldLst>
  </p:timing>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PORTFOLIO OPT-7">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0" y="41148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3" name="Picture Placeholder 2"/>
          <p:cNvSpPr>
            <a:spLocks noGrp="1"/>
          </p:cNvSpPr>
          <p:nvPr>
            <p:ph type="pic" sz="quarter" idx="13"/>
          </p:nvPr>
        </p:nvSpPr>
        <p:spPr>
          <a:xfrm>
            <a:off x="4572000" y="41148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4" name="Picture Placeholder 2"/>
          <p:cNvSpPr>
            <a:spLocks noGrp="1"/>
          </p:cNvSpPr>
          <p:nvPr>
            <p:ph type="pic" sz="quarter" idx="14"/>
          </p:nvPr>
        </p:nvSpPr>
        <p:spPr>
          <a:xfrm>
            <a:off x="0" y="68580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5" name="Picture Placeholder 2"/>
          <p:cNvSpPr>
            <a:spLocks noGrp="1"/>
          </p:cNvSpPr>
          <p:nvPr>
            <p:ph type="pic" sz="quarter" idx="15"/>
          </p:nvPr>
        </p:nvSpPr>
        <p:spPr>
          <a:xfrm>
            <a:off x="4572000" y="68580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r>
              <a:rPr lang="en-US"/>
              <a:t>Click icon to add picture</a:t>
            </a:r>
            <a:endParaRPr lang="uk-UA"/>
          </a:p>
        </p:txBody>
      </p:sp>
      <p:cxnSp>
        <p:nvCxnSpPr>
          <p:cNvPr id="12" name="Straight Connector 11"/>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0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250"/>
                                        <p:tgtEl>
                                          <p:spTgt spid="13"/>
                                        </p:tgtEl>
                                      </p:cBhvr>
                                    </p:animEffect>
                                    <p:anim calcmode="lin" valueType="num">
                                      <p:cBhvr>
                                        <p:cTn id="14" dur="1250" fill="hold"/>
                                        <p:tgtEl>
                                          <p:spTgt spid="13"/>
                                        </p:tgtEl>
                                        <p:attrNameLst>
                                          <p:attrName>ppt_x</p:attrName>
                                        </p:attrNameLst>
                                      </p:cBhvr>
                                      <p:tavLst>
                                        <p:tav tm="0">
                                          <p:val>
                                            <p:strVal val="#ppt_x"/>
                                          </p:val>
                                        </p:tav>
                                        <p:tav tm="100000">
                                          <p:val>
                                            <p:strVal val="#ppt_x"/>
                                          </p:val>
                                        </p:tav>
                                      </p:tavLst>
                                    </p:anim>
                                    <p:anim calcmode="lin" valueType="num">
                                      <p:cBhvr>
                                        <p:cTn id="15" dur="1125" decel="100000" fill="hold"/>
                                        <p:tgtEl>
                                          <p:spTgt spid="13"/>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anim calcmode="lin" valueType="num">
                                      <p:cBhvr>
                                        <p:cTn id="20" dur="1250" fill="hold"/>
                                        <p:tgtEl>
                                          <p:spTgt spid="14"/>
                                        </p:tgtEl>
                                        <p:attrNameLst>
                                          <p:attrName>ppt_x</p:attrName>
                                        </p:attrNameLst>
                                      </p:cBhvr>
                                      <p:tavLst>
                                        <p:tav tm="0">
                                          <p:val>
                                            <p:strVal val="#ppt_x"/>
                                          </p:val>
                                        </p:tav>
                                        <p:tav tm="100000">
                                          <p:val>
                                            <p:strVal val="#ppt_x"/>
                                          </p:val>
                                        </p:tav>
                                      </p:tavLst>
                                    </p:anim>
                                    <p:anim calcmode="lin" valueType="num">
                                      <p:cBhvr>
                                        <p:cTn id="21" dur="1125" decel="100000" fill="hold"/>
                                        <p:tgtEl>
                                          <p:spTgt spid="14"/>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250"/>
                                        <p:tgtEl>
                                          <p:spTgt spid="15"/>
                                        </p:tgtEl>
                                      </p:cBhvr>
                                    </p:animEffect>
                                    <p:anim calcmode="lin" valueType="num">
                                      <p:cBhvr>
                                        <p:cTn id="26" dur="1250" fill="hold"/>
                                        <p:tgtEl>
                                          <p:spTgt spid="15"/>
                                        </p:tgtEl>
                                        <p:attrNameLst>
                                          <p:attrName>ppt_x</p:attrName>
                                        </p:attrNameLst>
                                      </p:cBhvr>
                                      <p:tavLst>
                                        <p:tav tm="0">
                                          <p:val>
                                            <p:strVal val="#ppt_x"/>
                                          </p:val>
                                        </p:tav>
                                        <p:tav tm="100000">
                                          <p:val>
                                            <p:strVal val="#ppt_x"/>
                                          </p:val>
                                        </p:tav>
                                      </p:tavLst>
                                    </p:anim>
                                    <p:anim calcmode="lin" valueType="num">
                                      <p:cBhvr>
                                        <p:cTn id="27" dur="1125" decel="100000" fill="hold"/>
                                        <p:tgtEl>
                                          <p:spTgt spid="15"/>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PORTFOLIO OPT-8">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6858000"/>
            <a:ext cx="4572000" cy="2743200"/>
          </a:xfrm>
          <a:prstGeom prst="rect">
            <a:avLst/>
          </a:prstGeom>
        </p:spPr>
        <p:txBody>
          <a:bodyPr/>
          <a:lstStyle/>
          <a:p>
            <a:r>
              <a:rPr lang="en-US"/>
              <a:t>Click icon to add picture</a:t>
            </a:r>
            <a:endParaRPr lang="uk-UA"/>
          </a:p>
        </p:txBody>
      </p:sp>
      <p:sp>
        <p:nvSpPr>
          <p:cNvPr id="11" name="Picture Placeholder 5"/>
          <p:cNvSpPr>
            <a:spLocks noGrp="1"/>
          </p:cNvSpPr>
          <p:nvPr>
            <p:ph type="pic" sz="quarter" idx="12"/>
          </p:nvPr>
        </p:nvSpPr>
        <p:spPr>
          <a:xfrm>
            <a:off x="4572000" y="4114800"/>
            <a:ext cx="4572000" cy="2743200"/>
          </a:xfrm>
          <a:prstGeom prst="rect">
            <a:avLst/>
          </a:prstGeom>
        </p:spPr>
        <p:txBody>
          <a:bodyPr/>
          <a:lstStyle/>
          <a:p>
            <a:r>
              <a:rPr lang="en-US"/>
              <a:t>Click icon to add picture</a:t>
            </a:r>
            <a:endParaRPr lang="uk-UA"/>
          </a:p>
        </p:txBody>
      </p:sp>
      <p:sp>
        <p:nvSpPr>
          <p:cNvPr id="12" name="Picture Placeholder 5"/>
          <p:cNvSpPr>
            <a:spLocks noGrp="1"/>
          </p:cNvSpPr>
          <p:nvPr>
            <p:ph type="pic" sz="quarter" idx="13"/>
          </p:nvPr>
        </p:nvSpPr>
        <p:spPr>
          <a:xfrm>
            <a:off x="9144000" y="6858000"/>
            <a:ext cx="4572000" cy="2743200"/>
          </a:xfrm>
          <a:prstGeom prst="rect">
            <a:avLst/>
          </a:prstGeom>
        </p:spPr>
        <p:txBody>
          <a:bodyPr/>
          <a:lstStyle/>
          <a:p>
            <a:r>
              <a:rPr lang="en-US"/>
              <a:t>Click icon to add picture</a:t>
            </a:r>
            <a:endParaRPr lang="uk-UA"/>
          </a:p>
        </p:txBody>
      </p:sp>
      <p:sp>
        <p:nvSpPr>
          <p:cNvPr id="13" name="Picture Placeholder 5"/>
          <p:cNvSpPr>
            <a:spLocks noGrp="1"/>
          </p:cNvSpPr>
          <p:nvPr>
            <p:ph type="pic" sz="quarter" idx="14"/>
          </p:nvPr>
        </p:nvSpPr>
        <p:spPr>
          <a:xfrm>
            <a:off x="13716000" y="4114800"/>
            <a:ext cx="4572000" cy="2743200"/>
          </a:xfrm>
          <a:prstGeom prst="rect">
            <a:avLst/>
          </a:prstGeom>
        </p:spPr>
        <p:txBody>
          <a:bodyPr/>
          <a:lstStyle/>
          <a:p>
            <a:r>
              <a:rPr lang="en-US"/>
              <a:t>Click icon to add picture</a:t>
            </a:r>
            <a:endParaRPr lang="uk-UA"/>
          </a:p>
        </p:txBody>
      </p:sp>
      <p:cxnSp>
        <p:nvCxnSpPr>
          <p:cNvPr id="14" name="Straight Connector 13"/>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26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125" decel="100000" fill="hold"/>
                                        <p:tgtEl>
                                          <p:spTgt spid="11"/>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250"/>
                                        <p:tgtEl>
                                          <p:spTgt spid="13"/>
                                        </p:tgtEl>
                                      </p:cBhvr>
                                    </p:animEffect>
                                    <p:anim calcmode="lin" valueType="num">
                                      <p:cBhvr>
                                        <p:cTn id="26" dur="1250" fill="hold"/>
                                        <p:tgtEl>
                                          <p:spTgt spid="13"/>
                                        </p:tgtEl>
                                        <p:attrNameLst>
                                          <p:attrName>ppt_x</p:attrName>
                                        </p:attrNameLst>
                                      </p:cBhvr>
                                      <p:tavLst>
                                        <p:tav tm="0">
                                          <p:val>
                                            <p:strVal val="#ppt_x"/>
                                          </p:val>
                                        </p:tav>
                                        <p:tav tm="100000">
                                          <p:val>
                                            <p:strVal val="#ppt_x"/>
                                          </p:val>
                                        </p:tav>
                                      </p:tavLst>
                                    </p:anim>
                                    <p:anim calcmode="lin" valueType="num">
                                      <p:cBhvr>
                                        <p:cTn id="27" dur="1125" decel="100000" fill="hold"/>
                                        <p:tgtEl>
                                          <p:spTgt spid="13"/>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ARK TOP SLIDE">
    <p:spTree>
      <p:nvGrpSpPr>
        <p:cNvPr id="1" name=""/>
        <p:cNvGrpSpPr/>
        <p:nvPr/>
      </p:nvGrpSpPr>
      <p:grpSpPr>
        <a:xfrm>
          <a:off x="0" y="0"/>
          <a:ext cx="0" cy="0"/>
          <a:chOff x="0" y="0"/>
          <a:chExt cx="0" cy="0"/>
        </a:xfrm>
      </p:grpSpPr>
      <p:sp>
        <p:nvSpPr>
          <p:cNvPr id="3" name="Rectangle 2"/>
          <p:cNvSpPr/>
          <p:nvPr/>
        </p:nvSpPr>
        <p:spPr>
          <a:xfrm>
            <a:off x="0" y="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12619645"/>
            <a:ext cx="2257879" cy="400667"/>
          </a:xfrm>
          <a:prstGeom prst="rect">
            <a:avLst/>
          </a:prstGeom>
        </p:spPr>
      </p:pic>
    </p:spTree>
    <p:extLst>
      <p:ext uri="{BB962C8B-B14F-4D97-AF65-F5344CB8AC3E}">
        <p14:creationId xmlns:p14="http://schemas.microsoft.com/office/powerpoint/2010/main" val="388352149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EVICES OPT-1">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0" y="4953000"/>
            <a:ext cx="2542032" cy="4526280"/>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7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5334000"/>
            <a:ext cx="2075688" cy="3758184"/>
          </a:xfrm>
          <a:prstGeom prst="rect">
            <a:avLst/>
          </a:prstGeom>
        </p:spPr>
        <p:txBody>
          <a:bodyPr/>
          <a:lstStyle/>
          <a:p>
            <a:r>
              <a:rPr lang="en-US"/>
              <a:t>Click icon to add picture</a:t>
            </a:r>
            <a:endParaRPr lang="uk-UA"/>
          </a:p>
        </p:txBody>
      </p:sp>
      <p:sp>
        <p:nvSpPr>
          <p:cNvPr id="10" name="Picture Placeholder 5"/>
          <p:cNvSpPr>
            <a:spLocks noGrp="1"/>
          </p:cNvSpPr>
          <p:nvPr>
            <p:ph type="pic" sz="quarter" idx="12"/>
          </p:nvPr>
        </p:nvSpPr>
        <p:spPr>
          <a:xfrm>
            <a:off x="1563624" y="5334000"/>
            <a:ext cx="2075688" cy="3758184"/>
          </a:xfrm>
          <a:prstGeom prst="rect">
            <a:avLst/>
          </a:prstGeom>
        </p:spPr>
        <p:txBody>
          <a:bodyPr/>
          <a:lstStyle/>
          <a:p>
            <a:r>
              <a:rPr lang="en-US"/>
              <a:t>Click icon to add picture</a:t>
            </a:r>
            <a:endParaRPr lang="uk-UA"/>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163824" y="5056632"/>
            <a:ext cx="2423160" cy="4315968"/>
          </a:xfrm>
          <a:prstGeom prst="rect">
            <a:avLst/>
          </a:prstGeom>
        </p:spPr>
        <p:txBody>
          <a:body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6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125" decel="100000" fill="hold"/>
                                        <p:tgtEl>
                                          <p:spTgt spid="1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6" grpId="0"/>
    </p:bld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EVICES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0" y="4693920"/>
            <a:ext cx="3730752" cy="4983480"/>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3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EVICES OPT-4">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51760" y="4669536"/>
            <a:ext cx="6400800" cy="3941064"/>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34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EVICES OPT-5">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438144" y="4745736"/>
            <a:ext cx="5276088" cy="3255264"/>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9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DEVICES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121408" y="4651248"/>
            <a:ext cx="6519672" cy="3730752"/>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5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EVICES OPT-7">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002536" y="4504944"/>
            <a:ext cx="7178040" cy="4105656"/>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53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DEVICES OPT-11">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29384" y="4904232"/>
            <a:ext cx="2423160" cy="4315968"/>
          </a:xfrm>
          <a:prstGeom prst="rect">
            <a:avLst/>
          </a:prstGeom>
        </p:spPr>
        <p:txBody>
          <a:body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9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DEVICES OPT-12">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01952" y="5288280"/>
            <a:ext cx="2194560" cy="3886200"/>
          </a:xfrm>
          <a:prstGeom prst="rect">
            <a:avLst/>
          </a:prstGeom>
        </p:spPr>
        <p:txBody>
          <a:bodyPr/>
          <a:lstStyle/>
          <a:p>
            <a:r>
              <a:rPr lang="en-US"/>
              <a:t>Click icon to add picture</a:t>
            </a:r>
            <a:endParaRPr lang="uk-UA"/>
          </a:p>
        </p:txBody>
      </p:sp>
      <p:sp>
        <p:nvSpPr>
          <p:cNvPr id="11" name="Picture Placeholder 5"/>
          <p:cNvSpPr>
            <a:spLocks noGrp="1"/>
          </p:cNvSpPr>
          <p:nvPr>
            <p:ph type="pic" sz="quarter" idx="12"/>
          </p:nvPr>
        </p:nvSpPr>
        <p:spPr>
          <a:xfrm>
            <a:off x="5468112" y="5288280"/>
            <a:ext cx="2194560" cy="3886200"/>
          </a:xfrm>
          <a:prstGeom prst="rect">
            <a:avLst/>
          </a:prstGeom>
        </p:spPr>
        <p:txBody>
          <a:bodyPr/>
          <a:lstStyle/>
          <a:p>
            <a:r>
              <a:rPr lang="en-US"/>
              <a:t>Click icon to add picture</a:t>
            </a:r>
            <a:endParaRPr lang="uk-UA"/>
          </a:p>
        </p:txBody>
      </p:sp>
      <p:sp>
        <p:nvSpPr>
          <p:cNvPr id="12" name="Picture Placeholder 5"/>
          <p:cNvSpPr>
            <a:spLocks noGrp="1"/>
          </p:cNvSpPr>
          <p:nvPr>
            <p:ph type="pic" sz="quarter" idx="13"/>
          </p:nvPr>
        </p:nvSpPr>
        <p:spPr>
          <a:xfrm>
            <a:off x="3520440" y="4953000"/>
            <a:ext cx="2542032" cy="4526280"/>
          </a:xfrm>
          <a:prstGeom prst="rect">
            <a:avLst/>
          </a:prstGeom>
        </p:spPr>
        <p:txBody>
          <a:bodyPr/>
          <a:lstStyle/>
          <a:p>
            <a:r>
              <a:rPr lang="en-US"/>
              <a:t>Click icon to add picture</a:t>
            </a:r>
            <a:endParaRPr lang="uk-UA"/>
          </a:p>
        </p:txBody>
      </p:sp>
      <p:cxnSp>
        <p:nvCxnSpPr>
          <p:cNvPr id="13" name="Straight Connector 12"/>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72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125" decel="100000" fill="hold"/>
                                        <p:tgtEl>
                                          <p:spTgt spid="11"/>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EVICES OPT-13">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2624328" y="4693920"/>
            <a:ext cx="3730752" cy="4983480"/>
          </a:xfrm>
          <a:prstGeom prst="rect">
            <a:avLst/>
          </a:prstGeom>
        </p:spPr>
        <p:txBody>
          <a:body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1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ARK MIDDL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Rectangle 9"/>
          <p:cNvSpPr/>
          <p:nvPr/>
        </p:nvSpPr>
        <p:spPr>
          <a:xfrm>
            <a:off x="0" y="3200400"/>
            <a:ext cx="18288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12566129"/>
            <a:ext cx="2388507" cy="423848"/>
          </a:xfrm>
          <a:prstGeom prst="rect">
            <a:avLst/>
          </a:prstGeom>
        </p:spPr>
      </p:pic>
    </p:spTree>
    <p:extLst>
      <p:ext uri="{BB962C8B-B14F-4D97-AF65-F5344CB8AC3E}">
        <p14:creationId xmlns:p14="http://schemas.microsoft.com/office/powerpoint/2010/main" val="56751813"/>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EVICES OPT-14">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p:nvPr>
        </p:nvSpPr>
        <p:spPr>
          <a:xfrm>
            <a:off x="876300" y="761882"/>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05500" y="4346448"/>
            <a:ext cx="6477000" cy="3959352"/>
          </a:xfrm>
          <a:prstGeom prst="rect">
            <a:avLst/>
          </a:prstGeom>
        </p:spPr>
        <p:txBody>
          <a:bodyPr/>
          <a:lstStyle>
            <a:lvl1pPr>
              <a:defRPr sz="2000"/>
            </a:lvl1p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EVICES OPT-15">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p:nvPr>
        </p:nvSpPr>
        <p:spPr>
          <a:xfrm>
            <a:off x="876300" y="761882"/>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655064" y="4471416"/>
            <a:ext cx="6967728" cy="3986784"/>
          </a:xfrm>
          <a:prstGeom prst="rect">
            <a:avLst/>
          </a:prstGeom>
        </p:spPr>
        <p:txBody>
          <a:bodyPr/>
          <a:lstStyle>
            <a:lvl1pPr>
              <a:defRPr sz="2000"/>
            </a:lvl1p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8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EVICES OPT-8">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61888" y="4145280"/>
            <a:ext cx="5705856" cy="3246120"/>
          </a:xfrm>
          <a:prstGeom prst="rect">
            <a:avLst/>
          </a:prstGeom>
        </p:spPr>
        <p:txBody>
          <a:bodyPr/>
          <a:lstStyle>
            <a:lvl1pPr>
              <a:defRPr sz="2000"/>
            </a:lvl1pPr>
          </a:lstStyle>
          <a:p>
            <a:r>
              <a:rPr lang="en-US"/>
              <a:t>Click icon to add picture</a:t>
            </a:r>
            <a:endParaRPr lang="uk-UA"/>
          </a:p>
        </p:txBody>
      </p:sp>
      <p:sp>
        <p:nvSpPr>
          <p:cNvPr id="11" name="Picture Placeholder 2"/>
          <p:cNvSpPr>
            <a:spLocks noGrp="1"/>
          </p:cNvSpPr>
          <p:nvPr>
            <p:ph type="pic" sz="quarter" idx="13"/>
          </p:nvPr>
        </p:nvSpPr>
        <p:spPr>
          <a:xfrm>
            <a:off x="3657600" y="7470648"/>
            <a:ext cx="685800" cy="1216152"/>
          </a:xfrm>
          <a:prstGeom prst="rect">
            <a:avLst/>
          </a:prstGeom>
        </p:spPr>
        <p:txBody>
          <a:bodyPr/>
          <a:lstStyle>
            <a:lvl1pPr>
              <a:defRPr sz="1200"/>
            </a:lvl1pPr>
          </a:lstStyle>
          <a:p>
            <a:r>
              <a:rPr lang="en-US"/>
              <a:t>Click icon to add picture</a:t>
            </a:r>
            <a:endParaRPr lang="uk-UA"/>
          </a:p>
        </p:txBody>
      </p:sp>
      <p:sp>
        <p:nvSpPr>
          <p:cNvPr id="12" name="Picture Placeholder 2"/>
          <p:cNvSpPr>
            <a:spLocks noGrp="1"/>
          </p:cNvSpPr>
          <p:nvPr>
            <p:ph type="pic" sz="quarter" idx="14"/>
          </p:nvPr>
        </p:nvSpPr>
        <p:spPr>
          <a:xfrm>
            <a:off x="4690872" y="6480048"/>
            <a:ext cx="1645920" cy="2176272"/>
          </a:xfrm>
          <a:prstGeom prst="rect">
            <a:avLst/>
          </a:prstGeom>
        </p:spPr>
        <p:txBody>
          <a:bodyPr/>
          <a:lstStyle>
            <a:lvl1pPr>
              <a:defRPr sz="1200"/>
            </a:lvl1pPr>
          </a:lstStyle>
          <a:p>
            <a:r>
              <a:rPr lang="en-US"/>
              <a:t>Click icon to add picture</a:t>
            </a:r>
            <a:endParaRPr lang="uk-UA"/>
          </a:p>
        </p:txBody>
      </p:sp>
      <p:sp>
        <p:nvSpPr>
          <p:cNvPr id="13" name="Picture Placeholder 2"/>
          <p:cNvSpPr>
            <a:spLocks noGrp="1"/>
          </p:cNvSpPr>
          <p:nvPr>
            <p:ph type="pic" sz="quarter" idx="15"/>
          </p:nvPr>
        </p:nvSpPr>
        <p:spPr>
          <a:xfrm>
            <a:off x="11055096" y="6019800"/>
            <a:ext cx="3886200" cy="2404872"/>
          </a:xfrm>
          <a:prstGeom prst="rect">
            <a:avLst/>
          </a:prstGeom>
        </p:spPr>
        <p:txBody>
          <a:bodyPr/>
          <a:lstStyle>
            <a:lvl1pPr>
              <a:defRPr sz="1200"/>
            </a:lvl1pPr>
          </a:lstStyle>
          <a:p>
            <a:r>
              <a:rPr lang="en-US"/>
              <a:t>Click icon to add picture</a:t>
            </a:r>
            <a:endParaRPr lang="uk-UA"/>
          </a:p>
        </p:txBody>
      </p:sp>
      <p:cxnSp>
        <p:nvCxnSpPr>
          <p:cNvPr id="14" name="Straight Connector 13"/>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250"/>
                                        <p:tgtEl>
                                          <p:spTgt spid="13"/>
                                        </p:tgtEl>
                                      </p:cBhvr>
                                    </p:animEffect>
                                    <p:anim calcmode="lin" valueType="num">
                                      <p:cBhvr>
                                        <p:cTn id="14" dur="1250" fill="hold"/>
                                        <p:tgtEl>
                                          <p:spTgt spid="13"/>
                                        </p:tgtEl>
                                        <p:attrNameLst>
                                          <p:attrName>ppt_x</p:attrName>
                                        </p:attrNameLst>
                                      </p:cBhvr>
                                      <p:tavLst>
                                        <p:tav tm="0">
                                          <p:val>
                                            <p:strVal val="#ppt_x"/>
                                          </p:val>
                                        </p:tav>
                                        <p:tav tm="100000">
                                          <p:val>
                                            <p:strVal val="#ppt_x"/>
                                          </p:val>
                                        </p:tav>
                                      </p:tavLst>
                                    </p:anim>
                                    <p:anim calcmode="lin" valueType="num">
                                      <p:cBhvr>
                                        <p:cTn id="15" dur="1125" decel="100000" fill="hold"/>
                                        <p:tgtEl>
                                          <p:spTgt spid="13"/>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250"/>
                                        <p:tgtEl>
                                          <p:spTgt spid="11"/>
                                        </p:tgtEl>
                                      </p:cBhvr>
                                    </p:animEffect>
                                    <p:anim calcmode="lin" valueType="num">
                                      <p:cBhvr>
                                        <p:cTn id="26" dur="1250" fill="hold"/>
                                        <p:tgtEl>
                                          <p:spTgt spid="11"/>
                                        </p:tgtEl>
                                        <p:attrNameLst>
                                          <p:attrName>ppt_x</p:attrName>
                                        </p:attrNameLst>
                                      </p:cBhvr>
                                      <p:tavLst>
                                        <p:tav tm="0">
                                          <p:val>
                                            <p:strVal val="#ppt_x"/>
                                          </p:val>
                                        </p:tav>
                                        <p:tav tm="100000">
                                          <p:val>
                                            <p:strVal val="#ppt_x"/>
                                          </p:val>
                                        </p:tav>
                                      </p:tavLst>
                                    </p:anim>
                                    <p:anim calcmode="lin" valueType="num">
                                      <p:cBhvr>
                                        <p:cTn id="27" dur="1125" decel="100000" fill="hold"/>
                                        <p:tgtEl>
                                          <p:spTgt spid="11"/>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EVICES OPT-9">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807208" y="4914900"/>
            <a:ext cx="3886200" cy="3886200"/>
          </a:xfrm>
          <a:prstGeom prst="rect">
            <a:avLst/>
          </a:prstGeom>
          <a:effectLst>
            <a:outerShdw blurRad="292100" dist="38100" dir="5400000" algn="t" rotWithShape="0">
              <a:schemeClr val="accent1">
                <a:alpha val="67000"/>
              </a:schemeClr>
            </a:outerShdw>
          </a:effectLst>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46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DEVICES OPT-16">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9"/>
          <p:cNvSpPr>
            <a:spLocks noGrp="1"/>
          </p:cNvSpPr>
          <p:nvPr>
            <p:ph type="pic" sz="quarter" idx="11"/>
          </p:nvPr>
        </p:nvSpPr>
        <p:spPr>
          <a:xfrm>
            <a:off x="4846320" y="4956048"/>
            <a:ext cx="8622792" cy="4846320"/>
          </a:xfrm>
          <a:prstGeom prst="rect">
            <a:avLst/>
          </a:prstGeom>
        </p:spPr>
        <p:txBody>
          <a:bodyPr/>
          <a:lstStyle>
            <a:lvl1pPr marL="0" indent="0">
              <a:buNone/>
              <a:defRPr/>
            </a:lvl1pPr>
          </a:lstStyle>
          <a:p>
            <a:r>
              <a:rPr lang="en-US"/>
              <a:t>Click icon to add picture</a:t>
            </a:r>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7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5029200"/>
            <a:ext cx="5715000" cy="3657600"/>
          </a:xfrm>
          <a:prstGeom prst="rect">
            <a:avLst/>
          </a:prstGeom>
        </p:spPr>
        <p:txBody>
          <a:bodyPr/>
          <a:lstStyle/>
          <a:p>
            <a:r>
              <a:rPr lang="en-US"/>
              <a:t>Click icon to add picture</a:t>
            </a:r>
            <a:endParaRPr lang="uk-UA"/>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8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ARK BOTTOM SLIDE">
    <p:spTree>
      <p:nvGrpSpPr>
        <p:cNvPr id="1" name=""/>
        <p:cNvGrpSpPr/>
        <p:nvPr/>
      </p:nvGrpSpPr>
      <p:grpSpPr>
        <a:xfrm>
          <a:off x="0" y="0"/>
          <a:ext cx="0" cy="0"/>
          <a:chOff x="0" y="0"/>
          <a:chExt cx="0" cy="0"/>
        </a:xfrm>
      </p:grpSpPr>
      <p:sp>
        <p:nvSpPr>
          <p:cNvPr id="3" name="Rectangle 2"/>
          <p:cNvSpPr/>
          <p:nvPr/>
        </p:nvSpPr>
        <p:spPr>
          <a:xfrm>
            <a:off x="0" y="685800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63889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3716000"/>
          </a:xfrm>
          <a:prstGeom prst="rect">
            <a:avLst/>
          </a:prstGeom>
        </p:spPr>
        <p:txBody>
          <a:bodyPr/>
          <a:lstStyle/>
          <a:p>
            <a:endParaRPr lang="uk-UA"/>
          </a:p>
        </p:txBody>
      </p:sp>
    </p:spTree>
    <p:extLst>
      <p:ext uri="{BB962C8B-B14F-4D97-AF65-F5344CB8AC3E}">
        <p14:creationId xmlns:p14="http://schemas.microsoft.com/office/powerpoint/2010/main" val="7814634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IMG-SLIDE OPT-4">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1499616" y="5061204"/>
            <a:ext cx="3593592" cy="3593592"/>
          </a:xfrm>
          <a:prstGeom prst="rect">
            <a:avLst/>
          </a:prstGeom>
        </p:spPr>
        <p:txBody>
          <a:body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7130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theme" Target="../theme/theme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680894"/>
      </p:ext>
    </p:extLst>
  </p:cSld>
  <p:clrMap bg1="lt1" tx1="dk1" bg2="lt2" tx2="dk2" accent1="accent1" accent2="accent2" accent3="accent3" accent4="accent4" accent5="accent5" accent6="accent6" hlink="hlink" folHlink="folHlink"/>
  <p:sldLayoutIdLst>
    <p:sldLayoutId id="2147483741" r:id="rId1"/>
    <p:sldLayoutId id="2147483663" r:id="rId2"/>
    <p:sldLayoutId id="2147483693" r:id="rId3"/>
    <p:sldLayoutId id="2147483868" r:id="rId4"/>
    <p:sldLayoutId id="2147483680" r:id="rId5"/>
    <p:sldLayoutId id="2147483697" r:id="rId6"/>
    <p:sldLayoutId id="2147483698" r:id="rId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08212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52289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6" r:id="rId4"/>
    <p:sldLayoutId id="2147483787" r:id="rId5"/>
    <p:sldLayoutId id="2147483869" r:id="rId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53317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58882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8471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4.xml"/><Relationship Id="rId7" Type="http://schemas.openxmlformats.org/officeDocument/2006/relationships/diagramLayout" Target="../diagrams/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notesSlide" Target="../notesSlides/notesSlide4.xml"/><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3.xml"/><Relationship Id="rId7" Type="http://schemas.openxmlformats.org/officeDocument/2006/relationships/diagramQuickStyle" Target="../diagrams/quickStyle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png"/><Relationship Id="rId4" Type="http://schemas.openxmlformats.org/officeDocument/2006/relationships/notesSlide" Target="../notesSlides/notesSlide5.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761881"/>
            <a:ext cx="12096751" cy="1181219"/>
          </a:xfrm>
        </p:spPr>
        <p:txBody>
          <a:bodyPr/>
          <a:lstStyle/>
          <a:p>
            <a:r>
              <a:rPr lang="en-US" dirty="0"/>
              <a:t>Use Your Head When It Comes to Your Feet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1802" y="2783585"/>
            <a:ext cx="8861298" cy="8907477"/>
          </a:xfrm>
          <a:prstGeom prst="rect">
            <a:avLst/>
          </a:prstGeom>
        </p:spPr>
      </p:pic>
      <p:pic>
        <p:nvPicPr>
          <p:cNvPr id="7" name="Safe Supervisor Taking Care of Your Feet- 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679150" y="6627723"/>
            <a:ext cx="609600" cy="609600"/>
          </a:xfrm>
          <a:prstGeom prst="rect">
            <a:avLst/>
          </a:prstGeom>
        </p:spPr>
      </p:pic>
    </p:spTree>
    <p:extLst>
      <p:ext uri="{BB962C8B-B14F-4D97-AF65-F5344CB8AC3E}">
        <p14:creationId xmlns:p14="http://schemas.microsoft.com/office/powerpoint/2010/main" val="348004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5448300" cy="715581"/>
          </a:xfrm>
        </p:spPr>
        <p:txBody>
          <a:bodyPr/>
          <a:lstStyle/>
          <a:p>
            <a:r>
              <a:rPr lang="en-US" dirty="0"/>
              <a:t>What’s at Stake</a:t>
            </a:r>
          </a:p>
        </p:txBody>
      </p:sp>
      <p:sp>
        <p:nvSpPr>
          <p:cNvPr id="9" name="Rectangle 8"/>
          <p:cNvSpPr/>
          <p:nvPr/>
        </p:nvSpPr>
        <p:spPr>
          <a:xfrm>
            <a:off x="876300" y="2282191"/>
            <a:ext cx="10290175" cy="9814723"/>
          </a:xfrm>
          <a:prstGeom prst="rect">
            <a:avLst/>
          </a:prstGeom>
          <a:solidFill>
            <a:schemeClr val="bg1">
              <a:lumMod val="1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TextBox 9"/>
          <p:cNvSpPr txBox="1"/>
          <p:nvPr/>
        </p:nvSpPr>
        <p:spPr>
          <a:xfrm>
            <a:off x="1283666" y="3263667"/>
            <a:ext cx="7168243" cy="6740307"/>
          </a:xfrm>
          <a:prstGeom prst="rect">
            <a:avLst/>
          </a:prstGeom>
          <a:noFill/>
        </p:spPr>
        <p:txBody>
          <a:bodyPr wrap="square" rtlCol="0">
            <a:spAutoFit/>
          </a:bodyPr>
          <a:lstStyle/>
          <a:p>
            <a:pPr lvl="0" defTabSz="914400" eaLnBrk="0" fontAlgn="base" hangingPunct="0">
              <a:spcBef>
                <a:spcPct val="30000"/>
              </a:spcBef>
              <a:spcAft>
                <a:spcPct val="0"/>
              </a:spcAft>
              <a:defRPr/>
            </a:pPr>
            <a:r>
              <a:rPr lang="en-US" sz="5400" dirty="0">
                <a:solidFill>
                  <a:schemeClr val="bg2"/>
                </a:solidFill>
                <a:ea typeface="ＭＳ Ｐゴシック" charset="-128"/>
                <a:cs typeface="ＭＳ Ｐゴシック" charset="-128"/>
              </a:rPr>
              <a:t>Your feet and toes may be at the opposite end from your head, but you still need to use your brain when it comes to which type of shoes you wear in the winter. </a:t>
            </a:r>
          </a:p>
        </p:txBody>
      </p:sp>
      <p:pic>
        <p:nvPicPr>
          <p:cNvPr id="7" name="Safe Supervisor Taking Care of Your Feet- What's At Sta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399875" y="4846638"/>
            <a:ext cx="609600" cy="609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1909" y="3476857"/>
            <a:ext cx="9790675" cy="6527117"/>
          </a:xfrm>
          <a:prstGeom prst="rect">
            <a:avLst/>
          </a:prstGeom>
        </p:spPr>
      </p:pic>
    </p:spTree>
    <p:extLst>
      <p:ext uri="{BB962C8B-B14F-4D97-AF65-F5344CB8AC3E}">
        <p14:creationId xmlns:p14="http://schemas.microsoft.com/office/powerpoint/2010/main" val="5451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6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5448300" cy="715581"/>
          </a:xfrm>
        </p:spPr>
        <p:txBody>
          <a:bodyPr/>
          <a:lstStyle/>
          <a:p>
            <a:r>
              <a:rPr lang="en-US" dirty="0"/>
              <a:t>What’s the Danger </a:t>
            </a:r>
          </a:p>
        </p:txBody>
      </p:sp>
      <p:graphicFrame>
        <p:nvGraphicFramePr>
          <p:cNvPr id="4" name="Diagram 3"/>
          <p:cNvGraphicFramePr/>
          <p:nvPr>
            <p:extLst>
              <p:ext uri="{D42A27DB-BD31-4B8C-83A1-F6EECF244321}">
                <p14:modId xmlns:p14="http://schemas.microsoft.com/office/powerpoint/2010/main" val="4119371661"/>
              </p:ext>
            </p:extLst>
          </p:nvPr>
        </p:nvGraphicFramePr>
        <p:xfrm>
          <a:off x="-1657350" y="2228850"/>
          <a:ext cx="18516600" cy="90297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Safe Supervisor Taking Care of Your Feet- What's The Dang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2010688" y="5262563"/>
            <a:ext cx="609600" cy="609600"/>
          </a:xfrm>
          <a:prstGeom prst="rect">
            <a:avLst/>
          </a:prstGeom>
        </p:spPr>
      </p:pic>
    </p:spTree>
    <p:extLst>
      <p:ext uri="{BB962C8B-B14F-4D97-AF65-F5344CB8AC3E}">
        <p14:creationId xmlns:p14="http://schemas.microsoft.com/office/powerpoint/2010/main" val="54358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0"/>
            <a:ext cx="7696200" cy="2032119"/>
          </a:xfrm>
        </p:spPr>
        <p:txBody>
          <a:bodyPr/>
          <a:lstStyle/>
          <a:p>
            <a:r>
              <a:rPr lang="en-US" dirty="0"/>
              <a:t>How to Protect Yourself</a:t>
            </a:r>
          </a:p>
        </p:txBody>
      </p:sp>
      <p:pic>
        <p:nvPicPr>
          <p:cNvPr id="7" name="Safe Supervisor Taking Care of Your Feet- How To Protect Yourself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486938" y="4517118"/>
            <a:ext cx="609600" cy="609600"/>
          </a:xfrm>
          <a:prstGeom prst="rect">
            <a:avLst/>
          </a:prstGeom>
        </p:spPr>
      </p:pic>
      <p:graphicFrame>
        <p:nvGraphicFramePr>
          <p:cNvPr id="8" name="Diagram 7"/>
          <p:cNvGraphicFramePr/>
          <p:nvPr>
            <p:extLst>
              <p:ext uri="{D42A27DB-BD31-4B8C-83A1-F6EECF244321}">
                <p14:modId xmlns:p14="http://schemas.microsoft.com/office/powerpoint/2010/main" val="1134444421"/>
              </p:ext>
            </p:extLst>
          </p:nvPr>
        </p:nvGraphicFramePr>
        <p:xfrm>
          <a:off x="876300" y="2794000"/>
          <a:ext cx="16325850" cy="92646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7919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19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7353300" cy="1338828"/>
          </a:xfrm>
        </p:spPr>
        <p:txBody>
          <a:bodyPr/>
          <a:lstStyle/>
          <a:p>
            <a:r>
              <a:rPr lang="en-US" dirty="0"/>
              <a:t>How to Protect Yourself</a:t>
            </a:r>
          </a:p>
        </p:txBody>
      </p:sp>
      <p:graphicFrame>
        <p:nvGraphicFramePr>
          <p:cNvPr id="8" name="Diagram 7"/>
          <p:cNvGraphicFramePr/>
          <p:nvPr>
            <p:extLst>
              <p:ext uri="{D42A27DB-BD31-4B8C-83A1-F6EECF244321}">
                <p14:modId xmlns:p14="http://schemas.microsoft.com/office/powerpoint/2010/main" val="3925217307"/>
              </p:ext>
            </p:extLst>
          </p:nvPr>
        </p:nvGraphicFramePr>
        <p:xfrm>
          <a:off x="0" y="2100709"/>
          <a:ext cx="17547771" cy="98436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Safe Supervisor Taking Care of Your Feet- How To Protect Yourself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2491700" y="7319564"/>
            <a:ext cx="609600" cy="609600"/>
          </a:xfrm>
          <a:prstGeom prst="rect">
            <a:avLst/>
          </a:prstGeom>
        </p:spPr>
      </p:pic>
    </p:spTree>
    <p:extLst>
      <p:ext uri="{BB962C8B-B14F-4D97-AF65-F5344CB8AC3E}">
        <p14:creationId xmlns:p14="http://schemas.microsoft.com/office/powerpoint/2010/main" val="33275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2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0"/>
            <a:ext cx="7696200" cy="1543169"/>
          </a:xfrm>
        </p:spPr>
        <p:txBody>
          <a:bodyPr/>
          <a:lstStyle/>
          <a:p>
            <a:r>
              <a:rPr lang="en-US" dirty="0"/>
              <a:t>How to Protect Yourself</a:t>
            </a:r>
          </a:p>
        </p:txBody>
      </p:sp>
      <p:sp>
        <p:nvSpPr>
          <p:cNvPr id="3" name="Rectangle 2"/>
          <p:cNvSpPr/>
          <p:nvPr/>
        </p:nvSpPr>
        <p:spPr>
          <a:xfrm>
            <a:off x="748393" y="2411144"/>
            <a:ext cx="5576207" cy="876300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r>
              <a:rPr lang="en-US" sz="4000" dirty="0"/>
              <a:t>DWR or durable water repellent coating on them. </a:t>
            </a:r>
          </a:p>
          <a:p>
            <a:pPr marL="571500" indent="-571500">
              <a:buFont typeface="Arial" panose="020B0604020202020204" pitchFamily="34" charset="0"/>
              <a:buChar char="•"/>
            </a:pPr>
            <a:r>
              <a:rPr lang="en-US" sz="4000" dirty="0"/>
              <a:t>Look for boots with a waterproof breathable membrane. </a:t>
            </a:r>
          </a:p>
        </p:txBody>
      </p:sp>
      <p:sp>
        <p:nvSpPr>
          <p:cNvPr id="4" name="Rectangle 3"/>
          <p:cNvSpPr/>
          <p:nvPr/>
        </p:nvSpPr>
        <p:spPr>
          <a:xfrm>
            <a:off x="6736881" y="2411144"/>
            <a:ext cx="5289097" cy="8801100"/>
          </a:xfrm>
          <a:prstGeom prst="rect">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r>
              <a:rPr lang="en-US" sz="4000" dirty="0"/>
              <a:t>Invest in warm socks that wick away moisture.</a:t>
            </a:r>
          </a:p>
          <a:p>
            <a:pPr marL="571500" indent="-571500">
              <a:buFont typeface="Arial" panose="020B0604020202020204" pitchFamily="34" charset="0"/>
              <a:buChar char="•"/>
            </a:pPr>
            <a:r>
              <a:rPr lang="en-US" sz="4000" dirty="0"/>
              <a:t>Merino wool and some synthetic fibers.</a:t>
            </a:r>
          </a:p>
        </p:txBody>
      </p:sp>
      <p:sp>
        <p:nvSpPr>
          <p:cNvPr id="5" name="Rectangle 4"/>
          <p:cNvSpPr/>
          <p:nvPr/>
        </p:nvSpPr>
        <p:spPr>
          <a:xfrm>
            <a:off x="12438259" y="2305050"/>
            <a:ext cx="5289097" cy="8907194"/>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endParaRPr lang="en-US" sz="4000" dirty="0"/>
          </a:p>
          <a:p>
            <a:r>
              <a:rPr lang="en-US" sz="4000" dirty="0"/>
              <a:t>Do your research and get professionally fitted. </a:t>
            </a:r>
          </a:p>
          <a:p>
            <a:pPr marL="571500" indent="-571500">
              <a:buFont typeface="Arial" panose="020B0604020202020204" pitchFamily="34" charset="0"/>
              <a:buChar char="•"/>
            </a:pPr>
            <a:r>
              <a:rPr lang="en-US" sz="4000" dirty="0"/>
              <a:t>Footwear should be comfortable but not constricting. </a:t>
            </a:r>
          </a:p>
          <a:p>
            <a:endParaRPr lang="en-US" sz="4000" dirty="0"/>
          </a:p>
        </p:txBody>
      </p:sp>
      <p:pic>
        <p:nvPicPr>
          <p:cNvPr id="6" name="Safe Supervisor Taking Care of Your Feet- How To Protect Yourself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401660" y="5605938"/>
            <a:ext cx="609600" cy="609600"/>
          </a:xfrm>
          <a:prstGeom prst="rect">
            <a:avLst/>
          </a:prstGeom>
        </p:spPr>
      </p:pic>
    </p:spTree>
    <p:extLst>
      <p:ext uri="{BB962C8B-B14F-4D97-AF65-F5344CB8AC3E}">
        <p14:creationId xmlns:p14="http://schemas.microsoft.com/office/powerpoint/2010/main" val="417231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17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Word</a:t>
            </a:r>
          </a:p>
        </p:txBody>
      </p:sp>
      <p:pic>
        <p:nvPicPr>
          <p:cNvPr id="6" name="Safe Supervisor Taking Care of Your Feet- Final Wo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502813" y="4136571"/>
            <a:ext cx="609600" cy="60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5097" y="4259947"/>
            <a:ext cx="12652903" cy="7939769"/>
          </a:xfrm>
          <a:prstGeom prst="rect">
            <a:avLst/>
          </a:prstGeom>
        </p:spPr>
      </p:pic>
      <p:sp>
        <p:nvSpPr>
          <p:cNvPr id="4" name="Rectangle 3"/>
          <p:cNvSpPr/>
          <p:nvPr/>
        </p:nvSpPr>
        <p:spPr>
          <a:xfrm>
            <a:off x="0" y="4136571"/>
            <a:ext cx="18288000" cy="312147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lvl="1" indent="-571500">
              <a:buFont typeface="Wingdings" panose="05000000000000000000" pitchFamily="2" charset="2"/>
              <a:buChar char="Ø"/>
            </a:pPr>
            <a:endParaRPr lang="en-US" sz="4000" dirty="0"/>
          </a:p>
          <a:p>
            <a:pPr marL="1257300" lvl="1" indent="-571500">
              <a:buFont typeface="Wingdings" panose="05000000000000000000" pitchFamily="2" charset="2"/>
              <a:buChar char="Ø"/>
            </a:pPr>
            <a:r>
              <a:rPr lang="en-US" sz="4000" dirty="0"/>
              <a:t>Your comfort and safety should be top of mind when it comes to choosing winter footwear. </a:t>
            </a:r>
          </a:p>
          <a:p>
            <a:pPr marL="1257300" lvl="1" indent="-571500">
              <a:buFont typeface="Wingdings" panose="05000000000000000000" pitchFamily="2" charset="2"/>
              <a:buChar char="Ø"/>
            </a:pPr>
            <a:endParaRPr lang="en-US" sz="4000" dirty="0"/>
          </a:p>
        </p:txBody>
      </p:sp>
    </p:spTree>
    <p:extLst>
      <p:ext uri="{BB962C8B-B14F-4D97-AF65-F5344CB8AC3E}">
        <p14:creationId xmlns:p14="http://schemas.microsoft.com/office/powerpoint/2010/main" val="162024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Simply Red Theme">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y Red Theme" id="{65B29E1D-5B1D-46F2-8CAF-8263A8F7224F}" vid="{C0870424-774E-4248-8361-9833448740BE}"/>
    </a:ext>
  </a:extLst>
</a:theme>
</file>

<file path=ppt/theme/theme2.xml><?xml version="1.0" encoding="utf-8"?>
<a:theme xmlns:a="http://schemas.openxmlformats.org/drawingml/2006/main" name="1_SLIDES WITH IMAGES">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AM SLIDES">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LIDES WITH IMAGES">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EAM SLIDES">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PORTFOLIO">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Simply Red Theme</Template>
  <TotalTime>185</TotalTime>
  <Words>875</Words>
  <Application>Microsoft Office PowerPoint</Application>
  <PresentationFormat>Custom</PresentationFormat>
  <Paragraphs>95</Paragraphs>
  <Slides>7</Slides>
  <Notes>7</Notes>
  <HiddenSlides>0</HiddenSlides>
  <MMClips>7</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7</vt:i4>
      </vt:variant>
    </vt:vector>
  </HeadingPairs>
  <TitlesOfParts>
    <vt:vector size="19" baseType="lpstr">
      <vt:lpstr>Arial</vt:lpstr>
      <vt:lpstr>Wingdings</vt:lpstr>
      <vt:lpstr>Roboto Condensed</vt:lpstr>
      <vt:lpstr>ＭＳ Ｐゴシック</vt:lpstr>
      <vt:lpstr>Calibri</vt:lpstr>
      <vt:lpstr>Roboto</vt:lpstr>
      <vt:lpstr>Simply Red Theme</vt:lpstr>
      <vt:lpstr>1_SLIDES WITH IMAGES</vt:lpstr>
      <vt:lpstr>1_TEAM SLIDES</vt:lpstr>
      <vt:lpstr>2_SLIDES WITH IMAGES</vt:lpstr>
      <vt:lpstr>2_TEAM SLIDES</vt:lpstr>
      <vt:lpstr>2_PORTFOLIO</vt:lpstr>
      <vt:lpstr>Use Your Head When It Comes to Your Feet</vt:lpstr>
      <vt:lpstr>What’s at Stake</vt:lpstr>
      <vt:lpstr>What’s the Danger </vt:lpstr>
      <vt:lpstr>How to Protect Yourself</vt:lpstr>
      <vt:lpstr>How to Protect Yourself</vt:lpstr>
      <vt:lpstr>How to Protect Yourself</vt:lpstr>
      <vt:lpstr>Final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Natae Bugg</dc:creator>
  <cp:lastModifiedBy>Natae Bugg</cp:lastModifiedBy>
  <cp:revision>31</cp:revision>
  <dcterms:created xsi:type="dcterms:W3CDTF">2016-11-22T04:43:41Z</dcterms:created>
  <dcterms:modified xsi:type="dcterms:W3CDTF">2016-11-29T19:23:55Z</dcterms:modified>
</cp:coreProperties>
</file>