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audio3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media/audio4.wav" ContentType="audio/x-wav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media/audio6.wav" ContentType="audio/x-wav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9"/>
  </p:notesMasterIdLst>
  <p:handoutMasterIdLst>
    <p:handoutMasterId r:id="rId10"/>
  </p:handoutMasterIdLst>
  <p:sldIdLst>
    <p:sldId id="278" r:id="rId2"/>
    <p:sldId id="257" r:id="rId3"/>
    <p:sldId id="279" r:id="rId4"/>
    <p:sldId id="260" r:id="rId5"/>
    <p:sldId id="272" r:id="rId6"/>
    <p:sldId id="280" r:id="rId7"/>
    <p:sldId id="277" r:id="rId8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EF97"/>
    <a:srgbClr val="65D8EF"/>
    <a:srgbClr val="FF9900"/>
    <a:srgbClr val="533001"/>
    <a:srgbClr val="009900"/>
    <a:srgbClr val="A80000"/>
    <a:srgbClr val="700000"/>
    <a:srgbClr val="F8F8F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3" autoAdjust="0"/>
    <p:restoredTop sz="69965" autoAdjust="0"/>
  </p:normalViewPr>
  <p:slideViewPr>
    <p:cSldViewPr>
      <p:cViewPr>
        <p:scale>
          <a:sx n="50" d="100"/>
          <a:sy n="50" d="100"/>
        </p:scale>
        <p:origin x="678" y="3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9A8E6-49A6-43FE-831D-938352AC5563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379AB19-46E1-4412-8CB8-917B79107A57}">
      <dgm:prSet phldrT="[Text]" custT="1"/>
      <dgm:spPr>
        <a:solidFill>
          <a:srgbClr val="65D8EF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sz="4000" b="1" dirty="0" smtClean="0">
              <a:solidFill>
                <a:schemeClr val="tx1"/>
              </a:solidFill>
            </a:rPr>
            <a:t>Messy Hazards</a:t>
          </a:r>
        </a:p>
      </dgm:t>
    </dgm:pt>
    <dgm:pt modelId="{0073F0F8-E563-41A5-8583-A0D7EB73AD2D}" type="parTrans" cxnId="{919679DE-0ED4-48A0-A7BA-5387D097E884}">
      <dgm:prSet/>
      <dgm:spPr/>
      <dgm:t>
        <a:bodyPr/>
        <a:lstStyle/>
        <a:p>
          <a:endParaRPr lang="en-US"/>
        </a:p>
      </dgm:t>
    </dgm:pt>
    <dgm:pt modelId="{0034F17A-22CB-4395-8188-F8048C9392C7}" type="sibTrans" cxnId="{919679DE-0ED4-48A0-A7BA-5387D097E884}">
      <dgm:prSet/>
      <dgm:spPr/>
      <dgm:t>
        <a:bodyPr/>
        <a:lstStyle/>
        <a:p>
          <a:endParaRPr lang="en-US"/>
        </a:p>
      </dgm:t>
    </dgm:pt>
    <dgm:pt modelId="{85412D40-51FE-4A1F-BA81-4B2A95DA0630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Injury/Death from slips, trips or falls</a:t>
          </a:r>
          <a:endParaRPr lang="en-US" sz="2400" b="1" dirty="0">
            <a:solidFill>
              <a:schemeClr val="tx1"/>
            </a:solidFill>
          </a:endParaRPr>
        </a:p>
      </dgm:t>
    </dgm:pt>
    <dgm:pt modelId="{B1BCFA64-83C8-40BC-8C85-FBFC515F679F}" type="parTrans" cxnId="{5C7AC560-C411-4D39-97FC-836D925DDA27}">
      <dgm:prSet/>
      <dgm:spPr/>
      <dgm:t>
        <a:bodyPr/>
        <a:lstStyle/>
        <a:p>
          <a:endParaRPr lang="en-US"/>
        </a:p>
      </dgm:t>
    </dgm:pt>
    <dgm:pt modelId="{D9E71649-5F0F-4DDE-A5B1-D2019582B5CF}" type="sibTrans" cxnId="{5C7AC560-C411-4D39-97FC-836D925DDA27}">
      <dgm:prSet/>
      <dgm:spPr/>
      <dgm:t>
        <a:bodyPr/>
        <a:lstStyle/>
        <a:p>
          <a:endParaRPr lang="en-US"/>
        </a:p>
      </dgm:t>
    </dgm:pt>
    <dgm:pt modelId="{B1613F20-0C4D-42D5-9680-829403C3B8A8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Reduced Productivity</a:t>
          </a:r>
          <a:endParaRPr lang="en-US" sz="2400" b="1" dirty="0">
            <a:solidFill>
              <a:schemeClr val="tx1"/>
            </a:solidFill>
          </a:endParaRPr>
        </a:p>
      </dgm:t>
    </dgm:pt>
    <dgm:pt modelId="{92BF01E1-6554-463D-9491-1323A1A8295B}" type="parTrans" cxnId="{D1D3FC95-C351-44F8-A846-B0EAC4AF38C9}">
      <dgm:prSet/>
      <dgm:spPr/>
      <dgm:t>
        <a:bodyPr/>
        <a:lstStyle/>
        <a:p>
          <a:endParaRPr lang="en-US"/>
        </a:p>
      </dgm:t>
    </dgm:pt>
    <dgm:pt modelId="{DEB4991D-CB01-4BEF-AA55-E0B9B901B6DC}" type="sibTrans" cxnId="{D1D3FC95-C351-44F8-A846-B0EAC4AF38C9}">
      <dgm:prSet/>
      <dgm:spPr/>
      <dgm:t>
        <a:bodyPr/>
        <a:lstStyle/>
        <a:p>
          <a:endParaRPr lang="en-US"/>
        </a:p>
      </dgm:t>
    </dgm:pt>
    <dgm:pt modelId="{18FBBAFC-C562-4B8E-96F9-E210E237C833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Injury/Death from fire</a:t>
          </a:r>
          <a:endParaRPr lang="en-US" sz="2400" b="1" dirty="0">
            <a:solidFill>
              <a:schemeClr val="tx1"/>
            </a:solidFill>
          </a:endParaRPr>
        </a:p>
      </dgm:t>
    </dgm:pt>
    <dgm:pt modelId="{F6CFC435-A1B9-4CFC-8634-9FDD8EE1147D}" type="parTrans" cxnId="{5CF5DBB0-F3CB-46F8-9AB8-3A596AA20F83}">
      <dgm:prSet/>
      <dgm:spPr/>
      <dgm:t>
        <a:bodyPr/>
        <a:lstStyle/>
        <a:p>
          <a:endParaRPr lang="en-US"/>
        </a:p>
      </dgm:t>
    </dgm:pt>
    <dgm:pt modelId="{71753368-03E0-40BB-91C4-8AD65C2AFE04}" type="sibTrans" cxnId="{5CF5DBB0-F3CB-46F8-9AB8-3A596AA20F83}">
      <dgm:prSet/>
      <dgm:spPr/>
      <dgm:t>
        <a:bodyPr/>
        <a:lstStyle/>
        <a:p>
          <a:endParaRPr lang="en-US"/>
        </a:p>
      </dgm:t>
    </dgm:pt>
    <dgm:pt modelId="{EE85C955-E328-4241-861C-75A5E19FC4C0}" type="pres">
      <dgm:prSet presAssocID="{BE59A8E6-49A6-43FE-831D-938352AC556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3FDE60-85E6-4D3A-9D8F-9CA8EBA7FA87}" type="pres">
      <dgm:prSet presAssocID="{C379AB19-46E1-4412-8CB8-917B79107A57}" presName="centerShape" presStyleLbl="node0" presStyleIdx="0" presStyleCnt="1" custScaleX="130082" custScaleY="130785"/>
      <dgm:spPr/>
      <dgm:t>
        <a:bodyPr/>
        <a:lstStyle/>
        <a:p>
          <a:endParaRPr lang="en-US"/>
        </a:p>
      </dgm:t>
    </dgm:pt>
    <dgm:pt modelId="{93BB36BC-68E7-4001-823E-B115259C5617}" type="pres">
      <dgm:prSet presAssocID="{B1BCFA64-83C8-40BC-8C85-FBFC515F679F}" presName="Name9" presStyleLbl="parChTrans1D2" presStyleIdx="0" presStyleCnt="3"/>
      <dgm:spPr/>
      <dgm:t>
        <a:bodyPr/>
        <a:lstStyle/>
        <a:p>
          <a:endParaRPr lang="en-US"/>
        </a:p>
      </dgm:t>
    </dgm:pt>
    <dgm:pt modelId="{FFB28B65-45D6-4315-A7AD-FE77ED1BA182}" type="pres">
      <dgm:prSet presAssocID="{B1BCFA64-83C8-40BC-8C85-FBFC515F679F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B8E0A71-E2EB-4E9E-9727-6B0021778EB2}" type="pres">
      <dgm:prSet presAssocID="{85412D40-51FE-4A1F-BA81-4B2A95DA0630}" presName="node" presStyleLbl="node1" presStyleIdx="0" presStyleCnt="3" custScaleX="102744" custScaleY="92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10AF5-7248-4EF4-B001-43CE6275E5EE}" type="pres">
      <dgm:prSet presAssocID="{92BF01E1-6554-463D-9491-1323A1A8295B}" presName="Name9" presStyleLbl="parChTrans1D2" presStyleIdx="1" presStyleCnt="3"/>
      <dgm:spPr/>
      <dgm:t>
        <a:bodyPr/>
        <a:lstStyle/>
        <a:p>
          <a:endParaRPr lang="en-US"/>
        </a:p>
      </dgm:t>
    </dgm:pt>
    <dgm:pt modelId="{D1B14C91-F158-41C0-B05D-0E5DBD62B91E}" type="pres">
      <dgm:prSet presAssocID="{92BF01E1-6554-463D-9491-1323A1A8295B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67A56FF-4823-4F99-BB29-00F12136F628}" type="pres">
      <dgm:prSet presAssocID="{B1613F20-0C4D-42D5-9680-829403C3B8A8}" presName="node" presStyleLbl="node1" presStyleIdx="1" presStyleCnt="3" custScaleX="108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7AE44-BBE0-436E-8FEA-834E4AE97856}" type="pres">
      <dgm:prSet presAssocID="{F6CFC435-A1B9-4CFC-8634-9FDD8EE1147D}" presName="Name9" presStyleLbl="parChTrans1D2" presStyleIdx="2" presStyleCnt="3"/>
      <dgm:spPr/>
      <dgm:t>
        <a:bodyPr/>
        <a:lstStyle/>
        <a:p>
          <a:endParaRPr lang="en-US"/>
        </a:p>
      </dgm:t>
    </dgm:pt>
    <dgm:pt modelId="{9C5E5134-C0FE-4045-B8D3-747ADB95525F}" type="pres">
      <dgm:prSet presAssocID="{F6CFC435-A1B9-4CFC-8634-9FDD8EE1147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D0672701-F4C5-4FB2-992A-8FB8C400CB17}" type="pres">
      <dgm:prSet presAssocID="{18FBBAFC-C562-4B8E-96F9-E210E237C833}" presName="node" presStyleLbl="node1" presStyleIdx="2" presStyleCnt="3" custScaleX="103743" custScaleY="97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EE9E19-A348-4E47-AF9C-58F3A750964C}" type="presOf" srcId="{85412D40-51FE-4A1F-BA81-4B2A95DA0630}" destId="{2B8E0A71-E2EB-4E9E-9727-6B0021778EB2}" srcOrd="0" destOrd="0" presId="urn:microsoft.com/office/officeart/2005/8/layout/radial1"/>
    <dgm:cxn modelId="{BED7831C-639E-4364-B10F-1B7FB8C8FF06}" type="presOf" srcId="{BE59A8E6-49A6-43FE-831D-938352AC5563}" destId="{EE85C955-E328-4241-861C-75A5E19FC4C0}" srcOrd="0" destOrd="0" presId="urn:microsoft.com/office/officeart/2005/8/layout/radial1"/>
    <dgm:cxn modelId="{5D9BAB05-68BF-468F-95B9-243F2D04EE64}" type="presOf" srcId="{B1BCFA64-83C8-40BC-8C85-FBFC515F679F}" destId="{FFB28B65-45D6-4315-A7AD-FE77ED1BA182}" srcOrd="1" destOrd="0" presId="urn:microsoft.com/office/officeart/2005/8/layout/radial1"/>
    <dgm:cxn modelId="{E110EC9D-C10A-4454-83AD-1D899F26B275}" type="presOf" srcId="{92BF01E1-6554-463D-9491-1323A1A8295B}" destId="{6C010AF5-7248-4EF4-B001-43CE6275E5EE}" srcOrd="0" destOrd="0" presId="urn:microsoft.com/office/officeart/2005/8/layout/radial1"/>
    <dgm:cxn modelId="{5C7AC560-C411-4D39-97FC-836D925DDA27}" srcId="{C379AB19-46E1-4412-8CB8-917B79107A57}" destId="{85412D40-51FE-4A1F-BA81-4B2A95DA0630}" srcOrd="0" destOrd="0" parTransId="{B1BCFA64-83C8-40BC-8C85-FBFC515F679F}" sibTransId="{D9E71649-5F0F-4DDE-A5B1-D2019582B5CF}"/>
    <dgm:cxn modelId="{3985E337-169E-477A-B932-2EF8FB3EA16A}" type="presOf" srcId="{92BF01E1-6554-463D-9491-1323A1A8295B}" destId="{D1B14C91-F158-41C0-B05D-0E5DBD62B91E}" srcOrd="1" destOrd="0" presId="urn:microsoft.com/office/officeart/2005/8/layout/radial1"/>
    <dgm:cxn modelId="{D1D3FC95-C351-44F8-A846-B0EAC4AF38C9}" srcId="{C379AB19-46E1-4412-8CB8-917B79107A57}" destId="{B1613F20-0C4D-42D5-9680-829403C3B8A8}" srcOrd="1" destOrd="0" parTransId="{92BF01E1-6554-463D-9491-1323A1A8295B}" sibTransId="{DEB4991D-CB01-4BEF-AA55-E0B9B901B6DC}"/>
    <dgm:cxn modelId="{919679DE-0ED4-48A0-A7BA-5387D097E884}" srcId="{BE59A8E6-49A6-43FE-831D-938352AC5563}" destId="{C379AB19-46E1-4412-8CB8-917B79107A57}" srcOrd="0" destOrd="0" parTransId="{0073F0F8-E563-41A5-8583-A0D7EB73AD2D}" sibTransId="{0034F17A-22CB-4395-8188-F8048C9392C7}"/>
    <dgm:cxn modelId="{6731E043-4DF5-4DD7-AE6F-15E3F3B065F0}" type="presOf" srcId="{F6CFC435-A1B9-4CFC-8634-9FDD8EE1147D}" destId="{B607AE44-BBE0-436E-8FEA-834E4AE97856}" srcOrd="0" destOrd="0" presId="urn:microsoft.com/office/officeart/2005/8/layout/radial1"/>
    <dgm:cxn modelId="{2DB637C4-7C3F-47D1-8D31-A2BD79C3375E}" type="presOf" srcId="{B1BCFA64-83C8-40BC-8C85-FBFC515F679F}" destId="{93BB36BC-68E7-4001-823E-B115259C5617}" srcOrd="0" destOrd="0" presId="urn:microsoft.com/office/officeart/2005/8/layout/radial1"/>
    <dgm:cxn modelId="{5CF5DBB0-F3CB-46F8-9AB8-3A596AA20F83}" srcId="{C379AB19-46E1-4412-8CB8-917B79107A57}" destId="{18FBBAFC-C562-4B8E-96F9-E210E237C833}" srcOrd="2" destOrd="0" parTransId="{F6CFC435-A1B9-4CFC-8634-9FDD8EE1147D}" sibTransId="{71753368-03E0-40BB-91C4-8AD65C2AFE04}"/>
    <dgm:cxn modelId="{616053F2-9AF9-46A7-AE66-77EDB56800BA}" type="presOf" srcId="{B1613F20-0C4D-42D5-9680-829403C3B8A8}" destId="{167A56FF-4823-4F99-BB29-00F12136F628}" srcOrd="0" destOrd="0" presId="urn:microsoft.com/office/officeart/2005/8/layout/radial1"/>
    <dgm:cxn modelId="{25B79366-30E0-410D-B4E3-94FE73066199}" type="presOf" srcId="{F6CFC435-A1B9-4CFC-8634-9FDD8EE1147D}" destId="{9C5E5134-C0FE-4045-B8D3-747ADB95525F}" srcOrd="1" destOrd="0" presId="urn:microsoft.com/office/officeart/2005/8/layout/radial1"/>
    <dgm:cxn modelId="{CD2C592C-0E3C-43AE-B5AA-8A880A7A5153}" type="presOf" srcId="{18FBBAFC-C562-4B8E-96F9-E210E237C833}" destId="{D0672701-F4C5-4FB2-992A-8FB8C400CB17}" srcOrd="0" destOrd="0" presId="urn:microsoft.com/office/officeart/2005/8/layout/radial1"/>
    <dgm:cxn modelId="{90790C2B-58F6-4936-9F37-BB1D8381B091}" type="presOf" srcId="{C379AB19-46E1-4412-8CB8-917B79107A57}" destId="{F73FDE60-85E6-4D3A-9D8F-9CA8EBA7FA87}" srcOrd="0" destOrd="0" presId="urn:microsoft.com/office/officeart/2005/8/layout/radial1"/>
    <dgm:cxn modelId="{8463D1CB-4E1E-408B-8DED-684AAA4FF122}" type="presParOf" srcId="{EE85C955-E328-4241-861C-75A5E19FC4C0}" destId="{F73FDE60-85E6-4D3A-9D8F-9CA8EBA7FA87}" srcOrd="0" destOrd="0" presId="urn:microsoft.com/office/officeart/2005/8/layout/radial1"/>
    <dgm:cxn modelId="{C7087400-9B02-47DB-B795-6B6D53A5C59A}" type="presParOf" srcId="{EE85C955-E328-4241-861C-75A5E19FC4C0}" destId="{93BB36BC-68E7-4001-823E-B115259C5617}" srcOrd="1" destOrd="0" presId="urn:microsoft.com/office/officeart/2005/8/layout/radial1"/>
    <dgm:cxn modelId="{1B14795D-9725-4412-8B1F-6A9B25415958}" type="presParOf" srcId="{93BB36BC-68E7-4001-823E-B115259C5617}" destId="{FFB28B65-45D6-4315-A7AD-FE77ED1BA182}" srcOrd="0" destOrd="0" presId="urn:microsoft.com/office/officeart/2005/8/layout/radial1"/>
    <dgm:cxn modelId="{A3846096-049C-4EC0-B74C-E8F08C178289}" type="presParOf" srcId="{EE85C955-E328-4241-861C-75A5E19FC4C0}" destId="{2B8E0A71-E2EB-4E9E-9727-6B0021778EB2}" srcOrd="2" destOrd="0" presId="urn:microsoft.com/office/officeart/2005/8/layout/radial1"/>
    <dgm:cxn modelId="{16082532-4930-4BD9-B712-28C0725D7ED2}" type="presParOf" srcId="{EE85C955-E328-4241-861C-75A5E19FC4C0}" destId="{6C010AF5-7248-4EF4-B001-43CE6275E5EE}" srcOrd="3" destOrd="0" presId="urn:microsoft.com/office/officeart/2005/8/layout/radial1"/>
    <dgm:cxn modelId="{69AC80F3-74A0-4E5C-A0EA-E3CBD2207068}" type="presParOf" srcId="{6C010AF5-7248-4EF4-B001-43CE6275E5EE}" destId="{D1B14C91-F158-41C0-B05D-0E5DBD62B91E}" srcOrd="0" destOrd="0" presId="urn:microsoft.com/office/officeart/2005/8/layout/radial1"/>
    <dgm:cxn modelId="{958472EF-4C6D-411E-8890-55A4F0E383C3}" type="presParOf" srcId="{EE85C955-E328-4241-861C-75A5E19FC4C0}" destId="{167A56FF-4823-4F99-BB29-00F12136F628}" srcOrd="4" destOrd="0" presId="urn:microsoft.com/office/officeart/2005/8/layout/radial1"/>
    <dgm:cxn modelId="{77D9FA03-4B42-40B5-831A-B51A1D509476}" type="presParOf" srcId="{EE85C955-E328-4241-861C-75A5E19FC4C0}" destId="{B607AE44-BBE0-436E-8FEA-834E4AE97856}" srcOrd="5" destOrd="0" presId="urn:microsoft.com/office/officeart/2005/8/layout/radial1"/>
    <dgm:cxn modelId="{A40B844D-422C-43AC-95A8-7735102311AD}" type="presParOf" srcId="{B607AE44-BBE0-436E-8FEA-834E4AE97856}" destId="{9C5E5134-C0FE-4045-B8D3-747ADB95525F}" srcOrd="0" destOrd="0" presId="urn:microsoft.com/office/officeart/2005/8/layout/radial1"/>
    <dgm:cxn modelId="{E573CB1F-D097-424F-956D-D48F4C7DB0E4}" type="presParOf" srcId="{EE85C955-E328-4241-861C-75A5E19FC4C0}" destId="{D0672701-F4C5-4FB2-992A-8FB8C400CB17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CB152A-A230-4910-88E7-A28E59F234F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B43E01-B0D5-49C6-B6C1-DF70B317DA9A}">
      <dgm:prSet phldrT="[Text]"/>
      <dgm:spPr>
        <a:solidFill>
          <a:schemeClr val="bg2">
            <a:lumMod val="50000"/>
          </a:schemeClr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Fire in garbage can</a:t>
          </a:r>
          <a:endParaRPr lang="en-US" dirty="0"/>
        </a:p>
      </dgm:t>
    </dgm:pt>
    <dgm:pt modelId="{947170C4-3069-4F4C-B194-F9E328ACE18E}" type="parTrans" cxnId="{D1875C2E-6334-44F5-AEAC-645F060F6BC6}">
      <dgm:prSet/>
      <dgm:spPr/>
      <dgm:t>
        <a:bodyPr/>
        <a:lstStyle/>
        <a:p>
          <a:endParaRPr lang="en-US"/>
        </a:p>
      </dgm:t>
    </dgm:pt>
    <dgm:pt modelId="{9F34CFC2-3878-4DB6-9D37-93BE25D59649}" type="sibTrans" cxnId="{D1875C2E-6334-44F5-AEAC-645F060F6BC6}">
      <dgm:prSet/>
      <dgm:spPr/>
      <dgm:t>
        <a:bodyPr/>
        <a:lstStyle/>
        <a:p>
          <a:endParaRPr lang="en-US"/>
        </a:p>
      </dgm:t>
    </dgm:pt>
    <dgm:pt modelId="{A2A6AFF9-8A39-46D6-BEE6-BF730DA3954D}">
      <dgm:prSet phldrT="[Text]"/>
      <dgm:spPr>
        <a:solidFill>
          <a:schemeClr val="accent6">
            <a:lumMod val="75000"/>
          </a:schemeClr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Ignited acetylene</a:t>
          </a:r>
          <a:endParaRPr lang="en-US" dirty="0"/>
        </a:p>
      </dgm:t>
    </dgm:pt>
    <dgm:pt modelId="{FA0772BD-4E2E-4731-8B5F-0D956F2C23D9}" type="parTrans" cxnId="{2E912CAE-2CB5-4D8F-9219-E79C5E9BBA77}">
      <dgm:prSet/>
      <dgm:spPr/>
      <dgm:t>
        <a:bodyPr/>
        <a:lstStyle/>
        <a:p>
          <a:endParaRPr lang="en-US"/>
        </a:p>
      </dgm:t>
    </dgm:pt>
    <dgm:pt modelId="{B88EA9E4-B6C8-41D3-8E0A-5548E9A654FF}" type="sibTrans" cxnId="{2E912CAE-2CB5-4D8F-9219-E79C5E9BBA77}">
      <dgm:prSet/>
      <dgm:spPr/>
      <dgm:t>
        <a:bodyPr/>
        <a:lstStyle/>
        <a:p>
          <a:endParaRPr lang="en-US"/>
        </a:p>
      </dgm:t>
    </dgm:pt>
    <dgm:pt modelId="{22DC3CC7-65EA-4E51-91CE-832BCE594316}">
      <dgm:prSet/>
      <dgm:spPr>
        <a:solidFill>
          <a:srgbClr val="FDE323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Lots of smoke, but no serious damage</a:t>
          </a:r>
          <a:endParaRPr lang="en-US" dirty="0">
            <a:solidFill>
              <a:schemeClr val="tx1"/>
            </a:solidFill>
          </a:endParaRPr>
        </a:p>
      </dgm:t>
    </dgm:pt>
    <dgm:pt modelId="{867057C7-C430-4E3D-AE65-7985EECDEE50}" type="parTrans" cxnId="{78348951-BC46-480F-9C82-5D03D6397B33}">
      <dgm:prSet/>
      <dgm:spPr/>
      <dgm:t>
        <a:bodyPr/>
        <a:lstStyle/>
        <a:p>
          <a:endParaRPr lang="en-US"/>
        </a:p>
      </dgm:t>
    </dgm:pt>
    <dgm:pt modelId="{001F19EF-2486-4C48-B9C4-0A8D00D45266}" type="sibTrans" cxnId="{78348951-BC46-480F-9C82-5D03D6397B33}">
      <dgm:prSet/>
      <dgm:spPr/>
      <dgm:t>
        <a:bodyPr/>
        <a:lstStyle/>
        <a:p>
          <a:endParaRPr lang="en-US"/>
        </a:p>
      </dgm:t>
    </dgm:pt>
    <dgm:pt modelId="{BB8C4319-12C3-4ABF-8437-5DC79A2BB021}">
      <dgm:prSet/>
      <dgm:spPr>
        <a:solidFill>
          <a:srgbClr val="DC4212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New Policy</a:t>
          </a:r>
          <a:endParaRPr lang="en-US" dirty="0"/>
        </a:p>
      </dgm:t>
    </dgm:pt>
    <dgm:pt modelId="{D2A23200-AAEB-4A11-A475-04189C0A38EA}" type="parTrans" cxnId="{A82D5B44-F7EB-49B2-A048-457EF6A6B96A}">
      <dgm:prSet/>
      <dgm:spPr/>
      <dgm:t>
        <a:bodyPr/>
        <a:lstStyle/>
        <a:p>
          <a:endParaRPr lang="en-US"/>
        </a:p>
      </dgm:t>
    </dgm:pt>
    <dgm:pt modelId="{DAEF9052-F078-438E-93BC-83EC2019ED5E}" type="sibTrans" cxnId="{A82D5B44-F7EB-49B2-A048-457EF6A6B96A}">
      <dgm:prSet/>
      <dgm:spPr/>
      <dgm:t>
        <a:bodyPr/>
        <a:lstStyle/>
        <a:p>
          <a:endParaRPr lang="en-US"/>
        </a:p>
      </dgm:t>
    </dgm:pt>
    <dgm:pt modelId="{F3A639FF-C9CD-4521-9DD7-DAB613073521}" type="pres">
      <dgm:prSet presAssocID="{C2CB152A-A230-4910-88E7-A28E59F234F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AAEE33-6CD0-4E82-92DD-AF4BE746D8DC}" type="pres">
      <dgm:prSet presAssocID="{C2CB152A-A230-4910-88E7-A28E59F234F0}" presName="arrow" presStyleLbl="bgShp" presStyleIdx="0" presStyleCnt="1" custScaleX="102962" custLinFactNeighborX="-1481" custLinFactNeighborY="-1446"/>
      <dgm:spPr>
        <a:solidFill>
          <a:schemeClr val="bg2"/>
        </a:solidFill>
      </dgm:spPr>
    </dgm:pt>
    <dgm:pt modelId="{AD067AD2-73F9-4BB4-97CA-CC6CDF3F58F7}" type="pres">
      <dgm:prSet presAssocID="{C2CB152A-A230-4910-88E7-A28E59F234F0}" presName="linearProcess" presStyleCnt="0"/>
      <dgm:spPr/>
    </dgm:pt>
    <dgm:pt modelId="{820483FC-9110-4582-A6DF-8837E2860EAE}" type="pres">
      <dgm:prSet presAssocID="{3DB43E01-B0D5-49C6-B6C1-DF70B317DA9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4016E-BBE9-40A7-8C19-ABA8B548868D}" type="pres">
      <dgm:prSet presAssocID="{9F34CFC2-3878-4DB6-9D37-93BE25D59649}" presName="sibTrans" presStyleCnt="0"/>
      <dgm:spPr/>
    </dgm:pt>
    <dgm:pt modelId="{36865DDC-E6A3-418D-9804-2E138B5A3F86}" type="pres">
      <dgm:prSet presAssocID="{A2A6AFF9-8A39-46D6-BEE6-BF730DA3954D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F2003-A5BB-4CD7-8EB7-3F1E02B778E3}" type="pres">
      <dgm:prSet presAssocID="{B88EA9E4-B6C8-41D3-8E0A-5548E9A654FF}" presName="sibTrans" presStyleCnt="0"/>
      <dgm:spPr/>
    </dgm:pt>
    <dgm:pt modelId="{7178E677-A364-462B-91C0-D0C0141304EF}" type="pres">
      <dgm:prSet presAssocID="{22DC3CC7-65EA-4E51-91CE-832BCE59431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BD029F-4EF4-4644-A531-CC125B4E631C}" type="pres">
      <dgm:prSet presAssocID="{001F19EF-2486-4C48-B9C4-0A8D00D45266}" presName="sibTrans" presStyleCnt="0"/>
      <dgm:spPr/>
    </dgm:pt>
    <dgm:pt modelId="{14137711-7A9D-4D74-AE87-B12233084C61}" type="pres">
      <dgm:prSet presAssocID="{BB8C4319-12C3-4ABF-8437-5DC79A2BB021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912CAE-2CB5-4D8F-9219-E79C5E9BBA77}" srcId="{C2CB152A-A230-4910-88E7-A28E59F234F0}" destId="{A2A6AFF9-8A39-46D6-BEE6-BF730DA3954D}" srcOrd="1" destOrd="0" parTransId="{FA0772BD-4E2E-4731-8B5F-0D956F2C23D9}" sibTransId="{B88EA9E4-B6C8-41D3-8E0A-5548E9A654FF}"/>
    <dgm:cxn modelId="{1070B76B-F848-4CDA-89E2-C9F446C5D0FF}" type="presOf" srcId="{A2A6AFF9-8A39-46D6-BEE6-BF730DA3954D}" destId="{36865DDC-E6A3-418D-9804-2E138B5A3F86}" srcOrd="0" destOrd="0" presId="urn:microsoft.com/office/officeart/2005/8/layout/hProcess9"/>
    <dgm:cxn modelId="{D1875C2E-6334-44F5-AEAC-645F060F6BC6}" srcId="{C2CB152A-A230-4910-88E7-A28E59F234F0}" destId="{3DB43E01-B0D5-49C6-B6C1-DF70B317DA9A}" srcOrd="0" destOrd="0" parTransId="{947170C4-3069-4F4C-B194-F9E328ACE18E}" sibTransId="{9F34CFC2-3878-4DB6-9D37-93BE25D59649}"/>
    <dgm:cxn modelId="{CAC4A1F2-641D-4595-8FA7-AA554527F5DB}" type="presOf" srcId="{22DC3CC7-65EA-4E51-91CE-832BCE594316}" destId="{7178E677-A364-462B-91C0-D0C0141304EF}" srcOrd="0" destOrd="0" presId="urn:microsoft.com/office/officeart/2005/8/layout/hProcess9"/>
    <dgm:cxn modelId="{AC693241-F264-42FA-A8B4-C6FD31567CB8}" type="presOf" srcId="{C2CB152A-A230-4910-88E7-A28E59F234F0}" destId="{F3A639FF-C9CD-4521-9DD7-DAB613073521}" srcOrd="0" destOrd="0" presId="urn:microsoft.com/office/officeart/2005/8/layout/hProcess9"/>
    <dgm:cxn modelId="{78348951-BC46-480F-9C82-5D03D6397B33}" srcId="{C2CB152A-A230-4910-88E7-A28E59F234F0}" destId="{22DC3CC7-65EA-4E51-91CE-832BCE594316}" srcOrd="2" destOrd="0" parTransId="{867057C7-C430-4E3D-AE65-7985EECDEE50}" sibTransId="{001F19EF-2486-4C48-B9C4-0A8D00D45266}"/>
    <dgm:cxn modelId="{A82D5B44-F7EB-49B2-A048-457EF6A6B96A}" srcId="{C2CB152A-A230-4910-88E7-A28E59F234F0}" destId="{BB8C4319-12C3-4ABF-8437-5DC79A2BB021}" srcOrd="3" destOrd="0" parTransId="{D2A23200-AAEB-4A11-A475-04189C0A38EA}" sibTransId="{DAEF9052-F078-438E-93BC-83EC2019ED5E}"/>
    <dgm:cxn modelId="{0339D813-6447-43B8-893C-B8A08DF16756}" type="presOf" srcId="{BB8C4319-12C3-4ABF-8437-5DC79A2BB021}" destId="{14137711-7A9D-4D74-AE87-B12233084C61}" srcOrd="0" destOrd="0" presId="urn:microsoft.com/office/officeart/2005/8/layout/hProcess9"/>
    <dgm:cxn modelId="{348BDD27-D629-4E12-8D85-85FC26470BBE}" type="presOf" srcId="{3DB43E01-B0D5-49C6-B6C1-DF70B317DA9A}" destId="{820483FC-9110-4582-A6DF-8837E2860EAE}" srcOrd="0" destOrd="0" presId="urn:microsoft.com/office/officeart/2005/8/layout/hProcess9"/>
    <dgm:cxn modelId="{6FC93243-3702-4A12-B48D-83FC68E13C7D}" type="presParOf" srcId="{F3A639FF-C9CD-4521-9DD7-DAB613073521}" destId="{72AAEE33-6CD0-4E82-92DD-AF4BE746D8DC}" srcOrd="0" destOrd="0" presId="urn:microsoft.com/office/officeart/2005/8/layout/hProcess9"/>
    <dgm:cxn modelId="{F723730F-BAFE-41CD-87F1-FDD6F328AF2C}" type="presParOf" srcId="{F3A639FF-C9CD-4521-9DD7-DAB613073521}" destId="{AD067AD2-73F9-4BB4-97CA-CC6CDF3F58F7}" srcOrd="1" destOrd="0" presId="urn:microsoft.com/office/officeart/2005/8/layout/hProcess9"/>
    <dgm:cxn modelId="{826DD778-E80A-42AF-BCE7-B42664841394}" type="presParOf" srcId="{AD067AD2-73F9-4BB4-97CA-CC6CDF3F58F7}" destId="{820483FC-9110-4582-A6DF-8837E2860EAE}" srcOrd="0" destOrd="0" presId="urn:microsoft.com/office/officeart/2005/8/layout/hProcess9"/>
    <dgm:cxn modelId="{543FB898-A7AC-46DD-9F05-0986CF396F75}" type="presParOf" srcId="{AD067AD2-73F9-4BB4-97CA-CC6CDF3F58F7}" destId="{D044016E-BBE9-40A7-8C19-ABA8B548868D}" srcOrd="1" destOrd="0" presId="urn:microsoft.com/office/officeart/2005/8/layout/hProcess9"/>
    <dgm:cxn modelId="{7791E411-72FC-49DD-BDF2-3B893D09C39E}" type="presParOf" srcId="{AD067AD2-73F9-4BB4-97CA-CC6CDF3F58F7}" destId="{36865DDC-E6A3-418D-9804-2E138B5A3F86}" srcOrd="2" destOrd="0" presId="urn:microsoft.com/office/officeart/2005/8/layout/hProcess9"/>
    <dgm:cxn modelId="{BF6EC14F-EE95-48BE-B91B-4674C44D1D64}" type="presParOf" srcId="{AD067AD2-73F9-4BB4-97CA-CC6CDF3F58F7}" destId="{6D7F2003-A5BB-4CD7-8EB7-3F1E02B778E3}" srcOrd="3" destOrd="0" presId="urn:microsoft.com/office/officeart/2005/8/layout/hProcess9"/>
    <dgm:cxn modelId="{B107FDAB-ABE7-4456-8E59-C7F6F48F8C74}" type="presParOf" srcId="{AD067AD2-73F9-4BB4-97CA-CC6CDF3F58F7}" destId="{7178E677-A364-462B-91C0-D0C0141304EF}" srcOrd="4" destOrd="0" presId="urn:microsoft.com/office/officeart/2005/8/layout/hProcess9"/>
    <dgm:cxn modelId="{8C0ADF7E-FA5E-4D75-83B0-A0805A2C05CB}" type="presParOf" srcId="{AD067AD2-73F9-4BB4-97CA-CC6CDF3F58F7}" destId="{EABD029F-4EF4-4644-A531-CC125B4E631C}" srcOrd="5" destOrd="0" presId="urn:microsoft.com/office/officeart/2005/8/layout/hProcess9"/>
    <dgm:cxn modelId="{41D4A26D-6FE9-4164-BF4A-A25EBD9727B1}" type="presParOf" srcId="{AD067AD2-73F9-4BB4-97CA-CC6CDF3F58F7}" destId="{14137711-7A9D-4D74-AE87-B12233084C6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D8E0A2-1234-4D37-94CA-E7AA5BA9769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294E306E-00B5-432B-B9BB-341069F91F09}">
      <dgm:prSet custT="1"/>
      <dgm:spPr>
        <a:solidFill>
          <a:schemeClr val="bg1">
            <a:lumMod val="65000"/>
          </a:schemeClr>
        </a:solidFill>
        <a:ln w="38100"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 rtl="0"/>
          <a:r>
            <a:rPr lang="en-CA" sz="3600" b="1" dirty="0" smtClean="0">
              <a:solidFill>
                <a:schemeClr val="tx1"/>
              </a:solidFill>
            </a:rPr>
            <a:t>Clean Workplace</a:t>
          </a:r>
          <a:endParaRPr lang="en-CA" sz="3600" b="1" dirty="0">
            <a:solidFill>
              <a:schemeClr val="tx1"/>
            </a:solidFill>
          </a:endParaRPr>
        </a:p>
      </dgm:t>
    </dgm:pt>
    <dgm:pt modelId="{52C98C88-B9F2-43BD-A6E2-B7AD78AFB5B5}" type="sibTrans" cxnId="{4F696343-34E5-45E5-9126-C1AA1E73B175}">
      <dgm:prSet/>
      <dgm:spPr>
        <a:solidFill>
          <a:schemeClr val="bg1"/>
        </a:solidFill>
      </dgm:spPr>
      <dgm:t>
        <a:bodyPr/>
        <a:lstStyle/>
        <a:p>
          <a:pPr algn="ctr"/>
          <a:endParaRPr lang="en-CA" dirty="0"/>
        </a:p>
      </dgm:t>
    </dgm:pt>
    <dgm:pt modelId="{9DD4D81E-5283-47B0-ACE7-5A43B7FAB5A0}" type="parTrans" cxnId="{4F696343-34E5-45E5-9126-C1AA1E73B175}">
      <dgm:prSet/>
      <dgm:spPr/>
      <dgm:t>
        <a:bodyPr/>
        <a:lstStyle/>
        <a:p>
          <a:pPr algn="ctr"/>
          <a:endParaRPr lang="en-CA"/>
        </a:p>
      </dgm:t>
    </dgm:pt>
    <dgm:pt modelId="{B8781976-07F1-4BBE-8E58-BC72D1EB5646}">
      <dgm:prSet custT="1"/>
      <dgm:spPr>
        <a:solidFill>
          <a:schemeClr val="accent6">
            <a:lumMod val="75000"/>
          </a:schemeClr>
        </a:solidFill>
        <a:ln w="38100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pPr algn="ctr" rtl="0"/>
          <a:r>
            <a:rPr lang="en-CA" sz="3600" b="1" dirty="0" smtClean="0">
              <a:solidFill>
                <a:schemeClr val="tx1"/>
              </a:solidFill>
            </a:rPr>
            <a:t>Improved Morale</a:t>
          </a:r>
          <a:endParaRPr lang="en-CA" sz="3600" b="1" dirty="0">
            <a:solidFill>
              <a:schemeClr val="tx1"/>
            </a:solidFill>
          </a:endParaRPr>
        </a:p>
      </dgm:t>
    </dgm:pt>
    <dgm:pt modelId="{1E40B281-688E-46D7-8591-5830790BDA72}" type="sibTrans" cxnId="{7D1CC77C-A523-4800-AF35-9577E8D3BE3B}">
      <dgm:prSet/>
      <dgm:spPr/>
      <dgm:t>
        <a:bodyPr/>
        <a:lstStyle/>
        <a:p>
          <a:pPr algn="ctr"/>
          <a:endParaRPr lang="en-CA"/>
        </a:p>
      </dgm:t>
    </dgm:pt>
    <dgm:pt modelId="{1D54140C-0209-48E0-BC65-22EBEE12FB7D}" type="parTrans" cxnId="{7D1CC77C-A523-4800-AF35-9577E8D3BE3B}">
      <dgm:prSet/>
      <dgm:spPr/>
      <dgm:t>
        <a:bodyPr/>
        <a:lstStyle/>
        <a:p>
          <a:pPr algn="ctr"/>
          <a:endParaRPr lang="en-CA"/>
        </a:p>
      </dgm:t>
    </dgm:pt>
    <dgm:pt modelId="{D7E4BC5C-1424-425B-810B-09F44523859D}" type="pres">
      <dgm:prSet presAssocID="{00D8E0A2-1234-4D37-94CA-E7AA5BA976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22399D4-DADF-4063-97EC-989B4DAE6D16}" type="pres">
      <dgm:prSet presAssocID="{294E306E-00B5-432B-B9BB-341069F91F0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138F3CB-DE36-45D6-BE23-0D32668E5B54}" type="pres">
      <dgm:prSet presAssocID="{52C98C88-B9F2-43BD-A6E2-B7AD78AFB5B5}" presName="sibTrans" presStyleLbl="sibTrans2D1" presStyleIdx="0" presStyleCnt="1"/>
      <dgm:spPr/>
      <dgm:t>
        <a:bodyPr/>
        <a:lstStyle/>
        <a:p>
          <a:endParaRPr lang="en-CA"/>
        </a:p>
      </dgm:t>
    </dgm:pt>
    <dgm:pt modelId="{5DB7C841-C9E0-4784-8C1D-DCA2ED9050E8}" type="pres">
      <dgm:prSet presAssocID="{52C98C88-B9F2-43BD-A6E2-B7AD78AFB5B5}" presName="connectorText" presStyleLbl="sibTrans2D1" presStyleIdx="0" presStyleCnt="1"/>
      <dgm:spPr/>
      <dgm:t>
        <a:bodyPr/>
        <a:lstStyle/>
        <a:p>
          <a:endParaRPr lang="en-CA"/>
        </a:p>
      </dgm:t>
    </dgm:pt>
    <dgm:pt modelId="{CB37B915-BB14-46A9-9A77-C3D963D2D0AB}" type="pres">
      <dgm:prSet presAssocID="{B8781976-07F1-4BBE-8E58-BC72D1EB5646}" presName="node" presStyleLbl="node1" presStyleIdx="1" presStyleCnt="2" custScaleX="102658" custScaleY="103164" custLinFactNeighborY="-3228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7D1CC77C-A523-4800-AF35-9577E8D3BE3B}" srcId="{00D8E0A2-1234-4D37-94CA-E7AA5BA9769E}" destId="{B8781976-07F1-4BBE-8E58-BC72D1EB5646}" srcOrd="1" destOrd="0" parTransId="{1D54140C-0209-48E0-BC65-22EBEE12FB7D}" sibTransId="{1E40B281-688E-46D7-8591-5830790BDA72}"/>
    <dgm:cxn modelId="{3A9EC158-E9BF-45AD-B464-D7DD97714C4C}" type="presOf" srcId="{B8781976-07F1-4BBE-8E58-BC72D1EB5646}" destId="{CB37B915-BB14-46A9-9A77-C3D963D2D0AB}" srcOrd="0" destOrd="0" presId="urn:microsoft.com/office/officeart/2005/8/layout/process1"/>
    <dgm:cxn modelId="{4F696343-34E5-45E5-9126-C1AA1E73B175}" srcId="{00D8E0A2-1234-4D37-94CA-E7AA5BA9769E}" destId="{294E306E-00B5-432B-B9BB-341069F91F09}" srcOrd="0" destOrd="0" parTransId="{9DD4D81E-5283-47B0-ACE7-5A43B7FAB5A0}" sibTransId="{52C98C88-B9F2-43BD-A6E2-B7AD78AFB5B5}"/>
    <dgm:cxn modelId="{A71C2550-D1B1-4FB5-A73A-6263E43D9746}" type="presOf" srcId="{294E306E-00B5-432B-B9BB-341069F91F09}" destId="{F22399D4-DADF-4063-97EC-989B4DAE6D16}" srcOrd="0" destOrd="0" presId="urn:microsoft.com/office/officeart/2005/8/layout/process1"/>
    <dgm:cxn modelId="{CEC7C62B-BB15-44E5-AF3F-98797E14C0E4}" type="presOf" srcId="{52C98C88-B9F2-43BD-A6E2-B7AD78AFB5B5}" destId="{5DB7C841-C9E0-4784-8C1D-DCA2ED9050E8}" srcOrd="1" destOrd="0" presId="urn:microsoft.com/office/officeart/2005/8/layout/process1"/>
    <dgm:cxn modelId="{D7F47550-6133-4C9A-8A7B-D6BF1799078B}" type="presOf" srcId="{52C98C88-B9F2-43BD-A6E2-B7AD78AFB5B5}" destId="{A138F3CB-DE36-45D6-BE23-0D32668E5B54}" srcOrd="0" destOrd="0" presId="urn:microsoft.com/office/officeart/2005/8/layout/process1"/>
    <dgm:cxn modelId="{2CC4BA9B-156C-45BB-B0F2-E2EE8A4E2892}" type="presOf" srcId="{00D8E0A2-1234-4D37-94CA-E7AA5BA9769E}" destId="{D7E4BC5C-1424-425B-810B-09F44523859D}" srcOrd="0" destOrd="0" presId="urn:microsoft.com/office/officeart/2005/8/layout/process1"/>
    <dgm:cxn modelId="{ACB45D17-CFD6-41A1-BC3D-3D5A651E1719}" type="presParOf" srcId="{D7E4BC5C-1424-425B-810B-09F44523859D}" destId="{F22399D4-DADF-4063-97EC-989B4DAE6D16}" srcOrd="0" destOrd="0" presId="urn:microsoft.com/office/officeart/2005/8/layout/process1"/>
    <dgm:cxn modelId="{44ECAA90-215A-4834-BE8A-6AEDB3AC0907}" type="presParOf" srcId="{D7E4BC5C-1424-425B-810B-09F44523859D}" destId="{A138F3CB-DE36-45D6-BE23-0D32668E5B54}" srcOrd="1" destOrd="0" presId="urn:microsoft.com/office/officeart/2005/8/layout/process1"/>
    <dgm:cxn modelId="{FD931540-CFC5-4041-8289-4E78886415DC}" type="presParOf" srcId="{A138F3CB-DE36-45D6-BE23-0D32668E5B54}" destId="{5DB7C841-C9E0-4784-8C1D-DCA2ED9050E8}" srcOrd="0" destOrd="0" presId="urn:microsoft.com/office/officeart/2005/8/layout/process1"/>
    <dgm:cxn modelId="{C13341AE-B896-488F-9DA6-3F90A57AF871}" type="presParOf" srcId="{D7E4BC5C-1424-425B-810B-09F44523859D}" destId="{CB37B915-BB14-46A9-9A77-C3D963D2D0A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FDE60-85E6-4D3A-9D8F-9CA8EBA7FA87}">
      <dsp:nvSpPr>
        <dsp:cNvPr id="0" name=""/>
        <dsp:cNvSpPr/>
      </dsp:nvSpPr>
      <dsp:spPr>
        <a:xfrm>
          <a:off x="3085011" y="2835148"/>
          <a:ext cx="3263457" cy="3281094"/>
        </a:xfrm>
        <a:prstGeom prst="ellipse">
          <a:avLst/>
        </a:prstGeom>
        <a:solidFill>
          <a:srgbClr val="65D8E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tx1"/>
              </a:solidFill>
            </a:rPr>
            <a:t>Messy Hazards</a:t>
          </a:r>
        </a:p>
      </dsp:txBody>
      <dsp:txXfrm>
        <a:off x="3562933" y="3315653"/>
        <a:ext cx="2307613" cy="2320084"/>
      </dsp:txXfrm>
    </dsp:sp>
    <dsp:sp modelId="{93BB36BC-68E7-4001-823E-B115259C5617}">
      <dsp:nvSpPr>
        <dsp:cNvPr id="0" name=""/>
        <dsp:cNvSpPr/>
      </dsp:nvSpPr>
      <dsp:spPr>
        <a:xfrm rot="16200000">
          <a:off x="4481671" y="2576305"/>
          <a:ext cx="470136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470136" y="2377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04986" y="2588326"/>
        <a:ext cx="23506" cy="23506"/>
      </dsp:txXfrm>
    </dsp:sp>
    <dsp:sp modelId="{2B8E0A71-E2EB-4E9E-9727-6B0021778EB2}">
      <dsp:nvSpPr>
        <dsp:cNvPr id="0" name=""/>
        <dsp:cNvSpPr/>
      </dsp:nvSpPr>
      <dsp:spPr>
        <a:xfrm>
          <a:off x="3427935" y="53531"/>
          <a:ext cx="2577610" cy="2311479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Injury/Death from slips, trips or falls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3805417" y="392039"/>
        <a:ext cx="1822646" cy="1634463"/>
      </dsp:txXfrm>
    </dsp:sp>
    <dsp:sp modelId="{6C010AF5-7248-4EF4-B001-43CE6275E5EE}">
      <dsp:nvSpPr>
        <dsp:cNvPr id="0" name=""/>
        <dsp:cNvSpPr/>
      </dsp:nvSpPr>
      <dsp:spPr>
        <a:xfrm rot="1800000">
          <a:off x="6111802" y="5343349"/>
          <a:ext cx="297872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297872" y="2377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53291" y="5359676"/>
        <a:ext cx="14893" cy="14893"/>
      </dsp:txXfrm>
    </dsp:sp>
    <dsp:sp modelId="{167A56FF-4823-4F99-BB29-00F12136F628}">
      <dsp:nvSpPr>
        <dsp:cNvPr id="0" name=""/>
        <dsp:cNvSpPr/>
      </dsp:nvSpPr>
      <dsp:spPr>
        <a:xfrm>
          <a:off x="6180537" y="4854522"/>
          <a:ext cx="2730017" cy="2508769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Reduced Productivity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6580339" y="5221923"/>
        <a:ext cx="1930413" cy="1773967"/>
      </dsp:txXfrm>
    </dsp:sp>
    <dsp:sp modelId="{B607AE44-BBE0-436E-8FEA-834E4AE97856}">
      <dsp:nvSpPr>
        <dsp:cNvPr id="0" name=""/>
        <dsp:cNvSpPr/>
      </dsp:nvSpPr>
      <dsp:spPr>
        <a:xfrm rot="9000000">
          <a:off x="2973055" y="5356947"/>
          <a:ext cx="352266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352266" y="2377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140381" y="5371915"/>
        <a:ext cx="17613" cy="17613"/>
      </dsp:txXfrm>
    </dsp:sp>
    <dsp:sp modelId="{D0672701-F4C5-4FB2-992A-8FB8C400CB17}">
      <dsp:nvSpPr>
        <dsp:cNvPr id="0" name=""/>
        <dsp:cNvSpPr/>
      </dsp:nvSpPr>
      <dsp:spPr>
        <a:xfrm>
          <a:off x="586597" y="4886296"/>
          <a:ext cx="2602672" cy="2445222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Injury/Death from fire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967749" y="5244390"/>
        <a:ext cx="1840368" cy="1729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AEE33-6CD0-4E82-92DD-AF4BE746D8DC}">
      <dsp:nvSpPr>
        <dsp:cNvPr id="0" name=""/>
        <dsp:cNvSpPr/>
      </dsp:nvSpPr>
      <dsp:spPr>
        <a:xfrm>
          <a:off x="583689" y="0"/>
          <a:ext cx="10252933" cy="5616624"/>
        </a:xfrm>
        <a:prstGeom prst="rightArrow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483FC-9110-4582-A6DF-8837E2860EAE}">
      <dsp:nvSpPr>
        <dsp:cNvPr id="0" name=""/>
        <dsp:cNvSpPr/>
      </dsp:nvSpPr>
      <dsp:spPr>
        <a:xfrm>
          <a:off x="5863" y="1684987"/>
          <a:ext cx="2820130" cy="2246649"/>
        </a:xfrm>
        <a:prstGeom prst="roundRect">
          <a:avLst/>
        </a:prstGeom>
        <a:solidFill>
          <a:schemeClr val="bg2">
            <a:lumMod val="50000"/>
          </a:schemeClr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Fire in garbage can</a:t>
          </a:r>
          <a:endParaRPr lang="en-US" sz="3100" kern="1200" dirty="0"/>
        </a:p>
      </dsp:txBody>
      <dsp:txXfrm>
        <a:off x="115535" y="1794659"/>
        <a:ext cx="2600786" cy="2027305"/>
      </dsp:txXfrm>
    </dsp:sp>
    <dsp:sp modelId="{36865DDC-E6A3-418D-9804-2E138B5A3F86}">
      <dsp:nvSpPr>
        <dsp:cNvPr id="0" name=""/>
        <dsp:cNvSpPr/>
      </dsp:nvSpPr>
      <dsp:spPr>
        <a:xfrm>
          <a:off x="2967000" y="1684987"/>
          <a:ext cx="2820130" cy="2246649"/>
        </a:xfrm>
        <a:prstGeom prst="roundRect">
          <a:avLst/>
        </a:prstGeom>
        <a:solidFill>
          <a:schemeClr val="accent6">
            <a:lumMod val="75000"/>
          </a:schemeClr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Ignited acetylene</a:t>
          </a:r>
          <a:endParaRPr lang="en-US" sz="3100" kern="1200" dirty="0"/>
        </a:p>
      </dsp:txBody>
      <dsp:txXfrm>
        <a:off x="3076672" y="1794659"/>
        <a:ext cx="2600786" cy="2027305"/>
      </dsp:txXfrm>
    </dsp:sp>
    <dsp:sp modelId="{7178E677-A364-462B-91C0-D0C0141304EF}">
      <dsp:nvSpPr>
        <dsp:cNvPr id="0" name=""/>
        <dsp:cNvSpPr/>
      </dsp:nvSpPr>
      <dsp:spPr>
        <a:xfrm>
          <a:off x="5928137" y="1684987"/>
          <a:ext cx="2820130" cy="2246649"/>
        </a:xfrm>
        <a:prstGeom prst="roundRect">
          <a:avLst/>
        </a:prstGeom>
        <a:solidFill>
          <a:srgbClr val="FDE323"/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/>
              </a:solidFill>
            </a:rPr>
            <a:t>Lots of smoke, but no serious damage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6037809" y="1794659"/>
        <a:ext cx="2600786" cy="2027305"/>
      </dsp:txXfrm>
    </dsp:sp>
    <dsp:sp modelId="{14137711-7A9D-4D74-AE87-B12233084C61}">
      <dsp:nvSpPr>
        <dsp:cNvPr id="0" name=""/>
        <dsp:cNvSpPr/>
      </dsp:nvSpPr>
      <dsp:spPr>
        <a:xfrm>
          <a:off x="8889274" y="1684987"/>
          <a:ext cx="2820130" cy="2246649"/>
        </a:xfrm>
        <a:prstGeom prst="roundRect">
          <a:avLst/>
        </a:prstGeom>
        <a:solidFill>
          <a:srgbClr val="DC4212"/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New Policy</a:t>
          </a:r>
          <a:endParaRPr lang="en-US" sz="3100" kern="1200" dirty="0"/>
        </a:p>
      </dsp:txBody>
      <dsp:txXfrm>
        <a:off x="8998946" y="1794659"/>
        <a:ext cx="2600786" cy="2027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99D4-DADF-4063-97EC-989B4DAE6D16}">
      <dsp:nvSpPr>
        <dsp:cNvPr id="0" name=""/>
        <dsp:cNvSpPr/>
      </dsp:nvSpPr>
      <dsp:spPr>
        <a:xfrm>
          <a:off x="6230" y="329955"/>
          <a:ext cx="4389411" cy="2633647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600" b="1" kern="1200" dirty="0" smtClean="0">
              <a:solidFill>
                <a:schemeClr val="tx1"/>
              </a:solidFill>
            </a:rPr>
            <a:t>Clean Workplace</a:t>
          </a:r>
          <a:endParaRPr lang="en-CA" sz="3600" b="1" kern="1200" dirty="0">
            <a:solidFill>
              <a:schemeClr val="tx1"/>
            </a:solidFill>
          </a:endParaRPr>
        </a:p>
      </dsp:txBody>
      <dsp:txXfrm>
        <a:off x="83367" y="407092"/>
        <a:ext cx="4235137" cy="2479373"/>
      </dsp:txXfrm>
    </dsp:sp>
    <dsp:sp modelId="{A138F3CB-DE36-45D6-BE23-0D32668E5B54}">
      <dsp:nvSpPr>
        <dsp:cNvPr id="0" name=""/>
        <dsp:cNvSpPr/>
      </dsp:nvSpPr>
      <dsp:spPr>
        <a:xfrm rot="21552891">
          <a:off x="4834539" y="1060023"/>
          <a:ext cx="930642" cy="108857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4600" kern="1200" dirty="0"/>
        </a:p>
      </dsp:txBody>
      <dsp:txXfrm>
        <a:off x="4834552" y="1279651"/>
        <a:ext cx="651449" cy="653144"/>
      </dsp:txXfrm>
    </dsp:sp>
    <dsp:sp modelId="{CB37B915-BB14-46A9-9A77-C3D963D2D0AB}">
      <dsp:nvSpPr>
        <dsp:cNvPr id="0" name=""/>
        <dsp:cNvSpPr/>
      </dsp:nvSpPr>
      <dsp:spPr>
        <a:xfrm>
          <a:off x="6151406" y="203277"/>
          <a:ext cx="4506082" cy="271697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600" b="1" kern="1200" dirty="0" smtClean="0">
              <a:solidFill>
                <a:schemeClr val="tx1"/>
              </a:solidFill>
            </a:rPr>
            <a:t>Improved Morale</a:t>
          </a:r>
          <a:endParaRPr lang="en-CA" sz="3600" b="1" kern="1200" dirty="0">
            <a:solidFill>
              <a:schemeClr val="tx1"/>
            </a:solidFill>
          </a:endParaRPr>
        </a:p>
      </dsp:txBody>
      <dsp:txXfrm>
        <a:off x="6230983" y="282854"/>
        <a:ext cx="4346928" cy="2557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058D0BD-B6E4-4729-BE30-D50DB24F0122}" type="datetimeFigureOut">
              <a:rPr lang="en-US"/>
              <a:pPr>
                <a:defRPr/>
              </a:pPr>
              <a:t>9/30/2014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1CF0A60-0ADC-45B5-B906-F81DC23F6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53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02EC7E5-8781-4162-BA81-D3583AFF61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5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5534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37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45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0B14E92-E096-4D4A-B537-226AD215D729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96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0188C27-931F-4CD0-B10F-A0B7D5F3BD20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9031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A510299-A1FB-4DC6-9114-B57E900F6FC2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32407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2F874787-11B3-411C-9C84-D9DC706CBC26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13825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7D73898-3064-410D-B994-35F1D56313BF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91374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1FECFAD-BF97-46D3-8029-0467C7C3BB70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415337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040B45D-B909-4E45-8538-E652B034F011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(Next Slide)</a:t>
            </a:r>
          </a:p>
        </p:txBody>
      </p:sp>
    </p:spTree>
    <p:extLst>
      <p:ext uri="{BB962C8B-B14F-4D97-AF65-F5344CB8AC3E}">
        <p14:creationId xmlns:p14="http://schemas.microsoft.com/office/powerpoint/2010/main" val="332662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-talks-background-darker_1.jpg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-1" b="-4531"/>
          <a:stretch/>
        </p:blipFill>
        <p:spPr bwMode="auto">
          <a:xfrm>
            <a:off x="0" y="0"/>
            <a:ext cx="13004800" cy="1019556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9153525"/>
            <a:ext cx="26638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8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4B8F-E906-4B4C-A012-F5546F7569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9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11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11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C713F-C264-4EE7-A923-2A05355529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9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-talks-background-darker_1.jpg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531"/>
          <a:stretch/>
        </p:blipFill>
        <p:spPr bwMode="auto">
          <a:xfrm>
            <a:off x="0" y="1"/>
            <a:ext cx="13004800" cy="1019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9155113"/>
            <a:ext cx="26638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71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ew-talks-background-darker_1.jp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2477" r="43505" b="64428"/>
          <a:stretch/>
        </p:blipFill>
        <p:spPr bwMode="auto">
          <a:xfrm>
            <a:off x="-6340" y="0"/>
            <a:ext cx="3319624" cy="145852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Rectangle 3"/>
          <p:cNvSpPr/>
          <p:nvPr userDrawn="1"/>
        </p:nvSpPr>
        <p:spPr>
          <a:xfrm>
            <a:off x="14288" y="3436938"/>
            <a:ext cx="12969875" cy="6316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9153525"/>
            <a:ext cx="26638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-22225" y="555625"/>
            <a:ext cx="13027025" cy="0"/>
          </a:xfrm>
          <a:prstGeom prst="line">
            <a:avLst/>
          </a:prstGeom>
          <a:ln w="12700">
            <a:solidFill>
              <a:schemeClr val="tx2">
                <a:lumMod val="75000"/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453728" y="632520"/>
            <a:ext cx="5821858" cy="466725"/>
          </a:xfrm>
        </p:spPr>
        <p:txBody>
          <a:bodyPr/>
          <a:lstStyle>
            <a:lvl1pPr marL="0" indent="0" algn="l">
              <a:buNone/>
              <a:defRPr sz="26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50875" indent="0">
              <a:buNone/>
              <a:defRPr/>
            </a:lvl2pPr>
            <a:lvl3pPr marL="1300163" indent="0">
              <a:buNone/>
              <a:defRPr/>
            </a:lvl3pPr>
            <a:lvl4pPr marL="1949450" indent="0">
              <a:buNone/>
              <a:defRPr/>
            </a:lvl4pPr>
            <a:lvl5pPr marL="2600325" indent="0"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3663" y="9053513"/>
            <a:ext cx="1162050" cy="519112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C15F42D2-6F07-404D-97E8-C1825F2927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0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07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89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79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6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2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204F-3AE4-4266-B1BF-3C44DD0DA9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11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5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5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85389-1759-4015-895E-B766D6A1D3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2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A7753-0C82-4723-AFFE-00BD37CF8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6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F0DFD-7C7B-4695-8206-1A44F2EBB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5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B6A6E-ED52-49A3-AED1-DFFED2A620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8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53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73119-9501-4423-9A57-04B054410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6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894" indent="0">
              <a:buNone/>
              <a:defRPr sz="4000"/>
            </a:lvl2pPr>
            <a:lvl3pPr marL="1299791" indent="0">
              <a:buNone/>
              <a:defRPr sz="3400"/>
            </a:lvl3pPr>
            <a:lvl4pPr marL="1949694" indent="0">
              <a:buNone/>
              <a:defRPr sz="2800"/>
            </a:lvl4pPr>
            <a:lvl5pPr marL="2599590" indent="0">
              <a:buNone/>
              <a:defRPr sz="2800"/>
            </a:lvl5pPr>
            <a:lvl6pPr marL="3249485" indent="0">
              <a:buNone/>
              <a:defRPr sz="2800"/>
            </a:lvl6pPr>
            <a:lvl7pPr marL="3899387" indent="0">
              <a:buNone/>
              <a:defRPr sz="2800"/>
            </a:lvl7pPr>
            <a:lvl8pPr marL="4549276" indent="0">
              <a:buNone/>
              <a:defRPr sz="2800"/>
            </a:lvl8pPr>
            <a:lvl9pPr marL="5199179" indent="0">
              <a:buNone/>
              <a:defRPr sz="28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5151-EA1F-4A0F-BE26-6F65AA665B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7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78" tIns="64990" rIns="129978" bIns="64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78" tIns="64990" rIns="129978" bIns="64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6C54135-3013-4411-96DE-92A94087A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8" r:id="rId12"/>
  </p:sldLayoutIdLst>
  <p:timing>
    <p:tnLst>
      <p:par>
        <p:cTn id="1" dur="indefinite" restart="never" nodeType="tmRoot"/>
      </p:par>
    </p:tnLst>
  </p:timing>
  <p:txStyles>
    <p:titleStyle>
      <a:lvl1pPr algn="ctr" defTabSz="1298575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298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1298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1298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3300" indent="-323850" algn="l" defTabSz="1298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4175" indent="-323850" algn="l" defTabSz="12985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4438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332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232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125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791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6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59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485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387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276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179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3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audio" Target="../media/audio4.wav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audio6.wav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microsoft.com/office/2007/relationships/hdphoto" Target="../media/hdphoto2.wdp"/><Relationship Id="rId10" Type="http://schemas.microsoft.com/office/2007/relationships/diagramDrawing" Target="../diagrams/drawing3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74725" y="5064125"/>
            <a:ext cx="11055350" cy="892175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Click to get started…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86250"/>
            <a:ext cx="525938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SafetySmart Int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"/>
                    </a14:imgEffect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9" b="18639"/>
          <a:stretch/>
        </p:blipFill>
        <p:spPr>
          <a:xfrm>
            <a:off x="248" y="-19744"/>
            <a:ext cx="13004800" cy="9937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7784" y="2788568"/>
            <a:ext cx="9793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Maintain a Clean Workplace </a:t>
            </a:r>
            <a:r>
              <a:rPr lang="en-US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endParaRPr 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3" name="Output 3-1.wav"/>
          </p:stSnd>
        </p:sndAc>
      </p:transition>
    </mc:Choice>
    <mc:Fallback>
      <p:transition>
        <p:sndAc>
          <p:stSnd>
            <p:snd r:embed="rId3" name="Output 3-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720" y="340296"/>
            <a:ext cx="8568655" cy="500559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What’s at </a:t>
            </a:r>
            <a:r>
              <a:rPr lang="en-US" sz="4400" dirty="0" smtClean="0">
                <a:solidFill>
                  <a:schemeClr val="tx1"/>
                </a:solidFill>
              </a:rPr>
              <a:t>Stake </a:t>
            </a:r>
            <a:endParaRPr lang="en-US" sz="4400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66900188"/>
              </p:ext>
            </p:extLst>
          </p:nvPr>
        </p:nvGraphicFramePr>
        <p:xfrm>
          <a:off x="1749872" y="1132384"/>
          <a:ext cx="9497153" cy="741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3" name="Output 3-2.wav"/>
          </p:stSnd>
        </p:sndAc>
      </p:transition>
    </mc:Choice>
    <mc:Fallback>
      <p:transition>
        <p:sndAc>
          <p:stSnd>
            <p:snd r:embed="rId3" name="Output 3-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50062561"/>
              </p:ext>
            </p:extLst>
          </p:nvPr>
        </p:nvGraphicFramePr>
        <p:xfrm>
          <a:off x="741760" y="2284512"/>
          <a:ext cx="1171526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381720" y="340296"/>
            <a:ext cx="8568655" cy="50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78" tIns="64990" rIns="129978" bIns="64990" numCol="1" anchor="t" anchorCtr="0" compatLnSpc="1">
            <a:prstTxWarp prst="textNoShape">
              <a:avLst/>
            </a:prstTxWarp>
          </a:bodyPr>
          <a:lstStyle>
            <a:lvl1pPr marL="0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50875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163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9450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325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4438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4332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4232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4125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What’s the Danger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2218072" y="7685112"/>
            <a:ext cx="8568655" cy="50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78" tIns="64990" rIns="129978" bIns="64990" numCol="1" anchor="t" anchorCtr="0" compatLnSpc="1">
            <a:prstTxWarp prst="textNoShape">
              <a:avLst/>
            </a:prstTxWarp>
          </a:bodyPr>
          <a:lstStyle>
            <a:lvl1pPr marL="0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50875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163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9450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325" indent="0" algn="l" defTabSz="12985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4438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4332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4232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4125" indent="-324946" algn="l" defTabSz="12997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Be proactive!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3" name="Output 3-3.wav"/>
          </p:stSnd>
        </p:sndAc>
      </p:transition>
    </mc:Choice>
    <mc:Fallback>
      <p:transition>
        <p:sndAc>
          <p:stSnd>
            <p:snd r:embed="rId3" name="Output 3-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1680" y="0"/>
            <a:ext cx="13004800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4025" y="631825"/>
            <a:ext cx="8568655" cy="1148631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chemeClr val="tx1"/>
                </a:solidFill>
              </a:rPr>
              <a:t>How to Protect Yourself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69752" y="1810966"/>
            <a:ext cx="11377264" cy="7386314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oup 28"/>
          <p:cNvGrpSpPr/>
          <p:nvPr/>
        </p:nvGrpSpPr>
        <p:grpSpPr>
          <a:xfrm>
            <a:off x="1549227" y="2798723"/>
            <a:ext cx="4288952" cy="910050"/>
            <a:chOff x="391572" y="1902184"/>
            <a:chExt cx="4288952" cy="910050"/>
          </a:xfrm>
        </p:grpSpPr>
        <p:sp>
          <p:nvSpPr>
            <p:cNvPr id="39" name="Rounded Rectangle 38"/>
            <p:cNvSpPr/>
            <p:nvPr/>
          </p:nvSpPr>
          <p:spPr>
            <a:xfrm>
              <a:off x="391572" y="1902184"/>
              <a:ext cx="4288952" cy="910050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6"/>
            <p:cNvSpPr/>
            <p:nvPr/>
          </p:nvSpPr>
          <p:spPr>
            <a:xfrm>
              <a:off x="418226" y="1928838"/>
              <a:ext cx="4235644" cy="856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420" tIns="43815" rIns="58420" bIns="43815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300" b="1" kern="1200" dirty="0" smtClean="0">
                  <a:solidFill>
                    <a:schemeClr val="tx1"/>
                  </a:solidFill>
                </a:rPr>
                <a:t>Use checklists</a:t>
              </a:r>
              <a:endParaRPr lang="en-CA" sz="23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51335" y="4355511"/>
            <a:ext cx="4284737" cy="910050"/>
            <a:chOff x="393680" y="2952242"/>
            <a:chExt cx="4284737" cy="910050"/>
          </a:xfrm>
        </p:grpSpPr>
        <p:sp>
          <p:nvSpPr>
            <p:cNvPr id="37" name="Rounded Rectangle 36"/>
            <p:cNvSpPr/>
            <p:nvPr/>
          </p:nvSpPr>
          <p:spPr>
            <a:xfrm>
              <a:off x="393680" y="2952242"/>
              <a:ext cx="4284737" cy="910050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8"/>
            <p:cNvSpPr/>
            <p:nvPr/>
          </p:nvSpPr>
          <p:spPr>
            <a:xfrm>
              <a:off x="420334" y="2978896"/>
              <a:ext cx="4231429" cy="856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420" tIns="43815" rIns="58420" bIns="43815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300" b="1" dirty="0" smtClean="0">
                  <a:solidFill>
                    <a:schemeClr val="tx1"/>
                  </a:solidFill>
                </a:rPr>
                <a:t>Clean dusty surfaces often</a:t>
              </a:r>
              <a:endParaRPr lang="en-CA" sz="23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49227" y="5912299"/>
            <a:ext cx="4288952" cy="910050"/>
            <a:chOff x="391572" y="4002300"/>
            <a:chExt cx="4288952" cy="910050"/>
          </a:xfrm>
        </p:grpSpPr>
        <p:sp>
          <p:nvSpPr>
            <p:cNvPr id="35" name="Rounded Rectangle 34"/>
            <p:cNvSpPr/>
            <p:nvPr/>
          </p:nvSpPr>
          <p:spPr>
            <a:xfrm>
              <a:off x="391572" y="4002300"/>
              <a:ext cx="4288952" cy="910050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10"/>
            <p:cNvSpPr/>
            <p:nvPr/>
          </p:nvSpPr>
          <p:spPr>
            <a:xfrm>
              <a:off x="418226" y="4028954"/>
              <a:ext cx="4235644" cy="856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420" tIns="43815" rIns="58420" bIns="43815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300" b="1" kern="1200" dirty="0" smtClean="0">
                  <a:solidFill>
                    <a:schemeClr val="tx1"/>
                  </a:solidFill>
                </a:rPr>
                <a:t>Keep aisles, exists and entrances clear</a:t>
              </a:r>
              <a:endParaRPr lang="en-CA" sz="23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72892" y="7469088"/>
            <a:ext cx="4288952" cy="966336"/>
            <a:chOff x="391572" y="5052358"/>
            <a:chExt cx="4288952" cy="966336"/>
          </a:xfrm>
        </p:grpSpPr>
        <p:sp>
          <p:nvSpPr>
            <p:cNvPr id="33" name="Rounded Rectangle 32"/>
            <p:cNvSpPr/>
            <p:nvPr/>
          </p:nvSpPr>
          <p:spPr>
            <a:xfrm>
              <a:off x="391572" y="5052358"/>
              <a:ext cx="4288952" cy="966336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12"/>
            <p:cNvSpPr/>
            <p:nvPr/>
          </p:nvSpPr>
          <p:spPr>
            <a:xfrm>
              <a:off x="419875" y="5080661"/>
              <a:ext cx="4232346" cy="9097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200" b="1" kern="1200" dirty="0" smtClean="0">
                  <a:solidFill>
                    <a:schemeClr val="tx1"/>
                  </a:solidFill>
                </a:rPr>
                <a:t>Keep work areas clean</a:t>
              </a:r>
              <a:endParaRPr lang="en-CA" sz="2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908554" y="2804859"/>
            <a:ext cx="4288952" cy="966336"/>
            <a:chOff x="391572" y="5052358"/>
            <a:chExt cx="4288952" cy="966336"/>
          </a:xfrm>
        </p:grpSpPr>
        <p:sp>
          <p:nvSpPr>
            <p:cNvPr id="45" name="Rounded Rectangle 44"/>
            <p:cNvSpPr/>
            <p:nvPr/>
          </p:nvSpPr>
          <p:spPr>
            <a:xfrm>
              <a:off x="391572" y="5052358"/>
              <a:ext cx="4288952" cy="966336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12"/>
            <p:cNvSpPr/>
            <p:nvPr/>
          </p:nvSpPr>
          <p:spPr>
            <a:xfrm>
              <a:off x="419875" y="5080661"/>
              <a:ext cx="4232346" cy="9097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200" b="1" kern="1200" dirty="0" smtClean="0">
                  <a:solidFill>
                    <a:schemeClr val="tx1"/>
                  </a:solidFill>
                </a:rPr>
                <a:t>Keep lighting sources clean</a:t>
              </a:r>
              <a:endParaRPr lang="en-CA" sz="2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78204" y="4406011"/>
            <a:ext cx="4288952" cy="910050"/>
            <a:chOff x="391572" y="1902184"/>
            <a:chExt cx="4288952" cy="910050"/>
          </a:xfrm>
        </p:grpSpPr>
        <p:sp>
          <p:nvSpPr>
            <p:cNvPr id="48" name="Rounded Rectangle 47"/>
            <p:cNvSpPr/>
            <p:nvPr/>
          </p:nvSpPr>
          <p:spPr>
            <a:xfrm>
              <a:off x="391572" y="1902184"/>
              <a:ext cx="4288952" cy="910050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6"/>
            <p:cNvSpPr/>
            <p:nvPr/>
          </p:nvSpPr>
          <p:spPr>
            <a:xfrm>
              <a:off x="418226" y="1928838"/>
              <a:ext cx="4235644" cy="856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420" tIns="43815" rIns="58420" bIns="43815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300" b="1" kern="1200" dirty="0" smtClean="0">
                  <a:solidFill>
                    <a:schemeClr val="tx1"/>
                  </a:solidFill>
                </a:rPr>
                <a:t>Clean up spills and leaks quickly</a:t>
              </a:r>
              <a:endParaRPr lang="en-CA" sz="23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880312" y="5950877"/>
            <a:ext cx="4284737" cy="910050"/>
            <a:chOff x="393680" y="2952242"/>
            <a:chExt cx="4284737" cy="910050"/>
          </a:xfrm>
        </p:grpSpPr>
        <p:sp>
          <p:nvSpPr>
            <p:cNvPr id="51" name="Rounded Rectangle 50"/>
            <p:cNvSpPr/>
            <p:nvPr/>
          </p:nvSpPr>
          <p:spPr>
            <a:xfrm>
              <a:off x="393680" y="2952242"/>
              <a:ext cx="4284737" cy="910050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ounded Rectangle 8"/>
            <p:cNvSpPr/>
            <p:nvPr/>
          </p:nvSpPr>
          <p:spPr>
            <a:xfrm>
              <a:off x="420334" y="2978896"/>
              <a:ext cx="4231429" cy="856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420" tIns="43815" rIns="58420" bIns="43815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300" b="1" kern="1200" dirty="0" smtClean="0">
                  <a:solidFill>
                    <a:schemeClr val="tx1"/>
                  </a:solidFill>
                </a:rPr>
                <a:t>Clean/Store equipment properly</a:t>
              </a:r>
              <a:endParaRPr lang="en-CA" sz="23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901869" y="7495742"/>
            <a:ext cx="4288952" cy="910050"/>
            <a:chOff x="391572" y="4002300"/>
            <a:chExt cx="4288952" cy="910050"/>
          </a:xfrm>
        </p:grpSpPr>
        <p:sp>
          <p:nvSpPr>
            <p:cNvPr id="54" name="Rounded Rectangle 53"/>
            <p:cNvSpPr/>
            <p:nvPr/>
          </p:nvSpPr>
          <p:spPr>
            <a:xfrm>
              <a:off x="391572" y="4002300"/>
              <a:ext cx="4288952" cy="910050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ounded Rectangle 10"/>
            <p:cNvSpPr/>
            <p:nvPr/>
          </p:nvSpPr>
          <p:spPr>
            <a:xfrm>
              <a:off x="418226" y="4028954"/>
              <a:ext cx="4235644" cy="856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420" tIns="43815" rIns="58420" bIns="43815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2300" b="1" kern="1200" dirty="0" smtClean="0">
                  <a:solidFill>
                    <a:schemeClr val="tx1"/>
                  </a:solidFill>
                </a:rPr>
                <a:t>Fix or report broken/damaged tools</a:t>
              </a:r>
              <a:endParaRPr lang="en-CA" sz="23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sndAc>
      <p:stSnd>
        <p:snd r:embed="rId3" name="Output 3-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294"/>
          <a:stretch/>
        </p:blipFill>
        <p:spPr>
          <a:xfrm>
            <a:off x="-1" y="-44618"/>
            <a:ext cx="13919225" cy="9798218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78528055"/>
              </p:ext>
            </p:extLst>
          </p:nvPr>
        </p:nvGraphicFramePr>
        <p:xfrm>
          <a:off x="1605856" y="5236840"/>
          <a:ext cx="10663719" cy="3293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ontent Placeholder 1"/>
          <p:cNvSpPr>
            <a:spLocks noGrp="1"/>
          </p:cNvSpPr>
          <p:nvPr>
            <p:ph sz="quarter" idx="13"/>
          </p:nvPr>
        </p:nvSpPr>
        <p:spPr>
          <a:xfrm>
            <a:off x="454025" y="631825"/>
            <a:ext cx="8568655" cy="1148631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Word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129411"/>
      </p:ext>
    </p:extLst>
  </p:cSld>
  <p:clrMapOvr>
    <a:masterClrMapping/>
  </p:clrMapOvr>
  <p:transition>
    <p:sndAc>
      <p:stSnd>
        <p:snd r:embed="rId3" name="Output 3-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74725" y="5064125"/>
            <a:ext cx="11055350" cy="8921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End of 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86250"/>
            <a:ext cx="525938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sndAc>
      <p:stSnd>
        <p:snd r:embed="rId3" name="SafetySmart Int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22086</TotalTime>
  <Words>108</Words>
  <Application>Microsoft Office PowerPoint</Application>
  <PresentationFormat>Custom</PresentationFormat>
  <Paragraphs>34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ＭＳ Ｐゴシック</vt:lpstr>
      <vt:lpstr>Arial</vt:lpstr>
      <vt:lpstr>Calibri</vt:lpstr>
      <vt:lpstr>Office Theme</vt:lpstr>
      <vt:lpstr>Click to get started…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JGH</dc:creator>
  <cp:lastModifiedBy>Roland Kan</cp:lastModifiedBy>
  <cp:revision>1022</cp:revision>
  <dcterms:created xsi:type="dcterms:W3CDTF">2012-07-09T09:48:13Z</dcterms:created>
  <dcterms:modified xsi:type="dcterms:W3CDTF">2014-10-01T04:15:19Z</dcterms:modified>
</cp:coreProperties>
</file>