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4" r:id="rId1"/>
    <p:sldMasterId id="2147483747" r:id="rId2"/>
    <p:sldMasterId id="2147483770" r:id="rId3"/>
    <p:sldMasterId id="2147483824" r:id="rId4"/>
    <p:sldMasterId id="2147483836" r:id="rId5"/>
    <p:sldMasterId id="2147483843" r:id="rId6"/>
  </p:sldMasterIdLst>
  <p:notesMasterIdLst>
    <p:notesMasterId r:id="rId14"/>
  </p:notesMasterIdLst>
  <p:sldIdLst>
    <p:sldId id="261" r:id="rId7"/>
    <p:sldId id="260" r:id="rId8"/>
    <p:sldId id="257" r:id="rId9"/>
    <p:sldId id="266" r:id="rId10"/>
    <p:sldId id="269" r:id="rId11"/>
    <p:sldId id="268" r:id="rId12"/>
    <p:sldId id="265" r:id="rId13"/>
  </p:sldIdLst>
  <p:sldSz cx="18288000" cy="13716000"/>
  <p:notesSz cx="6858000" cy="9144000"/>
  <p:embeddedFontLst>
    <p:embeddedFont>
      <p:font typeface="Roboto Condensed" panose="02000000000000000000" pitchFamily="2" charset="0"/>
      <p:regular r:id="rId15"/>
      <p:bold r:id="rId16"/>
      <p:italic r:id="rId17"/>
      <p:boldItalic r:id="rId18"/>
    </p:embeddedFont>
    <p:embeddedFont>
      <p:font typeface="ＭＳ Ｐゴシック" panose="020B0600070205080204" pitchFamily="34" charset="-128"/>
      <p:regular r:id="rId19"/>
    </p:embeddedFont>
    <p:embeddedFont>
      <p:font typeface="Roboto" panose="02000000000000000000" pitchFamily="2" charset="0"/>
      <p:regular r:id="rId20"/>
      <p:bold r:id="rId21"/>
      <p:italic r:id="rId22"/>
      <p:boldItalic r:id="rId23"/>
    </p:embeddedFont>
    <p:embeddedFont>
      <p:font typeface="Calibri" panose="020F0502020204030204" pitchFamily="34" charset="0"/>
      <p:regular r:id="rId24"/>
      <p:bold r:id="rId25"/>
      <p:italic r:id="rId26"/>
      <p:boldItalic r:id="rId27"/>
    </p:embeddedFont>
  </p:embeddedFontLst>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59" autoAdjust="0"/>
    <p:restoredTop sz="54861" autoAdjust="0"/>
  </p:normalViewPr>
  <p:slideViewPr>
    <p:cSldViewPr snapToGrid="0">
      <p:cViewPr varScale="1">
        <p:scale>
          <a:sx n="20" d="100"/>
          <a:sy n="20" d="100"/>
        </p:scale>
        <p:origin x="2136" y="36"/>
      </p:cViewPr>
      <p:guideLst>
        <p:guide orient="horz" pos="4320"/>
        <p:guide pos="57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font" Target="fonts/font7.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10.fntdata"/><Relationship Id="rId5" Type="http://schemas.openxmlformats.org/officeDocument/2006/relationships/slideMaster" Target="slideMasters/slideMaster5.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image" Target="../media/image5.jpg"/></Relationships>
</file>

<file path=ppt/diagrams/_rels/data3.xml.rels><?xml version="1.0" encoding="UTF-8" standalone="yes"?>
<Relationships xmlns="http://schemas.openxmlformats.org/package/2006/relationships"><Relationship Id="rId1" Type="http://schemas.openxmlformats.org/officeDocument/2006/relationships/image" Target="../media/image7.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image" Target="../media/image5.jpg"/></Relationships>
</file>

<file path=ppt/diagrams/_rels/drawing3.xml.rels><?xml version="1.0" encoding="UTF-8" standalone="yes"?>
<Relationships xmlns="http://schemas.openxmlformats.org/package/2006/relationships"><Relationship Id="rId1"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868465-0A4F-4EB9-913A-F58AD1C339BD}" type="doc">
      <dgm:prSet loTypeId="urn:microsoft.com/office/officeart/2005/8/layout/process4" loCatId="list" qsTypeId="urn:microsoft.com/office/officeart/2005/8/quickstyle/simple1" qsCatId="simple" csTypeId="urn:microsoft.com/office/officeart/2005/8/colors/colorful2" csCatId="colorful" phldr="1"/>
      <dgm:spPr>
        <a:scene3d>
          <a:camera prst="orthographicFront">
            <a:rot lat="0" lon="0" rev="0"/>
          </a:camera>
          <a:lightRig rig="balanced" dir="t">
            <a:rot lat="0" lon="0" rev="8700000"/>
          </a:lightRig>
        </a:scene3d>
      </dgm:spPr>
      <dgm:t>
        <a:bodyPr/>
        <a:lstStyle/>
        <a:p>
          <a:endParaRPr lang="en-US"/>
        </a:p>
      </dgm:t>
    </dgm:pt>
    <dgm:pt modelId="{E3394218-31B1-4B8A-92FF-0DB51A80BDBF}">
      <dgm:prSet phldrT="[Text]" custT="1"/>
      <dgm:spPr>
        <a:scene3d>
          <a:camera prst="orthographicFront">
            <a:rot lat="0" lon="0" rev="0"/>
          </a:camera>
          <a:lightRig rig="balanced" dir="t">
            <a:rot lat="0" lon="0" rev="8700000"/>
          </a:lightRig>
        </a:scene3d>
        <a:sp3d>
          <a:bevelT w="190500" h="38100"/>
        </a:sp3d>
      </dgm:spPr>
      <dgm:t>
        <a:bodyPr/>
        <a:lstStyle/>
        <a:p>
          <a:r>
            <a:rPr lang="en-US" sz="4000" dirty="0"/>
            <a:t>What happens when an accident, a heart attack, poisoning or other emergency leaves you unconscious or otherwise unable to communicate to family, friends, co-workers and emergency personnel? </a:t>
          </a:r>
        </a:p>
      </dgm:t>
    </dgm:pt>
    <dgm:pt modelId="{31D60857-93D4-4DB9-8980-F74C8E101FAF}" type="parTrans" cxnId="{2BF5013F-E5E7-4E2D-B6D5-D9FDAB21D060}">
      <dgm:prSet/>
      <dgm:spPr/>
      <dgm:t>
        <a:bodyPr/>
        <a:lstStyle/>
        <a:p>
          <a:endParaRPr lang="en-US" sz="2400"/>
        </a:p>
      </dgm:t>
    </dgm:pt>
    <dgm:pt modelId="{D7AF71D8-2540-40A4-B8F6-DDD86E920D03}" type="sibTrans" cxnId="{2BF5013F-E5E7-4E2D-B6D5-D9FDAB21D060}">
      <dgm:prSet/>
      <dgm:spPr/>
      <dgm:t>
        <a:bodyPr/>
        <a:lstStyle/>
        <a:p>
          <a:endParaRPr lang="en-US" sz="2400"/>
        </a:p>
      </dgm:t>
    </dgm:pt>
    <dgm:pt modelId="{39783821-28F5-4EBB-A9D6-743614F514B9}">
      <dgm:prSet custT="1"/>
      <dgm:spPr>
        <a:scene3d>
          <a:camera prst="orthographicFront">
            <a:rot lat="0" lon="0" rev="0"/>
          </a:camera>
          <a:lightRig rig="balanced" dir="t">
            <a:rot lat="0" lon="0" rev="8700000"/>
          </a:lightRig>
        </a:scene3d>
        <a:sp3d>
          <a:bevelT w="190500" h="38100"/>
        </a:sp3d>
      </dgm:spPr>
      <dgm:t>
        <a:bodyPr/>
        <a:lstStyle/>
        <a:p>
          <a:r>
            <a:rPr lang="en-US" sz="4000" dirty="0"/>
            <a:t>Will they know who to call, what medications you’re on or what pre-existing medical conditions you have? </a:t>
          </a:r>
        </a:p>
      </dgm:t>
    </dgm:pt>
    <dgm:pt modelId="{227E1B0C-8FF9-47F1-B59B-D6C81829C856}" type="parTrans" cxnId="{9254C2CC-CF51-450F-9E52-F8C4B0A19307}">
      <dgm:prSet/>
      <dgm:spPr/>
      <dgm:t>
        <a:bodyPr/>
        <a:lstStyle/>
        <a:p>
          <a:endParaRPr lang="en-US" sz="2400"/>
        </a:p>
      </dgm:t>
    </dgm:pt>
    <dgm:pt modelId="{271B3000-54B4-4DBA-B47F-385A3AF7451E}" type="sibTrans" cxnId="{9254C2CC-CF51-450F-9E52-F8C4B0A19307}">
      <dgm:prSet/>
      <dgm:spPr/>
      <dgm:t>
        <a:bodyPr/>
        <a:lstStyle/>
        <a:p>
          <a:endParaRPr lang="en-US" sz="2400"/>
        </a:p>
      </dgm:t>
    </dgm:pt>
    <dgm:pt modelId="{3AC9DB62-57F1-49B6-A402-E5DE4527A3D5}">
      <dgm:prSet custT="1"/>
      <dgm:spPr>
        <a:solidFill>
          <a:schemeClr val="accent3">
            <a:lumMod val="50000"/>
          </a:schemeClr>
        </a:solidFill>
        <a:scene3d>
          <a:camera prst="orthographicFront">
            <a:rot lat="0" lon="0" rev="0"/>
          </a:camera>
          <a:lightRig rig="balanced" dir="t">
            <a:rot lat="0" lon="0" rev="8700000"/>
          </a:lightRig>
        </a:scene3d>
        <a:sp3d>
          <a:bevelT w="190500" h="38100"/>
        </a:sp3d>
      </dgm:spPr>
      <dgm:t>
        <a:bodyPr/>
        <a:lstStyle/>
        <a:p>
          <a:r>
            <a:rPr lang="en-US" sz="4000" dirty="0"/>
            <a:t>Even those closest to you can have a hard time remembering and conveying that information to medical personnel during the stress of an emergency event. </a:t>
          </a:r>
        </a:p>
      </dgm:t>
    </dgm:pt>
    <dgm:pt modelId="{2C5A82C9-EA1E-4ADC-8892-B4E800C02BBE}" type="parTrans" cxnId="{5C92F0C1-0A4F-4204-B3C2-90DA449F44C2}">
      <dgm:prSet/>
      <dgm:spPr/>
      <dgm:t>
        <a:bodyPr/>
        <a:lstStyle/>
        <a:p>
          <a:endParaRPr lang="en-US" sz="2400"/>
        </a:p>
      </dgm:t>
    </dgm:pt>
    <dgm:pt modelId="{6926B00C-D510-4E1D-91C6-4451739D967D}" type="sibTrans" cxnId="{5C92F0C1-0A4F-4204-B3C2-90DA449F44C2}">
      <dgm:prSet/>
      <dgm:spPr/>
      <dgm:t>
        <a:bodyPr/>
        <a:lstStyle/>
        <a:p>
          <a:endParaRPr lang="en-US" sz="2400"/>
        </a:p>
      </dgm:t>
    </dgm:pt>
    <dgm:pt modelId="{BB26A475-9FBB-4BAF-B01D-8201D173C7CF}" type="pres">
      <dgm:prSet presAssocID="{BC868465-0A4F-4EB9-913A-F58AD1C339BD}" presName="Name0" presStyleCnt="0">
        <dgm:presLayoutVars>
          <dgm:dir/>
          <dgm:animLvl val="lvl"/>
          <dgm:resizeHandles val="exact"/>
        </dgm:presLayoutVars>
      </dgm:prSet>
      <dgm:spPr/>
    </dgm:pt>
    <dgm:pt modelId="{96417EDD-1B95-4E1E-9E74-07E4E0D32A43}" type="pres">
      <dgm:prSet presAssocID="{3AC9DB62-57F1-49B6-A402-E5DE4527A3D5}" presName="boxAndChildren" presStyleCnt="0"/>
      <dgm:spPr/>
    </dgm:pt>
    <dgm:pt modelId="{77FE25B3-F850-4968-8BCA-6B6A43DC044D}" type="pres">
      <dgm:prSet presAssocID="{3AC9DB62-57F1-49B6-A402-E5DE4527A3D5}" presName="parentTextBox" presStyleLbl="node1" presStyleIdx="0" presStyleCnt="3"/>
      <dgm:spPr/>
    </dgm:pt>
    <dgm:pt modelId="{3F6BC436-BC83-4C6F-BAC2-28149F222E85}" type="pres">
      <dgm:prSet presAssocID="{271B3000-54B4-4DBA-B47F-385A3AF7451E}" presName="sp" presStyleCnt="0"/>
      <dgm:spPr/>
    </dgm:pt>
    <dgm:pt modelId="{97E30E88-689D-42AF-ABE1-BA342FA3A5C3}" type="pres">
      <dgm:prSet presAssocID="{39783821-28F5-4EBB-A9D6-743614F514B9}" presName="arrowAndChildren" presStyleCnt="0"/>
      <dgm:spPr/>
    </dgm:pt>
    <dgm:pt modelId="{E5B1D9D0-85F6-44FE-AC25-CF1F2045A9A5}" type="pres">
      <dgm:prSet presAssocID="{39783821-28F5-4EBB-A9D6-743614F514B9}" presName="parentTextArrow" presStyleLbl="node1" presStyleIdx="1" presStyleCnt="3"/>
      <dgm:spPr/>
    </dgm:pt>
    <dgm:pt modelId="{07057AA7-4264-4935-AE45-343AD1725722}" type="pres">
      <dgm:prSet presAssocID="{D7AF71D8-2540-40A4-B8F6-DDD86E920D03}" presName="sp" presStyleCnt="0"/>
      <dgm:spPr/>
    </dgm:pt>
    <dgm:pt modelId="{6B80CB12-56C3-43ED-A9C2-38C9618C159B}" type="pres">
      <dgm:prSet presAssocID="{E3394218-31B1-4B8A-92FF-0DB51A80BDBF}" presName="arrowAndChildren" presStyleCnt="0"/>
      <dgm:spPr/>
    </dgm:pt>
    <dgm:pt modelId="{6C839D28-9689-4514-AF5C-26EB1342CB34}" type="pres">
      <dgm:prSet presAssocID="{E3394218-31B1-4B8A-92FF-0DB51A80BDBF}" presName="parentTextArrow" presStyleLbl="node1" presStyleIdx="2" presStyleCnt="3"/>
      <dgm:spPr/>
    </dgm:pt>
  </dgm:ptLst>
  <dgm:cxnLst>
    <dgm:cxn modelId="{2D9AD34F-43DC-4CAB-A82B-8869BB6DE085}" type="presOf" srcId="{3AC9DB62-57F1-49B6-A402-E5DE4527A3D5}" destId="{77FE25B3-F850-4968-8BCA-6B6A43DC044D}" srcOrd="0" destOrd="0" presId="urn:microsoft.com/office/officeart/2005/8/layout/process4"/>
    <dgm:cxn modelId="{F16233D5-8F2E-4C2B-8D79-9F03D2AE289C}" type="presOf" srcId="{E3394218-31B1-4B8A-92FF-0DB51A80BDBF}" destId="{6C839D28-9689-4514-AF5C-26EB1342CB34}" srcOrd="0" destOrd="0" presId="urn:microsoft.com/office/officeart/2005/8/layout/process4"/>
    <dgm:cxn modelId="{5C92F0C1-0A4F-4204-B3C2-90DA449F44C2}" srcId="{BC868465-0A4F-4EB9-913A-F58AD1C339BD}" destId="{3AC9DB62-57F1-49B6-A402-E5DE4527A3D5}" srcOrd="2" destOrd="0" parTransId="{2C5A82C9-EA1E-4ADC-8892-B4E800C02BBE}" sibTransId="{6926B00C-D510-4E1D-91C6-4451739D967D}"/>
    <dgm:cxn modelId="{88D4A93F-939A-4902-9D1C-AE3616E5F2E2}" type="presOf" srcId="{BC868465-0A4F-4EB9-913A-F58AD1C339BD}" destId="{BB26A475-9FBB-4BAF-B01D-8201D173C7CF}" srcOrd="0" destOrd="0" presId="urn:microsoft.com/office/officeart/2005/8/layout/process4"/>
    <dgm:cxn modelId="{8E7CE080-D819-4C93-A498-AF73717BF6CB}" type="presOf" srcId="{39783821-28F5-4EBB-A9D6-743614F514B9}" destId="{E5B1D9D0-85F6-44FE-AC25-CF1F2045A9A5}" srcOrd="0" destOrd="0" presId="urn:microsoft.com/office/officeart/2005/8/layout/process4"/>
    <dgm:cxn modelId="{9254C2CC-CF51-450F-9E52-F8C4B0A19307}" srcId="{BC868465-0A4F-4EB9-913A-F58AD1C339BD}" destId="{39783821-28F5-4EBB-A9D6-743614F514B9}" srcOrd="1" destOrd="0" parTransId="{227E1B0C-8FF9-47F1-B59B-D6C81829C856}" sibTransId="{271B3000-54B4-4DBA-B47F-385A3AF7451E}"/>
    <dgm:cxn modelId="{2BF5013F-E5E7-4E2D-B6D5-D9FDAB21D060}" srcId="{BC868465-0A4F-4EB9-913A-F58AD1C339BD}" destId="{E3394218-31B1-4B8A-92FF-0DB51A80BDBF}" srcOrd="0" destOrd="0" parTransId="{31D60857-93D4-4DB9-8980-F74C8E101FAF}" sibTransId="{D7AF71D8-2540-40A4-B8F6-DDD86E920D03}"/>
    <dgm:cxn modelId="{097C956A-A6CE-4A43-82C2-F32BF2F596D3}" type="presParOf" srcId="{BB26A475-9FBB-4BAF-B01D-8201D173C7CF}" destId="{96417EDD-1B95-4E1E-9E74-07E4E0D32A43}" srcOrd="0" destOrd="0" presId="urn:microsoft.com/office/officeart/2005/8/layout/process4"/>
    <dgm:cxn modelId="{99EC92A4-DCC5-4DF7-B6A7-2C410E9252AA}" type="presParOf" srcId="{96417EDD-1B95-4E1E-9E74-07E4E0D32A43}" destId="{77FE25B3-F850-4968-8BCA-6B6A43DC044D}" srcOrd="0" destOrd="0" presId="urn:microsoft.com/office/officeart/2005/8/layout/process4"/>
    <dgm:cxn modelId="{0846C106-B1F1-483B-B707-18C01CDF597F}" type="presParOf" srcId="{BB26A475-9FBB-4BAF-B01D-8201D173C7CF}" destId="{3F6BC436-BC83-4C6F-BAC2-28149F222E85}" srcOrd="1" destOrd="0" presId="urn:microsoft.com/office/officeart/2005/8/layout/process4"/>
    <dgm:cxn modelId="{9A569FB8-363A-4F46-AE00-D8F7ACAC46D4}" type="presParOf" srcId="{BB26A475-9FBB-4BAF-B01D-8201D173C7CF}" destId="{97E30E88-689D-42AF-ABE1-BA342FA3A5C3}" srcOrd="2" destOrd="0" presId="urn:microsoft.com/office/officeart/2005/8/layout/process4"/>
    <dgm:cxn modelId="{6528F112-7D13-4CBF-8733-68D8FF3B2705}" type="presParOf" srcId="{97E30E88-689D-42AF-ABE1-BA342FA3A5C3}" destId="{E5B1D9D0-85F6-44FE-AC25-CF1F2045A9A5}" srcOrd="0" destOrd="0" presId="urn:microsoft.com/office/officeart/2005/8/layout/process4"/>
    <dgm:cxn modelId="{4A03A26A-D9A8-49CC-99E2-ABDA0B6CBEA1}" type="presParOf" srcId="{BB26A475-9FBB-4BAF-B01D-8201D173C7CF}" destId="{07057AA7-4264-4935-AE45-343AD1725722}" srcOrd="3" destOrd="0" presId="urn:microsoft.com/office/officeart/2005/8/layout/process4"/>
    <dgm:cxn modelId="{349450BE-7745-40EA-BF74-DE90F4580BAF}" type="presParOf" srcId="{BB26A475-9FBB-4BAF-B01D-8201D173C7CF}" destId="{6B80CB12-56C3-43ED-A9C2-38C9618C159B}" srcOrd="4" destOrd="0" presId="urn:microsoft.com/office/officeart/2005/8/layout/process4"/>
    <dgm:cxn modelId="{B5684EB6-08CE-4B0C-A5D4-70A3E5815F71}" type="presParOf" srcId="{6B80CB12-56C3-43ED-A9C2-38C9618C159B}" destId="{6C839D28-9689-4514-AF5C-26EB1342CB34}" srcOrd="0" destOrd="0" presId="urn:microsoft.com/office/officeart/2005/8/layout/process4"/>
  </dgm:cxnLst>
  <dgm:bg>
    <a:effectLst>
      <a:glow rad="228600">
        <a:schemeClr val="accent4">
          <a:satMod val="175000"/>
          <a:alpha val="40000"/>
        </a:schemeClr>
      </a:glo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B69619-E119-44B5-A7B7-B4D8A3A7BAF9}" type="doc">
      <dgm:prSet loTypeId="urn:microsoft.com/office/officeart/2005/8/layout/vList4" loCatId="list" qsTypeId="urn:microsoft.com/office/officeart/2005/8/quickstyle/simple1" qsCatId="simple" csTypeId="urn:microsoft.com/office/officeart/2005/8/colors/accent1_2" csCatId="accent1" phldr="1"/>
      <dgm:spPr>
        <a:scene3d>
          <a:camera prst="orthographicFront">
            <a:rot lat="0" lon="0" rev="0"/>
          </a:camera>
          <a:lightRig rig="glow" dir="t">
            <a:rot lat="0" lon="0" rev="4800000"/>
          </a:lightRig>
        </a:scene3d>
      </dgm:spPr>
      <dgm:t>
        <a:bodyPr/>
        <a:lstStyle/>
        <a:p>
          <a:endParaRPr lang="en-US"/>
        </a:p>
      </dgm:t>
    </dgm:pt>
    <dgm:pt modelId="{F9DC1F2E-7A24-45CC-B7CE-18E54F83BEEE}">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Font typeface="+mj-lt"/>
            <a:buAutoNum type="arabicPeriod"/>
          </a:pPr>
          <a:r>
            <a:rPr lang="en-US" dirty="0"/>
            <a:t>Keep a list of meds on hand</a:t>
          </a:r>
        </a:p>
      </dgm:t>
    </dgm:pt>
    <dgm:pt modelId="{8903AB3E-45B2-419C-9FA1-EC12918BDD9B}" type="parTrans" cxnId="{5851FB7D-BF13-4905-B27D-687C71E5CE4E}">
      <dgm:prSet/>
      <dgm:spPr/>
      <dgm:t>
        <a:bodyPr/>
        <a:lstStyle/>
        <a:p>
          <a:endParaRPr lang="en-US"/>
        </a:p>
      </dgm:t>
    </dgm:pt>
    <dgm:pt modelId="{6CD2CB26-B1CC-47D3-A650-C8329DD59713}" type="sibTrans" cxnId="{5851FB7D-BF13-4905-B27D-687C71E5CE4E}">
      <dgm:prSet/>
      <dgm:spPr/>
      <dgm:t>
        <a:bodyPr/>
        <a:lstStyle/>
        <a:p>
          <a:endParaRPr lang="en-US"/>
        </a:p>
      </dgm:t>
    </dgm:pt>
    <dgm:pt modelId="{EBDE744C-2BCB-43C5-990C-24774D3E01A8}">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Font typeface="+mj-lt"/>
            <a:buAutoNum type="arabicPeriod"/>
          </a:pPr>
          <a:r>
            <a:rPr lang="en-US" dirty="0"/>
            <a:t>Keep emergency contacts updated</a:t>
          </a:r>
        </a:p>
      </dgm:t>
    </dgm:pt>
    <dgm:pt modelId="{DCB15905-65CA-4A8C-B2B3-395BDCFEFD6B}" type="parTrans" cxnId="{D6BDDBE0-7954-41BD-A9DB-CF45692EE109}">
      <dgm:prSet/>
      <dgm:spPr/>
      <dgm:t>
        <a:bodyPr/>
        <a:lstStyle/>
        <a:p>
          <a:endParaRPr lang="en-US"/>
        </a:p>
      </dgm:t>
    </dgm:pt>
    <dgm:pt modelId="{0958E5AC-FF91-4741-BFB0-1EE04440B9A7}" type="sibTrans" cxnId="{D6BDDBE0-7954-41BD-A9DB-CF45692EE109}">
      <dgm:prSet/>
      <dgm:spPr/>
      <dgm:t>
        <a:bodyPr/>
        <a:lstStyle/>
        <a:p>
          <a:endParaRPr lang="en-US"/>
        </a:p>
      </dgm:t>
    </dgm:pt>
    <dgm:pt modelId="{54300B5A-909C-4B4F-83ED-B6512F3F8FFB}">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Font typeface="+mj-lt"/>
            <a:buAutoNum type="arabicPeriod"/>
          </a:pPr>
          <a:r>
            <a:rPr lang="en-US" dirty="0"/>
            <a:t>Dose </a:t>
          </a:r>
        </a:p>
      </dgm:t>
    </dgm:pt>
    <dgm:pt modelId="{958CC2C0-A8D8-4FAD-8D0E-3823ED02A001}" type="parTrans" cxnId="{FC4875DD-6C25-450C-B722-074BFD0F2FE4}">
      <dgm:prSet/>
      <dgm:spPr/>
      <dgm:t>
        <a:bodyPr/>
        <a:lstStyle/>
        <a:p>
          <a:endParaRPr lang="en-US"/>
        </a:p>
      </dgm:t>
    </dgm:pt>
    <dgm:pt modelId="{B20D661B-63C7-4C03-8FBE-A0387F42C753}" type="sibTrans" cxnId="{FC4875DD-6C25-450C-B722-074BFD0F2FE4}">
      <dgm:prSet/>
      <dgm:spPr/>
      <dgm:t>
        <a:bodyPr/>
        <a:lstStyle/>
        <a:p>
          <a:endParaRPr lang="en-US"/>
        </a:p>
      </dgm:t>
    </dgm:pt>
    <dgm:pt modelId="{EB2C20DA-F985-4432-B939-8E071F39EB9E}">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Font typeface="+mj-lt"/>
            <a:buAutoNum type="arabicPeriod"/>
          </a:pPr>
          <a:r>
            <a:rPr lang="en-US" dirty="0"/>
            <a:t>Frequency </a:t>
          </a:r>
        </a:p>
      </dgm:t>
    </dgm:pt>
    <dgm:pt modelId="{14845DFA-1495-46D7-9447-3BA229FF5DD4}" type="parTrans" cxnId="{F1998970-5F10-4A0F-A95D-359AC33FFB97}">
      <dgm:prSet/>
      <dgm:spPr/>
      <dgm:t>
        <a:bodyPr/>
        <a:lstStyle/>
        <a:p>
          <a:endParaRPr lang="en-US"/>
        </a:p>
      </dgm:t>
    </dgm:pt>
    <dgm:pt modelId="{9D9FD0C8-FD32-4399-968F-5044133175E2}" type="sibTrans" cxnId="{F1998970-5F10-4A0F-A95D-359AC33FFB97}">
      <dgm:prSet/>
      <dgm:spPr/>
      <dgm:t>
        <a:bodyPr/>
        <a:lstStyle/>
        <a:p>
          <a:endParaRPr lang="en-US"/>
        </a:p>
      </dgm:t>
    </dgm:pt>
    <dgm:pt modelId="{13E0D079-91A8-4CE2-BBC3-4797858AF3A0}">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Font typeface="+mj-lt"/>
            <a:buAutoNum type="arabicPeriod"/>
          </a:pPr>
          <a:r>
            <a:rPr lang="en-US" dirty="0"/>
            <a:t>Keep multiple copies </a:t>
          </a:r>
        </a:p>
      </dgm:t>
    </dgm:pt>
    <dgm:pt modelId="{1CB44907-3B28-440C-B9FE-3E09DD8B94B4}" type="parTrans" cxnId="{8760EA55-879F-4AFC-8FB6-EBF28683B61A}">
      <dgm:prSet/>
      <dgm:spPr/>
      <dgm:t>
        <a:bodyPr/>
        <a:lstStyle/>
        <a:p>
          <a:endParaRPr lang="en-US"/>
        </a:p>
      </dgm:t>
    </dgm:pt>
    <dgm:pt modelId="{DDAC7634-D338-4B8E-A333-BBF822657788}" type="sibTrans" cxnId="{8760EA55-879F-4AFC-8FB6-EBF28683B61A}">
      <dgm:prSet/>
      <dgm:spPr/>
      <dgm:t>
        <a:bodyPr/>
        <a:lstStyle/>
        <a:p>
          <a:endParaRPr lang="en-US"/>
        </a:p>
      </dgm:t>
    </dgm:pt>
    <dgm:pt modelId="{52C46E96-C678-45CB-B05F-203423CC66EA}">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Font typeface="+mj-lt"/>
            <a:buAutoNum type="arabicPeriod"/>
          </a:pPr>
          <a:r>
            <a:rPr lang="en-US" dirty="0"/>
            <a:t>At work and on your phone</a:t>
          </a:r>
        </a:p>
      </dgm:t>
    </dgm:pt>
    <dgm:pt modelId="{348EA331-7BFC-4D55-ACBC-200C261687B6}" type="parTrans" cxnId="{3E194330-FCE6-4B16-9397-26FD05BF58C6}">
      <dgm:prSet/>
      <dgm:spPr/>
      <dgm:t>
        <a:bodyPr/>
        <a:lstStyle/>
        <a:p>
          <a:endParaRPr lang="en-US"/>
        </a:p>
      </dgm:t>
    </dgm:pt>
    <dgm:pt modelId="{5DBC41EA-2014-43A2-9078-B612245A60D7}" type="sibTrans" cxnId="{3E194330-FCE6-4B16-9397-26FD05BF58C6}">
      <dgm:prSet/>
      <dgm:spPr/>
      <dgm:t>
        <a:bodyPr/>
        <a:lstStyle/>
        <a:p>
          <a:endParaRPr lang="en-US"/>
        </a:p>
      </dgm:t>
    </dgm:pt>
    <dgm:pt modelId="{8A96B656-4EE9-410C-83CA-D53A6A33F183}">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Font typeface="+mj-lt"/>
            <a:buAutoNum type="arabicPeriod"/>
          </a:pPr>
          <a:r>
            <a:rPr lang="en-US" dirty="0"/>
            <a:t>I.C.E. </a:t>
          </a:r>
        </a:p>
      </dgm:t>
    </dgm:pt>
    <dgm:pt modelId="{47A87CB2-C626-430A-80B2-C4FEEB055E2F}" type="parTrans" cxnId="{E867FBFF-D265-4FEE-87A1-2F0ED2B77253}">
      <dgm:prSet/>
      <dgm:spPr/>
      <dgm:t>
        <a:bodyPr/>
        <a:lstStyle/>
        <a:p>
          <a:endParaRPr lang="en-US"/>
        </a:p>
      </dgm:t>
    </dgm:pt>
    <dgm:pt modelId="{91F9B2A5-7544-42FF-9FA0-ED7F1745503A}" type="sibTrans" cxnId="{E867FBFF-D265-4FEE-87A1-2F0ED2B77253}">
      <dgm:prSet/>
      <dgm:spPr/>
      <dgm:t>
        <a:bodyPr/>
        <a:lstStyle/>
        <a:p>
          <a:endParaRPr lang="en-US"/>
        </a:p>
      </dgm:t>
    </dgm:pt>
    <dgm:pt modelId="{D8644499-0432-4D59-8483-5FBCB233F21A}" type="pres">
      <dgm:prSet presAssocID="{B0B69619-E119-44B5-A7B7-B4D8A3A7BAF9}" presName="linear" presStyleCnt="0">
        <dgm:presLayoutVars>
          <dgm:dir/>
          <dgm:resizeHandles val="exact"/>
        </dgm:presLayoutVars>
      </dgm:prSet>
      <dgm:spPr/>
    </dgm:pt>
    <dgm:pt modelId="{4DFA711D-C653-4C60-9AB8-7EE33BA54606}" type="pres">
      <dgm:prSet presAssocID="{F9DC1F2E-7A24-45CC-B7CE-18E54F83BEEE}" presName="comp" presStyleCnt="0"/>
      <dgm:spPr/>
    </dgm:pt>
    <dgm:pt modelId="{6E581942-8053-40A6-BF00-6614CB726FF2}" type="pres">
      <dgm:prSet presAssocID="{F9DC1F2E-7A24-45CC-B7CE-18E54F83BEEE}" presName="box" presStyleLbl="node1" presStyleIdx="0" presStyleCnt="2"/>
      <dgm:spPr/>
    </dgm:pt>
    <dgm:pt modelId="{4E4DD1EB-5B01-4727-860E-CF84978B9A79}" type="pres">
      <dgm:prSet presAssocID="{F9DC1F2E-7A24-45CC-B7CE-18E54F83BEEE}"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967525FC-8C21-49F4-8EA7-C102D6E538D5}" type="pres">
      <dgm:prSet presAssocID="{F9DC1F2E-7A24-45CC-B7CE-18E54F83BEEE}" presName="text" presStyleLbl="node1" presStyleIdx="0" presStyleCnt="2">
        <dgm:presLayoutVars>
          <dgm:bulletEnabled val="1"/>
        </dgm:presLayoutVars>
      </dgm:prSet>
      <dgm:spPr/>
    </dgm:pt>
    <dgm:pt modelId="{D0546929-6F54-426C-8DF9-C108B28B9EC7}" type="pres">
      <dgm:prSet presAssocID="{6CD2CB26-B1CC-47D3-A650-C8329DD59713}" presName="spacer" presStyleCnt="0"/>
      <dgm:spPr/>
    </dgm:pt>
    <dgm:pt modelId="{AFD4A77B-5B5D-403C-8EEF-D1C8BA3A7020}" type="pres">
      <dgm:prSet presAssocID="{EBDE744C-2BCB-43C5-990C-24774D3E01A8}" presName="comp" presStyleCnt="0"/>
      <dgm:spPr/>
    </dgm:pt>
    <dgm:pt modelId="{23F7D837-F256-4F3F-A162-9D2C6BDCFAE4}" type="pres">
      <dgm:prSet presAssocID="{EBDE744C-2BCB-43C5-990C-24774D3E01A8}" presName="box" presStyleLbl="node1" presStyleIdx="1" presStyleCnt="2"/>
      <dgm:spPr/>
    </dgm:pt>
    <dgm:pt modelId="{0E68C1D6-D2C0-4D1E-9E77-04A5159BD285}" type="pres">
      <dgm:prSet presAssocID="{EBDE744C-2BCB-43C5-990C-24774D3E01A8}"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33000" r="-33000"/>
          </a:stretch>
        </a:blipFill>
      </dgm:spPr>
    </dgm:pt>
    <dgm:pt modelId="{E181A2FC-8911-41E1-AB38-BCEB705FFEC9}" type="pres">
      <dgm:prSet presAssocID="{EBDE744C-2BCB-43C5-990C-24774D3E01A8}" presName="text" presStyleLbl="node1" presStyleIdx="1" presStyleCnt="2">
        <dgm:presLayoutVars>
          <dgm:bulletEnabled val="1"/>
        </dgm:presLayoutVars>
      </dgm:prSet>
      <dgm:spPr/>
    </dgm:pt>
  </dgm:ptLst>
  <dgm:cxnLst>
    <dgm:cxn modelId="{71E5E60B-7C3E-4E37-88DB-3539176AF96F}" type="presOf" srcId="{8A96B656-4EE9-410C-83CA-D53A6A33F183}" destId="{E181A2FC-8911-41E1-AB38-BCEB705FFEC9}" srcOrd="1" destOrd="2" presId="urn:microsoft.com/office/officeart/2005/8/layout/vList4"/>
    <dgm:cxn modelId="{97252C82-93E2-454A-802A-C30FFBF6124E}" type="presOf" srcId="{EB2C20DA-F985-4432-B939-8E071F39EB9E}" destId="{6E581942-8053-40A6-BF00-6614CB726FF2}" srcOrd="0" destOrd="2" presId="urn:microsoft.com/office/officeart/2005/8/layout/vList4"/>
    <dgm:cxn modelId="{5851FB7D-BF13-4905-B27D-687C71E5CE4E}" srcId="{B0B69619-E119-44B5-A7B7-B4D8A3A7BAF9}" destId="{F9DC1F2E-7A24-45CC-B7CE-18E54F83BEEE}" srcOrd="0" destOrd="0" parTransId="{8903AB3E-45B2-419C-9FA1-EC12918BDD9B}" sibTransId="{6CD2CB26-B1CC-47D3-A650-C8329DD59713}"/>
    <dgm:cxn modelId="{E867FBFF-D265-4FEE-87A1-2F0ED2B77253}" srcId="{EBDE744C-2BCB-43C5-990C-24774D3E01A8}" destId="{8A96B656-4EE9-410C-83CA-D53A6A33F183}" srcOrd="1" destOrd="0" parTransId="{47A87CB2-C626-430A-80B2-C4FEEB055E2F}" sibTransId="{91F9B2A5-7544-42FF-9FA0-ED7F1745503A}"/>
    <dgm:cxn modelId="{9DD4D364-4345-4F6D-9911-73B35A9844F0}" type="presOf" srcId="{EBDE744C-2BCB-43C5-990C-24774D3E01A8}" destId="{23F7D837-F256-4F3F-A162-9D2C6BDCFAE4}" srcOrd="0" destOrd="0" presId="urn:microsoft.com/office/officeart/2005/8/layout/vList4"/>
    <dgm:cxn modelId="{FF523335-8CD5-4550-A78E-F3F6098448B5}" type="presOf" srcId="{B0B69619-E119-44B5-A7B7-B4D8A3A7BAF9}" destId="{D8644499-0432-4D59-8483-5FBCB233F21A}" srcOrd="0" destOrd="0" presId="urn:microsoft.com/office/officeart/2005/8/layout/vList4"/>
    <dgm:cxn modelId="{F02C9952-3EAB-49BE-81E5-E4FA573690EA}" type="presOf" srcId="{8A96B656-4EE9-410C-83CA-D53A6A33F183}" destId="{23F7D837-F256-4F3F-A162-9D2C6BDCFAE4}" srcOrd="0" destOrd="2" presId="urn:microsoft.com/office/officeart/2005/8/layout/vList4"/>
    <dgm:cxn modelId="{D6BDDBE0-7954-41BD-A9DB-CF45692EE109}" srcId="{B0B69619-E119-44B5-A7B7-B4D8A3A7BAF9}" destId="{EBDE744C-2BCB-43C5-990C-24774D3E01A8}" srcOrd="1" destOrd="0" parTransId="{DCB15905-65CA-4A8C-B2B3-395BDCFEFD6B}" sibTransId="{0958E5AC-FF91-4741-BFB0-1EE04440B9A7}"/>
    <dgm:cxn modelId="{F1998970-5F10-4A0F-A95D-359AC33FFB97}" srcId="{F9DC1F2E-7A24-45CC-B7CE-18E54F83BEEE}" destId="{EB2C20DA-F985-4432-B939-8E071F39EB9E}" srcOrd="1" destOrd="0" parTransId="{14845DFA-1495-46D7-9447-3BA229FF5DD4}" sibTransId="{9D9FD0C8-FD32-4399-968F-5044133175E2}"/>
    <dgm:cxn modelId="{AE566C65-152E-4FE4-8163-1406501CE4D7}" type="presOf" srcId="{EBDE744C-2BCB-43C5-990C-24774D3E01A8}" destId="{E181A2FC-8911-41E1-AB38-BCEB705FFEC9}" srcOrd="1" destOrd="0" presId="urn:microsoft.com/office/officeart/2005/8/layout/vList4"/>
    <dgm:cxn modelId="{D9E846F0-5E24-4A1F-ABA8-D809BC4B9742}" type="presOf" srcId="{13E0D079-91A8-4CE2-BBC3-4797858AF3A0}" destId="{967525FC-8C21-49F4-8EA7-C102D6E538D5}" srcOrd="1" destOrd="3" presId="urn:microsoft.com/office/officeart/2005/8/layout/vList4"/>
    <dgm:cxn modelId="{3CFAC9D8-F42C-4691-8ABE-33AB1192C425}" type="presOf" srcId="{EB2C20DA-F985-4432-B939-8E071F39EB9E}" destId="{967525FC-8C21-49F4-8EA7-C102D6E538D5}" srcOrd="1" destOrd="2" presId="urn:microsoft.com/office/officeart/2005/8/layout/vList4"/>
    <dgm:cxn modelId="{8D72D1DF-E6C9-4793-9136-0959C571084F}" type="presOf" srcId="{54300B5A-909C-4B4F-83ED-B6512F3F8FFB}" destId="{6E581942-8053-40A6-BF00-6614CB726FF2}" srcOrd="0" destOrd="1" presId="urn:microsoft.com/office/officeart/2005/8/layout/vList4"/>
    <dgm:cxn modelId="{8FFFF223-5207-4797-8FE9-4EAA5C03F929}" type="presOf" srcId="{F9DC1F2E-7A24-45CC-B7CE-18E54F83BEEE}" destId="{967525FC-8C21-49F4-8EA7-C102D6E538D5}" srcOrd="1" destOrd="0" presId="urn:microsoft.com/office/officeart/2005/8/layout/vList4"/>
    <dgm:cxn modelId="{3E194330-FCE6-4B16-9397-26FD05BF58C6}" srcId="{EBDE744C-2BCB-43C5-990C-24774D3E01A8}" destId="{52C46E96-C678-45CB-B05F-203423CC66EA}" srcOrd="0" destOrd="0" parTransId="{348EA331-7BFC-4D55-ACBC-200C261687B6}" sibTransId="{5DBC41EA-2014-43A2-9078-B612245A60D7}"/>
    <dgm:cxn modelId="{EF45D6F3-252B-4CAA-8642-FF0722ED11DE}" type="presOf" srcId="{52C46E96-C678-45CB-B05F-203423CC66EA}" destId="{E181A2FC-8911-41E1-AB38-BCEB705FFEC9}" srcOrd="1" destOrd="1" presId="urn:microsoft.com/office/officeart/2005/8/layout/vList4"/>
    <dgm:cxn modelId="{40421EDF-23F5-4AAD-A53B-0EC68F04ED54}" type="presOf" srcId="{13E0D079-91A8-4CE2-BBC3-4797858AF3A0}" destId="{6E581942-8053-40A6-BF00-6614CB726FF2}" srcOrd="0" destOrd="3" presId="urn:microsoft.com/office/officeart/2005/8/layout/vList4"/>
    <dgm:cxn modelId="{F8AE936F-C898-43CE-A535-BC3D7C880231}" type="presOf" srcId="{52C46E96-C678-45CB-B05F-203423CC66EA}" destId="{23F7D837-F256-4F3F-A162-9D2C6BDCFAE4}" srcOrd="0" destOrd="1" presId="urn:microsoft.com/office/officeart/2005/8/layout/vList4"/>
    <dgm:cxn modelId="{F0E171ED-837C-4A34-8BA6-1E474AD732B8}" type="presOf" srcId="{54300B5A-909C-4B4F-83ED-B6512F3F8FFB}" destId="{967525FC-8C21-49F4-8EA7-C102D6E538D5}" srcOrd="1" destOrd="1" presId="urn:microsoft.com/office/officeart/2005/8/layout/vList4"/>
    <dgm:cxn modelId="{7C531004-562A-4423-94FB-6C1A4745DD6F}" type="presOf" srcId="{F9DC1F2E-7A24-45CC-B7CE-18E54F83BEEE}" destId="{6E581942-8053-40A6-BF00-6614CB726FF2}" srcOrd="0" destOrd="0" presId="urn:microsoft.com/office/officeart/2005/8/layout/vList4"/>
    <dgm:cxn modelId="{FC4875DD-6C25-450C-B722-074BFD0F2FE4}" srcId="{F9DC1F2E-7A24-45CC-B7CE-18E54F83BEEE}" destId="{54300B5A-909C-4B4F-83ED-B6512F3F8FFB}" srcOrd="0" destOrd="0" parTransId="{958CC2C0-A8D8-4FAD-8D0E-3823ED02A001}" sibTransId="{B20D661B-63C7-4C03-8FBE-A0387F42C753}"/>
    <dgm:cxn modelId="{8760EA55-879F-4AFC-8FB6-EBF28683B61A}" srcId="{F9DC1F2E-7A24-45CC-B7CE-18E54F83BEEE}" destId="{13E0D079-91A8-4CE2-BBC3-4797858AF3A0}" srcOrd="2" destOrd="0" parTransId="{1CB44907-3B28-440C-B9FE-3E09DD8B94B4}" sibTransId="{DDAC7634-D338-4B8E-A333-BBF822657788}"/>
    <dgm:cxn modelId="{C7697142-CC99-441F-BF5A-F08C858C9307}" type="presParOf" srcId="{D8644499-0432-4D59-8483-5FBCB233F21A}" destId="{4DFA711D-C653-4C60-9AB8-7EE33BA54606}" srcOrd="0" destOrd="0" presId="urn:microsoft.com/office/officeart/2005/8/layout/vList4"/>
    <dgm:cxn modelId="{5BE26E9D-4726-4FA2-8AE1-3B7E222A4AF0}" type="presParOf" srcId="{4DFA711D-C653-4C60-9AB8-7EE33BA54606}" destId="{6E581942-8053-40A6-BF00-6614CB726FF2}" srcOrd="0" destOrd="0" presId="urn:microsoft.com/office/officeart/2005/8/layout/vList4"/>
    <dgm:cxn modelId="{B47E86A3-1CC8-4BD9-8B33-5726A87B1A8A}" type="presParOf" srcId="{4DFA711D-C653-4C60-9AB8-7EE33BA54606}" destId="{4E4DD1EB-5B01-4727-860E-CF84978B9A79}" srcOrd="1" destOrd="0" presId="urn:microsoft.com/office/officeart/2005/8/layout/vList4"/>
    <dgm:cxn modelId="{CB0F9D15-5F10-43CE-9869-F9311776F1B5}" type="presParOf" srcId="{4DFA711D-C653-4C60-9AB8-7EE33BA54606}" destId="{967525FC-8C21-49F4-8EA7-C102D6E538D5}" srcOrd="2" destOrd="0" presId="urn:microsoft.com/office/officeart/2005/8/layout/vList4"/>
    <dgm:cxn modelId="{CCADC7FA-252C-4107-AC6E-E94D1EBD9CE9}" type="presParOf" srcId="{D8644499-0432-4D59-8483-5FBCB233F21A}" destId="{D0546929-6F54-426C-8DF9-C108B28B9EC7}" srcOrd="1" destOrd="0" presId="urn:microsoft.com/office/officeart/2005/8/layout/vList4"/>
    <dgm:cxn modelId="{518DEE44-809B-4123-B70F-03C6BC206DC3}" type="presParOf" srcId="{D8644499-0432-4D59-8483-5FBCB233F21A}" destId="{AFD4A77B-5B5D-403C-8EEF-D1C8BA3A7020}" srcOrd="2" destOrd="0" presId="urn:microsoft.com/office/officeart/2005/8/layout/vList4"/>
    <dgm:cxn modelId="{CED35000-5D96-478B-958D-FD6FEA492EC4}" type="presParOf" srcId="{AFD4A77B-5B5D-403C-8EEF-D1C8BA3A7020}" destId="{23F7D837-F256-4F3F-A162-9D2C6BDCFAE4}" srcOrd="0" destOrd="0" presId="urn:microsoft.com/office/officeart/2005/8/layout/vList4"/>
    <dgm:cxn modelId="{B8CF3CEF-179D-493A-8495-BE511FC07678}" type="presParOf" srcId="{AFD4A77B-5B5D-403C-8EEF-D1C8BA3A7020}" destId="{0E68C1D6-D2C0-4D1E-9E77-04A5159BD285}" srcOrd="1" destOrd="0" presId="urn:microsoft.com/office/officeart/2005/8/layout/vList4"/>
    <dgm:cxn modelId="{40BD0D15-B94D-4111-945C-F802ED041C6F}" type="presParOf" srcId="{AFD4A77B-5B5D-403C-8EEF-D1C8BA3A7020}" destId="{E181A2FC-8911-41E1-AB38-BCEB705FFEC9}"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B69619-E119-44B5-A7B7-B4D8A3A7BAF9}" type="doc">
      <dgm:prSet loTypeId="urn:microsoft.com/office/officeart/2005/8/layout/vList4" loCatId="list" qsTypeId="urn:microsoft.com/office/officeart/2005/8/quickstyle/simple1" qsCatId="simple" csTypeId="urn:microsoft.com/office/officeart/2005/8/colors/accent1_2" csCatId="accent1" phldr="1"/>
      <dgm:spPr>
        <a:scene3d>
          <a:camera prst="orthographicFront">
            <a:rot lat="0" lon="0" rev="0"/>
          </a:camera>
          <a:lightRig rig="glow" dir="t">
            <a:rot lat="0" lon="0" rev="4800000"/>
          </a:lightRig>
        </a:scene3d>
      </dgm:spPr>
      <dgm:t>
        <a:bodyPr/>
        <a:lstStyle/>
        <a:p>
          <a:endParaRPr lang="en-US"/>
        </a:p>
      </dgm:t>
    </dgm:pt>
    <dgm:pt modelId="{7AA834A2-FF64-4E5A-8565-913E1578E086}">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Font typeface="+mj-lt"/>
            <a:buAutoNum type="arabicPeriod"/>
          </a:pPr>
          <a:r>
            <a:rPr lang="en-US" dirty="0"/>
            <a:t>Complete medical consent forms</a:t>
          </a:r>
        </a:p>
      </dgm:t>
    </dgm:pt>
    <dgm:pt modelId="{EEA221E6-91CC-4ED9-952B-5858184975C6}" type="parTrans" cxnId="{38D424DF-DE37-4281-AFFF-54F0009FC3D9}">
      <dgm:prSet/>
      <dgm:spPr/>
      <dgm:t>
        <a:bodyPr/>
        <a:lstStyle/>
        <a:p>
          <a:endParaRPr lang="en-US"/>
        </a:p>
      </dgm:t>
    </dgm:pt>
    <dgm:pt modelId="{F97BBD20-2239-440E-8EE7-63EDAA211FAB}" type="sibTrans" cxnId="{38D424DF-DE37-4281-AFFF-54F0009FC3D9}">
      <dgm:prSet/>
      <dgm:spPr/>
      <dgm:t>
        <a:bodyPr/>
        <a:lstStyle/>
        <a:p>
          <a:endParaRPr lang="en-US"/>
        </a:p>
      </dgm:t>
    </dgm:pt>
    <dgm:pt modelId="{EA581F4C-66F3-41ED-9CFD-FFDE8F3BD27B}">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Font typeface="+mj-lt"/>
            <a:buAutoNum type="arabicPeriod"/>
          </a:pPr>
          <a:r>
            <a:rPr lang="en-US" dirty="0"/>
            <a:t>Notify others of chronic conditions</a:t>
          </a:r>
        </a:p>
      </dgm:t>
    </dgm:pt>
    <dgm:pt modelId="{9F0F6CD7-B0F0-44F7-9860-C8495C7DD0B4}" type="parTrans" cxnId="{48EDA2C0-8803-4550-9AF3-A9EEC6496BD4}">
      <dgm:prSet/>
      <dgm:spPr/>
      <dgm:t>
        <a:bodyPr/>
        <a:lstStyle/>
        <a:p>
          <a:endParaRPr lang="en-US"/>
        </a:p>
      </dgm:t>
    </dgm:pt>
    <dgm:pt modelId="{C37EBD00-A971-4C5E-9FE9-2B87DC3F02E8}" type="sibTrans" cxnId="{48EDA2C0-8803-4550-9AF3-A9EEC6496BD4}">
      <dgm:prSet/>
      <dgm:spPr/>
      <dgm:t>
        <a:bodyPr/>
        <a:lstStyle/>
        <a:p>
          <a:endParaRPr lang="en-US"/>
        </a:p>
      </dgm:t>
    </dgm:pt>
    <dgm:pt modelId="{72ACDC87-63C7-4353-884F-C7EE3F7D75FD}">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Font typeface="+mj-lt"/>
            <a:buAutoNum type="arabicPeriod"/>
          </a:pPr>
          <a:r>
            <a:rPr lang="en-US" dirty="0"/>
            <a:t>Allow someone to authorize med treatment </a:t>
          </a:r>
        </a:p>
      </dgm:t>
    </dgm:pt>
    <dgm:pt modelId="{7DAA651B-B509-4BA5-9E28-82B4391E453E}" type="parTrans" cxnId="{64D593A0-C377-4B5E-BBF2-30ED6AB28C96}">
      <dgm:prSet/>
      <dgm:spPr/>
    </dgm:pt>
    <dgm:pt modelId="{0A2D7385-BC84-43DF-B8B3-94119EE9E17E}" type="sibTrans" cxnId="{64D593A0-C377-4B5E-BBF2-30ED6AB28C96}">
      <dgm:prSet/>
      <dgm:spPr/>
    </dgm:pt>
    <dgm:pt modelId="{19C935BF-EB40-4D2C-8B9C-CD831039BEAE}">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Font typeface="+mj-lt"/>
            <a:buAutoNum type="arabicPeriod"/>
          </a:pPr>
          <a:r>
            <a:rPr lang="en-US" dirty="0"/>
            <a:t>You, spouse, children</a:t>
          </a:r>
        </a:p>
      </dgm:t>
    </dgm:pt>
    <dgm:pt modelId="{58364329-BB73-4200-81E7-D44ED0B64FF1}" type="parTrans" cxnId="{D2E4716F-BF01-40D2-86BA-3B09CC453A77}">
      <dgm:prSet/>
      <dgm:spPr/>
    </dgm:pt>
    <dgm:pt modelId="{7B8F729E-14AE-4ECD-9344-22B8C61DA15D}" type="sibTrans" cxnId="{D2E4716F-BF01-40D2-86BA-3B09CC453A77}">
      <dgm:prSet/>
      <dgm:spPr/>
    </dgm:pt>
    <dgm:pt modelId="{F87E3A1A-5239-487C-95E4-C0712A6FD033}">
      <dgm:prSet/>
      <dgm:spPr/>
      <dgm:t>
        <a:bodyPr/>
        <a:lstStyle/>
        <a:p>
          <a:pPr>
            <a:buFont typeface="+mj-lt"/>
            <a:buAutoNum type="arabicPeriod"/>
          </a:pPr>
          <a:r>
            <a:rPr lang="en-US" dirty="0"/>
            <a:t>Heart disease</a:t>
          </a:r>
        </a:p>
      </dgm:t>
    </dgm:pt>
    <dgm:pt modelId="{D883FEC3-8E42-488A-BCCA-88A69B59D3C5}" type="parTrans" cxnId="{47B438B9-BA2B-4748-8CFA-4CB550F0C3E5}">
      <dgm:prSet/>
      <dgm:spPr/>
    </dgm:pt>
    <dgm:pt modelId="{C162EB75-9859-4302-8B50-B3C73E0861B1}" type="sibTrans" cxnId="{47B438B9-BA2B-4748-8CFA-4CB550F0C3E5}">
      <dgm:prSet/>
      <dgm:spPr/>
    </dgm:pt>
    <dgm:pt modelId="{59473E02-41C3-402A-977F-D545A6496FF1}">
      <dgm:prSet/>
      <dgm:spPr/>
      <dgm:t>
        <a:bodyPr/>
        <a:lstStyle/>
        <a:p>
          <a:pPr>
            <a:buFont typeface="+mj-lt"/>
            <a:buAutoNum type="arabicPeriod"/>
          </a:pPr>
          <a:r>
            <a:rPr lang="en-US" dirty="0"/>
            <a:t>Diabetes </a:t>
          </a:r>
        </a:p>
      </dgm:t>
    </dgm:pt>
    <dgm:pt modelId="{5C64C609-E414-4416-8F6B-F00E02E7342A}" type="parTrans" cxnId="{77464003-60CD-491A-804A-5CAED86E4A37}">
      <dgm:prSet/>
      <dgm:spPr/>
    </dgm:pt>
    <dgm:pt modelId="{36252F5D-1B8A-4F78-B249-A1A4F14C25A7}" type="sibTrans" cxnId="{77464003-60CD-491A-804A-5CAED86E4A37}">
      <dgm:prSet/>
      <dgm:spPr/>
    </dgm:pt>
    <dgm:pt modelId="{43E8A7EE-2CED-4EC2-9D2A-D8557654CD89}">
      <dgm:prSet/>
      <dgm:spPr/>
      <dgm:t>
        <a:bodyPr/>
        <a:lstStyle/>
        <a:p>
          <a:pPr>
            <a:buFont typeface="+mj-lt"/>
            <a:buAutoNum type="arabicPeriod"/>
          </a:pPr>
          <a:r>
            <a:rPr lang="en-US" dirty="0"/>
            <a:t>Severe allergies</a:t>
          </a:r>
        </a:p>
      </dgm:t>
    </dgm:pt>
    <dgm:pt modelId="{08421936-6956-4814-B9D6-FCFD8C49C76C}" type="parTrans" cxnId="{4C75E081-70A0-4965-B08D-0473792DDF53}">
      <dgm:prSet/>
      <dgm:spPr/>
    </dgm:pt>
    <dgm:pt modelId="{946F8B2D-03C7-4D81-9B07-E0886B88DE13}" type="sibTrans" cxnId="{4C75E081-70A0-4965-B08D-0473792DDF53}">
      <dgm:prSet/>
      <dgm:spPr/>
    </dgm:pt>
    <dgm:pt modelId="{6EEB330C-EA1A-4F88-9DCB-8E4E91F5D603}" type="pres">
      <dgm:prSet presAssocID="{B0B69619-E119-44B5-A7B7-B4D8A3A7BAF9}" presName="linear" presStyleCnt="0">
        <dgm:presLayoutVars>
          <dgm:dir/>
          <dgm:resizeHandles val="exact"/>
        </dgm:presLayoutVars>
      </dgm:prSet>
      <dgm:spPr/>
    </dgm:pt>
    <dgm:pt modelId="{C5D9C06E-4616-4B1A-9A9B-117280F2039A}" type="pres">
      <dgm:prSet presAssocID="{7AA834A2-FF64-4E5A-8565-913E1578E086}" presName="comp" presStyleCnt="0"/>
      <dgm:spPr/>
    </dgm:pt>
    <dgm:pt modelId="{76A98445-A7F3-4A67-9D88-A25C4C292BA2}" type="pres">
      <dgm:prSet presAssocID="{7AA834A2-FF64-4E5A-8565-913E1578E086}" presName="box" presStyleLbl="node1" presStyleIdx="0" presStyleCnt="2"/>
      <dgm:spPr/>
    </dgm:pt>
    <dgm:pt modelId="{5C095A58-D73D-4C1D-9868-227630724884}" type="pres">
      <dgm:prSet presAssocID="{7AA834A2-FF64-4E5A-8565-913E1578E086}" presName="img" presStyleLbl="fgImgPlace1" presStyleIdx="0" presStyleCnt="2"/>
      <dgm:spPr/>
    </dgm:pt>
    <dgm:pt modelId="{E27561B1-BA43-43DF-9CAC-705332CF74C7}" type="pres">
      <dgm:prSet presAssocID="{7AA834A2-FF64-4E5A-8565-913E1578E086}" presName="text" presStyleLbl="node1" presStyleIdx="0" presStyleCnt="2">
        <dgm:presLayoutVars>
          <dgm:bulletEnabled val="1"/>
        </dgm:presLayoutVars>
      </dgm:prSet>
      <dgm:spPr/>
    </dgm:pt>
    <dgm:pt modelId="{1AD35486-7ABA-4332-AEA0-8AE118F050D2}" type="pres">
      <dgm:prSet presAssocID="{F97BBD20-2239-440E-8EE7-63EDAA211FAB}" presName="spacer" presStyleCnt="0"/>
      <dgm:spPr/>
    </dgm:pt>
    <dgm:pt modelId="{BBBF8C17-C042-4479-9AA5-E302970F9010}" type="pres">
      <dgm:prSet presAssocID="{EA581F4C-66F3-41ED-9CFD-FFDE8F3BD27B}" presName="comp" presStyleCnt="0"/>
      <dgm:spPr/>
    </dgm:pt>
    <dgm:pt modelId="{0B0C4F21-8933-4D77-A6B4-33459297E0CE}" type="pres">
      <dgm:prSet presAssocID="{EA581F4C-66F3-41ED-9CFD-FFDE8F3BD27B}" presName="box" presStyleLbl="node1" presStyleIdx="1" presStyleCnt="2"/>
      <dgm:spPr/>
    </dgm:pt>
    <dgm:pt modelId="{AE139C31-3235-418D-B8EC-F54E1D4C2B12}" type="pres">
      <dgm:prSet presAssocID="{EA581F4C-66F3-41ED-9CFD-FFDE8F3BD27B}" presName="img" presStyleLbl="fgImgPlace1" presStyleIdx="1"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A53025A1-0447-4071-A288-A1F501A4063D}" type="pres">
      <dgm:prSet presAssocID="{EA581F4C-66F3-41ED-9CFD-FFDE8F3BD27B}" presName="text" presStyleLbl="node1" presStyleIdx="1" presStyleCnt="2">
        <dgm:presLayoutVars>
          <dgm:bulletEnabled val="1"/>
        </dgm:presLayoutVars>
      </dgm:prSet>
      <dgm:spPr/>
    </dgm:pt>
  </dgm:ptLst>
  <dgm:cxnLst>
    <dgm:cxn modelId="{B56F9132-D44E-43F4-BE55-65F4CF8F801B}" type="presOf" srcId="{B0B69619-E119-44B5-A7B7-B4D8A3A7BAF9}" destId="{6EEB330C-EA1A-4F88-9DCB-8E4E91F5D603}" srcOrd="0" destOrd="0" presId="urn:microsoft.com/office/officeart/2005/8/layout/vList4"/>
    <dgm:cxn modelId="{64D593A0-C377-4B5E-BBF2-30ED6AB28C96}" srcId="{7AA834A2-FF64-4E5A-8565-913E1578E086}" destId="{72ACDC87-63C7-4353-884F-C7EE3F7D75FD}" srcOrd="0" destOrd="0" parTransId="{7DAA651B-B509-4BA5-9E28-82B4391E453E}" sibTransId="{0A2D7385-BC84-43DF-B8B3-94119EE9E17E}"/>
    <dgm:cxn modelId="{A61C1189-BC5C-4483-9806-885CE4BD2B6D}" type="presOf" srcId="{EA581F4C-66F3-41ED-9CFD-FFDE8F3BD27B}" destId="{0B0C4F21-8933-4D77-A6B4-33459297E0CE}" srcOrd="0" destOrd="0" presId="urn:microsoft.com/office/officeart/2005/8/layout/vList4"/>
    <dgm:cxn modelId="{B1E56F80-1682-4FC3-87A4-A6BAEC77B6CB}" type="presOf" srcId="{72ACDC87-63C7-4353-884F-C7EE3F7D75FD}" destId="{E27561B1-BA43-43DF-9CAC-705332CF74C7}" srcOrd="1" destOrd="1" presId="urn:microsoft.com/office/officeart/2005/8/layout/vList4"/>
    <dgm:cxn modelId="{B3A37C5B-6CD0-43FC-A6D2-10F224F55526}" type="presOf" srcId="{7AA834A2-FF64-4E5A-8565-913E1578E086}" destId="{76A98445-A7F3-4A67-9D88-A25C4C292BA2}" srcOrd="0" destOrd="0" presId="urn:microsoft.com/office/officeart/2005/8/layout/vList4"/>
    <dgm:cxn modelId="{47B438B9-BA2B-4748-8CFA-4CB550F0C3E5}" srcId="{EA581F4C-66F3-41ED-9CFD-FFDE8F3BD27B}" destId="{F87E3A1A-5239-487C-95E4-C0712A6FD033}" srcOrd="0" destOrd="0" parTransId="{D883FEC3-8E42-488A-BCCA-88A69B59D3C5}" sibTransId="{C162EB75-9859-4302-8B50-B3C73E0861B1}"/>
    <dgm:cxn modelId="{4C75E081-70A0-4965-B08D-0473792DDF53}" srcId="{EA581F4C-66F3-41ED-9CFD-FFDE8F3BD27B}" destId="{43E8A7EE-2CED-4EC2-9D2A-D8557654CD89}" srcOrd="2" destOrd="0" parTransId="{08421936-6956-4814-B9D6-FCFD8C49C76C}" sibTransId="{946F8B2D-03C7-4D81-9B07-E0886B88DE13}"/>
    <dgm:cxn modelId="{D705315C-E2C8-4A1E-AD40-7A869DBEA48B}" type="presOf" srcId="{43E8A7EE-2CED-4EC2-9D2A-D8557654CD89}" destId="{A53025A1-0447-4071-A288-A1F501A4063D}" srcOrd="1" destOrd="3" presId="urn:microsoft.com/office/officeart/2005/8/layout/vList4"/>
    <dgm:cxn modelId="{4F75B2C1-A4F4-4482-9E59-FEA68D204EDE}" type="presOf" srcId="{19C935BF-EB40-4D2C-8B9C-CD831039BEAE}" destId="{76A98445-A7F3-4A67-9D88-A25C4C292BA2}" srcOrd="0" destOrd="2" presId="urn:microsoft.com/office/officeart/2005/8/layout/vList4"/>
    <dgm:cxn modelId="{4A9C4AB1-8B04-4CC3-BD84-AC2D54069B5F}" type="presOf" srcId="{19C935BF-EB40-4D2C-8B9C-CD831039BEAE}" destId="{E27561B1-BA43-43DF-9CAC-705332CF74C7}" srcOrd="1" destOrd="2" presId="urn:microsoft.com/office/officeart/2005/8/layout/vList4"/>
    <dgm:cxn modelId="{7F03A2E4-D05B-4FD8-BACB-A44455FAA54C}" type="presOf" srcId="{F87E3A1A-5239-487C-95E4-C0712A6FD033}" destId="{0B0C4F21-8933-4D77-A6B4-33459297E0CE}" srcOrd="0" destOrd="1" presId="urn:microsoft.com/office/officeart/2005/8/layout/vList4"/>
    <dgm:cxn modelId="{D2E4716F-BF01-40D2-86BA-3B09CC453A77}" srcId="{7AA834A2-FF64-4E5A-8565-913E1578E086}" destId="{19C935BF-EB40-4D2C-8B9C-CD831039BEAE}" srcOrd="1" destOrd="0" parTransId="{58364329-BB73-4200-81E7-D44ED0B64FF1}" sibTransId="{7B8F729E-14AE-4ECD-9344-22B8C61DA15D}"/>
    <dgm:cxn modelId="{77464003-60CD-491A-804A-5CAED86E4A37}" srcId="{EA581F4C-66F3-41ED-9CFD-FFDE8F3BD27B}" destId="{59473E02-41C3-402A-977F-D545A6496FF1}" srcOrd="1" destOrd="0" parTransId="{5C64C609-E414-4416-8F6B-F00E02E7342A}" sibTransId="{36252F5D-1B8A-4F78-B249-A1A4F14C25A7}"/>
    <dgm:cxn modelId="{80D45213-E3A2-4AB0-AE51-9EDC27B01797}" type="presOf" srcId="{59473E02-41C3-402A-977F-D545A6496FF1}" destId="{0B0C4F21-8933-4D77-A6B4-33459297E0CE}" srcOrd="0" destOrd="2" presId="urn:microsoft.com/office/officeart/2005/8/layout/vList4"/>
    <dgm:cxn modelId="{48EDA2C0-8803-4550-9AF3-A9EEC6496BD4}" srcId="{B0B69619-E119-44B5-A7B7-B4D8A3A7BAF9}" destId="{EA581F4C-66F3-41ED-9CFD-FFDE8F3BD27B}" srcOrd="1" destOrd="0" parTransId="{9F0F6CD7-B0F0-44F7-9860-C8495C7DD0B4}" sibTransId="{C37EBD00-A971-4C5E-9FE9-2B87DC3F02E8}"/>
    <dgm:cxn modelId="{6E0AC0DB-6EAD-440E-AE9F-80DCEAA0FACA}" type="presOf" srcId="{59473E02-41C3-402A-977F-D545A6496FF1}" destId="{A53025A1-0447-4071-A288-A1F501A4063D}" srcOrd="1" destOrd="2" presId="urn:microsoft.com/office/officeart/2005/8/layout/vList4"/>
    <dgm:cxn modelId="{221B9C20-9772-4827-9582-D4803EC7B152}" type="presOf" srcId="{EA581F4C-66F3-41ED-9CFD-FFDE8F3BD27B}" destId="{A53025A1-0447-4071-A288-A1F501A4063D}" srcOrd="1" destOrd="0" presId="urn:microsoft.com/office/officeart/2005/8/layout/vList4"/>
    <dgm:cxn modelId="{203720B1-1021-4B6A-AC8E-742D886C3AA4}" type="presOf" srcId="{7AA834A2-FF64-4E5A-8565-913E1578E086}" destId="{E27561B1-BA43-43DF-9CAC-705332CF74C7}" srcOrd="1" destOrd="0" presId="urn:microsoft.com/office/officeart/2005/8/layout/vList4"/>
    <dgm:cxn modelId="{38D424DF-DE37-4281-AFFF-54F0009FC3D9}" srcId="{B0B69619-E119-44B5-A7B7-B4D8A3A7BAF9}" destId="{7AA834A2-FF64-4E5A-8565-913E1578E086}" srcOrd="0" destOrd="0" parTransId="{EEA221E6-91CC-4ED9-952B-5858184975C6}" sibTransId="{F97BBD20-2239-440E-8EE7-63EDAA211FAB}"/>
    <dgm:cxn modelId="{0EDE0DE9-9FB7-44C6-8C2A-C2ABA6A0E1FA}" type="presOf" srcId="{F87E3A1A-5239-487C-95E4-C0712A6FD033}" destId="{A53025A1-0447-4071-A288-A1F501A4063D}" srcOrd="1" destOrd="1" presId="urn:microsoft.com/office/officeart/2005/8/layout/vList4"/>
    <dgm:cxn modelId="{31CDB96C-C0C4-45E4-A82B-BE3EF141F745}" type="presOf" srcId="{43E8A7EE-2CED-4EC2-9D2A-D8557654CD89}" destId="{0B0C4F21-8933-4D77-A6B4-33459297E0CE}" srcOrd="0" destOrd="3" presId="urn:microsoft.com/office/officeart/2005/8/layout/vList4"/>
    <dgm:cxn modelId="{F2760E9D-C094-4694-8664-7FE0E07FDDCE}" type="presOf" srcId="{72ACDC87-63C7-4353-884F-C7EE3F7D75FD}" destId="{76A98445-A7F3-4A67-9D88-A25C4C292BA2}" srcOrd="0" destOrd="1" presId="urn:microsoft.com/office/officeart/2005/8/layout/vList4"/>
    <dgm:cxn modelId="{3755A5E9-E439-4497-8094-88437C819AE8}" type="presParOf" srcId="{6EEB330C-EA1A-4F88-9DCB-8E4E91F5D603}" destId="{C5D9C06E-4616-4B1A-9A9B-117280F2039A}" srcOrd="0" destOrd="0" presId="urn:microsoft.com/office/officeart/2005/8/layout/vList4"/>
    <dgm:cxn modelId="{E868ABD4-BA99-40B6-9686-2442013B7C8B}" type="presParOf" srcId="{C5D9C06E-4616-4B1A-9A9B-117280F2039A}" destId="{76A98445-A7F3-4A67-9D88-A25C4C292BA2}" srcOrd="0" destOrd="0" presId="urn:microsoft.com/office/officeart/2005/8/layout/vList4"/>
    <dgm:cxn modelId="{AD0E5B8B-3202-408A-B5DE-27716DE8A3C0}" type="presParOf" srcId="{C5D9C06E-4616-4B1A-9A9B-117280F2039A}" destId="{5C095A58-D73D-4C1D-9868-227630724884}" srcOrd="1" destOrd="0" presId="urn:microsoft.com/office/officeart/2005/8/layout/vList4"/>
    <dgm:cxn modelId="{3661BDFD-CEBB-4D77-8DDA-AB879EF8BA69}" type="presParOf" srcId="{C5D9C06E-4616-4B1A-9A9B-117280F2039A}" destId="{E27561B1-BA43-43DF-9CAC-705332CF74C7}" srcOrd="2" destOrd="0" presId="urn:microsoft.com/office/officeart/2005/8/layout/vList4"/>
    <dgm:cxn modelId="{FCA7E00A-D081-4D46-B502-62BE757F9BA2}" type="presParOf" srcId="{6EEB330C-EA1A-4F88-9DCB-8E4E91F5D603}" destId="{1AD35486-7ABA-4332-AEA0-8AE118F050D2}" srcOrd="1" destOrd="0" presId="urn:microsoft.com/office/officeart/2005/8/layout/vList4"/>
    <dgm:cxn modelId="{DDA757F7-7CE2-4CC2-9678-7DC0D99489E3}" type="presParOf" srcId="{6EEB330C-EA1A-4F88-9DCB-8E4E91F5D603}" destId="{BBBF8C17-C042-4479-9AA5-E302970F9010}" srcOrd="2" destOrd="0" presId="urn:microsoft.com/office/officeart/2005/8/layout/vList4"/>
    <dgm:cxn modelId="{D3D349E5-AC7E-442F-B122-A2AFB8257354}" type="presParOf" srcId="{BBBF8C17-C042-4479-9AA5-E302970F9010}" destId="{0B0C4F21-8933-4D77-A6B4-33459297E0CE}" srcOrd="0" destOrd="0" presId="urn:microsoft.com/office/officeart/2005/8/layout/vList4"/>
    <dgm:cxn modelId="{3E60C21D-91D1-4EED-83E8-BA9B8E23F3FC}" type="presParOf" srcId="{BBBF8C17-C042-4479-9AA5-E302970F9010}" destId="{AE139C31-3235-418D-B8EC-F54E1D4C2B12}" srcOrd="1" destOrd="0" presId="urn:microsoft.com/office/officeart/2005/8/layout/vList4"/>
    <dgm:cxn modelId="{A05EAE8F-EE98-4009-AB80-306D760AC8A4}" type="presParOf" srcId="{BBBF8C17-C042-4479-9AA5-E302970F9010}" destId="{A53025A1-0447-4071-A288-A1F501A4063D}"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E531C7-57D3-4155-BFB4-ACB4F94C2F11}" type="doc">
      <dgm:prSet loTypeId="urn:microsoft.com/office/officeart/2008/layout/PictureStrips" loCatId="list" qsTypeId="urn:microsoft.com/office/officeart/2005/8/quickstyle/simple1" qsCatId="simple" csTypeId="urn:microsoft.com/office/officeart/2005/8/colors/accent1_1" csCatId="accent1" phldr="1"/>
      <dgm:spPr/>
      <dgm:t>
        <a:bodyPr/>
        <a:lstStyle/>
        <a:p>
          <a:endParaRPr lang="en-US"/>
        </a:p>
      </dgm:t>
    </dgm:pt>
    <dgm:pt modelId="{36CC1016-7B93-405A-9259-05544013A0A7}">
      <dgm:prSet phldrT="[Text]" custT="1"/>
      <dgm:spPr/>
      <dgm:t>
        <a:bodyPr/>
        <a:lstStyle/>
        <a:p>
          <a:r>
            <a:rPr lang="en-US" sz="3600" dirty="0"/>
            <a:t>Difficulty breathing, shortness of breath, chest or upper abdominal pain or pressure. </a:t>
          </a:r>
        </a:p>
      </dgm:t>
    </dgm:pt>
    <dgm:pt modelId="{16448B59-9851-4A36-AA8F-132D4BD3A030}" type="parTrans" cxnId="{EBA3BEF8-8B09-4AFB-8F35-06F5D34B5E3F}">
      <dgm:prSet/>
      <dgm:spPr/>
      <dgm:t>
        <a:bodyPr/>
        <a:lstStyle/>
        <a:p>
          <a:endParaRPr lang="en-US" sz="3600"/>
        </a:p>
      </dgm:t>
    </dgm:pt>
    <dgm:pt modelId="{14EC1489-59D7-4646-AE6E-A4494963E271}" type="sibTrans" cxnId="{EBA3BEF8-8B09-4AFB-8F35-06F5D34B5E3F}">
      <dgm:prSet/>
      <dgm:spPr/>
      <dgm:t>
        <a:bodyPr/>
        <a:lstStyle/>
        <a:p>
          <a:endParaRPr lang="en-US" sz="3600"/>
        </a:p>
      </dgm:t>
    </dgm:pt>
    <dgm:pt modelId="{D0CA1032-B969-4477-A86E-ED0D5A868E47}">
      <dgm:prSet phldrT="[Text]" custT="1"/>
      <dgm:spPr/>
      <dgm:t>
        <a:bodyPr/>
        <a:lstStyle/>
        <a:p>
          <a:r>
            <a:rPr lang="en-US" sz="3600" dirty="0"/>
            <a:t>Fainting, sudden dizziness, weakness. </a:t>
          </a:r>
        </a:p>
      </dgm:t>
    </dgm:pt>
    <dgm:pt modelId="{6AFCD6D8-79C2-4B9C-83A9-D267E7C24B02}" type="parTrans" cxnId="{C5421E5F-2871-4A67-9E77-C4C6C78BDEB6}">
      <dgm:prSet/>
      <dgm:spPr/>
      <dgm:t>
        <a:bodyPr/>
        <a:lstStyle/>
        <a:p>
          <a:endParaRPr lang="en-US" sz="3600"/>
        </a:p>
      </dgm:t>
    </dgm:pt>
    <dgm:pt modelId="{E4588B13-D698-4F92-B1CD-FFDFF4C76642}" type="sibTrans" cxnId="{C5421E5F-2871-4A67-9E77-C4C6C78BDEB6}">
      <dgm:prSet/>
      <dgm:spPr/>
      <dgm:t>
        <a:bodyPr/>
        <a:lstStyle/>
        <a:p>
          <a:endParaRPr lang="en-US" sz="3600"/>
        </a:p>
      </dgm:t>
    </dgm:pt>
    <dgm:pt modelId="{19ED6E83-1EE7-46F9-AF5E-D74AE57CA63A}">
      <dgm:prSet phldrT="[Text]" custT="1"/>
      <dgm:spPr/>
      <dgm:t>
        <a:bodyPr/>
        <a:lstStyle/>
        <a:p>
          <a:r>
            <a:rPr lang="en-US" sz="3600" dirty="0"/>
            <a:t>Severe or persistent vomiting or diarrhea, coughing or vomiting blood, and unusual abdominal pains. </a:t>
          </a:r>
        </a:p>
      </dgm:t>
    </dgm:pt>
    <dgm:pt modelId="{03328FFA-B324-487E-903A-B0263F9EFB3A}" type="parTrans" cxnId="{4CD9028B-0057-44E4-AD64-863A379EE4B3}">
      <dgm:prSet/>
      <dgm:spPr/>
      <dgm:t>
        <a:bodyPr/>
        <a:lstStyle/>
        <a:p>
          <a:endParaRPr lang="en-US" sz="3600"/>
        </a:p>
      </dgm:t>
    </dgm:pt>
    <dgm:pt modelId="{DF1C4D0B-1577-45E7-8685-30C48631DA9F}" type="sibTrans" cxnId="{4CD9028B-0057-44E4-AD64-863A379EE4B3}">
      <dgm:prSet/>
      <dgm:spPr/>
      <dgm:t>
        <a:bodyPr/>
        <a:lstStyle/>
        <a:p>
          <a:endParaRPr lang="en-US" sz="3600"/>
        </a:p>
      </dgm:t>
    </dgm:pt>
    <dgm:pt modelId="{974D7FE9-BD9B-4664-A024-7F6554E29AC5}">
      <dgm:prSet custT="1"/>
      <dgm:spPr/>
      <dgm:t>
        <a:bodyPr/>
        <a:lstStyle/>
        <a:p>
          <a:r>
            <a:rPr lang="en-US" sz="3600" dirty="0"/>
            <a:t>Changes in vision or difficulty speaking. </a:t>
          </a:r>
        </a:p>
      </dgm:t>
    </dgm:pt>
    <dgm:pt modelId="{4DDB3D48-5F92-46DF-9EB8-F31DFD8D8082}" type="parTrans" cxnId="{DADD18D3-1805-417A-8509-A3E3D658DA78}">
      <dgm:prSet/>
      <dgm:spPr/>
      <dgm:t>
        <a:bodyPr/>
        <a:lstStyle/>
        <a:p>
          <a:endParaRPr lang="en-US" sz="3600"/>
        </a:p>
      </dgm:t>
    </dgm:pt>
    <dgm:pt modelId="{777BA531-6003-4FF3-A834-9C947FF78138}" type="sibTrans" cxnId="{DADD18D3-1805-417A-8509-A3E3D658DA78}">
      <dgm:prSet/>
      <dgm:spPr/>
      <dgm:t>
        <a:bodyPr/>
        <a:lstStyle/>
        <a:p>
          <a:endParaRPr lang="en-US" sz="3600"/>
        </a:p>
      </dgm:t>
    </dgm:pt>
    <dgm:pt modelId="{32C92672-8850-46B9-BBF3-C9478C242E28}">
      <dgm:prSet custT="1"/>
      <dgm:spPr/>
      <dgm:t>
        <a:bodyPr/>
        <a:lstStyle/>
        <a:p>
          <a:r>
            <a:rPr lang="en-US" sz="3600" dirty="0"/>
            <a:t>Confusion or changes in mental status, unusual behavior, difficulty walking. </a:t>
          </a:r>
        </a:p>
      </dgm:t>
    </dgm:pt>
    <dgm:pt modelId="{A0D812E2-45CE-45BA-9BC7-4B981A41E4A7}" type="parTrans" cxnId="{18147F9E-35F9-4DFB-8483-D9D42844680E}">
      <dgm:prSet/>
      <dgm:spPr/>
      <dgm:t>
        <a:bodyPr/>
        <a:lstStyle/>
        <a:p>
          <a:endParaRPr lang="en-US" sz="3600"/>
        </a:p>
      </dgm:t>
    </dgm:pt>
    <dgm:pt modelId="{6CADF8B6-D2B9-4C7F-8BED-20D3842EFBA9}" type="sibTrans" cxnId="{18147F9E-35F9-4DFB-8483-D9D42844680E}">
      <dgm:prSet/>
      <dgm:spPr/>
      <dgm:t>
        <a:bodyPr/>
        <a:lstStyle/>
        <a:p>
          <a:endParaRPr lang="en-US" sz="3600"/>
        </a:p>
      </dgm:t>
    </dgm:pt>
    <dgm:pt modelId="{24D907FA-A87B-45AA-A653-602785C705C8}">
      <dgm:prSet custT="1"/>
      <dgm:spPr/>
      <dgm:t>
        <a:bodyPr/>
        <a:lstStyle/>
        <a:p>
          <a:r>
            <a:rPr lang="en-US" sz="3600" dirty="0"/>
            <a:t>Any sudden or severe pain or uncontrolled bleeding.</a:t>
          </a:r>
        </a:p>
      </dgm:t>
    </dgm:pt>
    <dgm:pt modelId="{9E6214CF-7721-4280-AB0A-1A66D8F46255}" type="parTrans" cxnId="{9D801220-F4B3-4B39-9526-F6FE4EC8D623}">
      <dgm:prSet/>
      <dgm:spPr/>
      <dgm:t>
        <a:bodyPr/>
        <a:lstStyle/>
        <a:p>
          <a:endParaRPr lang="en-US" sz="3600"/>
        </a:p>
      </dgm:t>
    </dgm:pt>
    <dgm:pt modelId="{EA0C91F1-EB79-464F-ADB8-B7C7712AEEC7}" type="sibTrans" cxnId="{9D801220-F4B3-4B39-9526-F6FE4EC8D623}">
      <dgm:prSet/>
      <dgm:spPr/>
      <dgm:t>
        <a:bodyPr/>
        <a:lstStyle/>
        <a:p>
          <a:endParaRPr lang="en-US" sz="3600"/>
        </a:p>
      </dgm:t>
    </dgm:pt>
    <dgm:pt modelId="{A60509F6-6B54-4314-8309-24460AA7FF90}" type="pres">
      <dgm:prSet presAssocID="{9DE531C7-57D3-4155-BFB4-ACB4F94C2F11}" presName="Name0" presStyleCnt="0">
        <dgm:presLayoutVars>
          <dgm:dir/>
          <dgm:resizeHandles val="exact"/>
        </dgm:presLayoutVars>
      </dgm:prSet>
      <dgm:spPr/>
    </dgm:pt>
    <dgm:pt modelId="{FFBBC849-C716-4021-9F0D-5416B5017CE6}" type="pres">
      <dgm:prSet presAssocID="{36CC1016-7B93-405A-9259-05544013A0A7}" presName="composite" presStyleCnt="0"/>
      <dgm:spPr/>
    </dgm:pt>
    <dgm:pt modelId="{CAA334BE-C132-44C3-A9C8-44EDF8591DCE}" type="pres">
      <dgm:prSet presAssocID="{36CC1016-7B93-405A-9259-05544013A0A7}" presName="rect1" presStyleLbl="trAlignAcc1" presStyleIdx="0" presStyleCnt="6">
        <dgm:presLayoutVars>
          <dgm:bulletEnabled val="1"/>
        </dgm:presLayoutVars>
      </dgm:prSet>
      <dgm:spPr/>
    </dgm:pt>
    <dgm:pt modelId="{65524FEB-3CE0-46F9-A3C9-E34BCF17E2E2}" type="pres">
      <dgm:prSet presAssocID="{36CC1016-7B93-405A-9259-05544013A0A7}" presName="rect2" presStyleLbl="fgImgPlace1" presStyleIdx="0" presStyleCnt="6"/>
      <dgm:spPr>
        <a:solidFill>
          <a:schemeClr val="accent1"/>
        </a:solidFill>
      </dgm:spPr>
    </dgm:pt>
    <dgm:pt modelId="{C3A35091-EFB6-43E4-B253-1BE6AE4A9459}" type="pres">
      <dgm:prSet presAssocID="{14EC1489-59D7-4646-AE6E-A4494963E271}" presName="sibTrans" presStyleCnt="0"/>
      <dgm:spPr/>
    </dgm:pt>
    <dgm:pt modelId="{16621DB0-C604-4B2B-AAC1-2A0E4C9578DD}" type="pres">
      <dgm:prSet presAssocID="{D0CA1032-B969-4477-A86E-ED0D5A868E47}" presName="composite" presStyleCnt="0"/>
      <dgm:spPr/>
    </dgm:pt>
    <dgm:pt modelId="{10D9CD3F-F5D0-4EC5-AEDA-9A467436F9A7}" type="pres">
      <dgm:prSet presAssocID="{D0CA1032-B969-4477-A86E-ED0D5A868E47}" presName="rect1" presStyleLbl="trAlignAcc1" presStyleIdx="1" presStyleCnt="6">
        <dgm:presLayoutVars>
          <dgm:bulletEnabled val="1"/>
        </dgm:presLayoutVars>
      </dgm:prSet>
      <dgm:spPr/>
    </dgm:pt>
    <dgm:pt modelId="{6FF81760-3C6D-4912-B3CF-B81FFF4D1A96}" type="pres">
      <dgm:prSet presAssocID="{D0CA1032-B969-4477-A86E-ED0D5A868E47}" presName="rect2" presStyleLbl="fgImgPlace1" presStyleIdx="1" presStyleCnt="6"/>
      <dgm:spPr>
        <a:solidFill>
          <a:schemeClr val="accent1"/>
        </a:solidFill>
      </dgm:spPr>
    </dgm:pt>
    <dgm:pt modelId="{DC4F5345-7532-44C9-8A26-508BBFB6DD9C}" type="pres">
      <dgm:prSet presAssocID="{E4588B13-D698-4F92-B1CD-FFDFF4C76642}" presName="sibTrans" presStyleCnt="0"/>
      <dgm:spPr/>
    </dgm:pt>
    <dgm:pt modelId="{07F51DFD-841D-46BF-B6B8-104850D5F14F}" type="pres">
      <dgm:prSet presAssocID="{974D7FE9-BD9B-4664-A024-7F6554E29AC5}" presName="composite" presStyleCnt="0"/>
      <dgm:spPr/>
    </dgm:pt>
    <dgm:pt modelId="{A36B4D23-DBAA-4D28-A7F4-66065CF6FDAA}" type="pres">
      <dgm:prSet presAssocID="{974D7FE9-BD9B-4664-A024-7F6554E29AC5}" presName="rect1" presStyleLbl="trAlignAcc1" presStyleIdx="2" presStyleCnt="6">
        <dgm:presLayoutVars>
          <dgm:bulletEnabled val="1"/>
        </dgm:presLayoutVars>
      </dgm:prSet>
      <dgm:spPr/>
    </dgm:pt>
    <dgm:pt modelId="{26EC1616-123C-49E1-B33C-00728CF5B6BB}" type="pres">
      <dgm:prSet presAssocID="{974D7FE9-BD9B-4664-A024-7F6554E29AC5}" presName="rect2" presStyleLbl="fgImgPlace1" presStyleIdx="2" presStyleCnt="6"/>
      <dgm:spPr>
        <a:solidFill>
          <a:schemeClr val="accent1"/>
        </a:solidFill>
      </dgm:spPr>
    </dgm:pt>
    <dgm:pt modelId="{4BD6FA82-8513-4D20-80D8-91AE43CE9D46}" type="pres">
      <dgm:prSet presAssocID="{777BA531-6003-4FF3-A834-9C947FF78138}" presName="sibTrans" presStyleCnt="0"/>
      <dgm:spPr/>
    </dgm:pt>
    <dgm:pt modelId="{777C9DD5-0724-4279-8834-E02A4D658E55}" type="pres">
      <dgm:prSet presAssocID="{32C92672-8850-46B9-BBF3-C9478C242E28}" presName="composite" presStyleCnt="0"/>
      <dgm:spPr/>
    </dgm:pt>
    <dgm:pt modelId="{2021BB30-4057-46BE-9F95-91D33783F3F6}" type="pres">
      <dgm:prSet presAssocID="{32C92672-8850-46B9-BBF3-C9478C242E28}" presName="rect1" presStyleLbl="trAlignAcc1" presStyleIdx="3" presStyleCnt="6">
        <dgm:presLayoutVars>
          <dgm:bulletEnabled val="1"/>
        </dgm:presLayoutVars>
      </dgm:prSet>
      <dgm:spPr/>
    </dgm:pt>
    <dgm:pt modelId="{7CA35742-2B07-44AB-883D-A1F64DBA50EB}" type="pres">
      <dgm:prSet presAssocID="{32C92672-8850-46B9-BBF3-C9478C242E28}" presName="rect2" presStyleLbl="fgImgPlace1" presStyleIdx="3" presStyleCnt="6"/>
      <dgm:spPr>
        <a:solidFill>
          <a:schemeClr val="accent1"/>
        </a:solidFill>
      </dgm:spPr>
    </dgm:pt>
    <dgm:pt modelId="{00DA25BB-3412-437A-A000-5C0150931C15}" type="pres">
      <dgm:prSet presAssocID="{6CADF8B6-D2B9-4C7F-8BED-20D3842EFBA9}" presName="sibTrans" presStyleCnt="0"/>
      <dgm:spPr/>
    </dgm:pt>
    <dgm:pt modelId="{434B64CE-99B3-4F9C-9080-0AAA7D31D8EE}" type="pres">
      <dgm:prSet presAssocID="{24D907FA-A87B-45AA-A653-602785C705C8}" presName="composite" presStyleCnt="0"/>
      <dgm:spPr/>
    </dgm:pt>
    <dgm:pt modelId="{FE08B7CD-F13B-48E7-9726-8E5C7D728E47}" type="pres">
      <dgm:prSet presAssocID="{24D907FA-A87B-45AA-A653-602785C705C8}" presName="rect1" presStyleLbl="trAlignAcc1" presStyleIdx="4" presStyleCnt="6">
        <dgm:presLayoutVars>
          <dgm:bulletEnabled val="1"/>
        </dgm:presLayoutVars>
      </dgm:prSet>
      <dgm:spPr/>
    </dgm:pt>
    <dgm:pt modelId="{6E2E3E27-1BF3-41B2-A7FA-13A52C550712}" type="pres">
      <dgm:prSet presAssocID="{24D907FA-A87B-45AA-A653-602785C705C8}" presName="rect2" presStyleLbl="fgImgPlace1" presStyleIdx="4" presStyleCnt="6"/>
      <dgm:spPr>
        <a:solidFill>
          <a:schemeClr val="accent1"/>
        </a:solidFill>
      </dgm:spPr>
    </dgm:pt>
    <dgm:pt modelId="{BDAD6DA2-7091-4CDE-B3A6-EAD91C5B98D1}" type="pres">
      <dgm:prSet presAssocID="{EA0C91F1-EB79-464F-ADB8-B7C7712AEEC7}" presName="sibTrans" presStyleCnt="0"/>
      <dgm:spPr/>
    </dgm:pt>
    <dgm:pt modelId="{231BEEFE-2659-4A4C-B3AF-2D8D7B45DC96}" type="pres">
      <dgm:prSet presAssocID="{19ED6E83-1EE7-46F9-AF5E-D74AE57CA63A}" presName="composite" presStyleCnt="0"/>
      <dgm:spPr/>
    </dgm:pt>
    <dgm:pt modelId="{5138D363-7E20-4DA6-819B-3A9C294F2ECD}" type="pres">
      <dgm:prSet presAssocID="{19ED6E83-1EE7-46F9-AF5E-D74AE57CA63A}" presName="rect1" presStyleLbl="trAlignAcc1" presStyleIdx="5" presStyleCnt="6">
        <dgm:presLayoutVars>
          <dgm:bulletEnabled val="1"/>
        </dgm:presLayoutVars>
      </dgm:prSet>
      <dgm:spPr/>
    </dgm:pt>
    <dgm:pt modelId="{C79FD61C-C4C1-487C-8BA5-5C3D8D287CC9}" type="pres">
      <dgm:prSet presAssocID="{19ED6E83-1EE7-46F9-AF5E-D74AE57CA63A}" presName="rect2" presStyleLbl="fgImgPlace1" presStyleIdx="5" presStyleCnt="6"/>
      <dgm:spPr>
        <a:solidFill>
          <a:schemeClr val="accent1"/>
        </a:solidFill>
      </dgm:spPr>
    </dgm:pt>
  </dgm:ptLst>
  <dgm:cxnLst>
    <dgm:cxn modelId="{5A95FB48-5320-4BB3-A48F-88B18A51491B}" type="presOf" srcId="{36CC1016-7B93-405A-9259-05544013A0A7}" destId="{CAA334BE-C132-44C3-A9C8-44EDF8591DCE}" srcOrd="0" destOrd="0" presId="urn:microsoft.com/office/officeart/2008/layout/PictureStrips"/>
    <dgm:cxn modelId="{18147F9E-35F9-4DFB-8483-D9D42844680E}" srcId="{9DE531C7-57D3-4155-BFB4-ACB4F94C2F11}" destId="{32C92672-8850-46B9-BBF3-C9478C242E28}" srcOrd="3" destOrd="0" parTransId="{A0D812E2-45CE-45BA-9BC7-4B981A41E4A7}" sibTransId="{6CADF8B6-D2B9-4C7F-8BED-20D3842EFBA9}"/>
    <dgm:cxn modelId="{4CD9028B-0057-44E4-AD64-863A379EE4B3}" srcId="{9DE531C7-57D3-4155-BFB4-ACB4F94C2F11}" destId="{19ED6E83-1EE7-46F9-AF5E-D74AE57CA63A}" srcOrd="5" destOrd="0" parTransId="{03328FFA-B324-487E-903A-B0263F9EFB3A}" sibTransId="{DF1C4D0B-1577-45E7-8685-30C48631DA9F}"/>
    <dgm:cxn modelId="{C5421E5F-2871-4A67-9E77-C4C6C78BDEB6}" srcId="{9DE531C7-57D3-4155-BFB4-ACB4F94C2F11}" destId="{D0CA1032-B969-4477-A86E-ED0D5A868E47}" srcOrd="1" destOrd="0" parTransId="{6AFCD6D8-79C2-4B9C-83A9-D267E7C24B02}" sibTransId="{E4588B13-D698-4F92-B1CD-FFDFF4C76642}"/>
    <dgm:cxn modelId="{EBA3BEF8-8B09-4AFB-8F35-06F5D34B5E3F}" srcId="{9DE531C7-57D3-4155-BFB4-ACB4F94C2F11}" destId="{36CC1016-7B93-405A-9259-05544013A0A7}" srcOrd="0" destOrd="0" parTransId="{16448B59-9851-4A36-AA8F-132D4BD3A030}" sibTransId="{14EC1489-59D7-4646-AE6E-A4494963E271}"/>
    <dgm:cxn modelId="{CC53A7BC-1AC0-4C3F-8CDF-600B5210D2BE}" type="presOf" srcId="{24D907FA-A87B-45AA-A653-602785C705C8}" destId="{FE08B7CD-F13B-48E7-9726-8E5C7D728E47}" srcOrd="0" destOrd="0" presId="urn:microsoft.com/office/officeart/2008/layout/PictureStrips"/>
    <dgm:cxn modelId="{F3B2DD97-5FAC-42E5-A5EB-B880EF05725C}" type="presOf" srcId="{19ED6E83-1EE7-46F9-AF5E-D74AE57CA63A}" destId="{5138D363-7E20-4DA6-819B-3A9C294F2ECD}" srcOrd="0" destOrd="0" presId="urn:microsoft.com/office/officeart/2008/layout/PictureStrips"/>
    <dgm:cxn modelId="{B057B140-E5C0-4AFB-8063-70156B2F5541}" type="presOf" srcId="{32C92672-8850-46B9-BBF3-C9478C242E28}" destId="{2021BB30-4057-46BE-9F95-91D33783F3F6}" srcOrd="0" destOrd="0" presId="urn:microsoft.com/office/officeart/2008/layout/PictureStrips"/>
    <dgm:cxn modelId="{9D801220-F4B3-4B39-9526-F6FE4EC8D623}" srcId="{9DE531C7-57D3-4155-BFB4-ACB4F94C2F11}" destId="{24D907FA-A87B-45AA-A653-602785C705C8}" srcOrd="4" destOrd="0" parTransId="{9E6214CF-7721-4280-AB0A-1A66D8F46255}" sibTransId="{EA0C91F1-EB79-464F-ADB8-B7C7712AEEC7}"/>
    <dgm:cxn modelId="{3C184A57-1337-425B-B2BE-CC6CD7F1DF40}" type="presOf" srcId="{974D7FE9-BD9B-4664-A024-7F6554E29AC5}" destId="{A36B4D23-DBAA-4D28-A7F4-66065CF6FDAA}" srcOrd="0" destOrd="0" presId="urn:microsoft.com/office/officeart/2008/layout/PictureStrips"/>
    <dgm:cxn modelId="{DADD18D3-1805-417A-8509-A3E3D658DA78}" srcId="{9DE531C7-57D3-4155-BFB4-ACB4F94C2F11}" destId="{974D7FE9-BD9B-4664-A024-7F6554E29AC5}" srcOrd="2" destOrd="0" parTransId="{4DDB3D48-5F92-46DF-9EB8-F31DFD8D8082}" sibTransId="{777BA531-6003-4FF3-A834-9C947FF78138}"/>
    <dgm:cxn modelId="{97DB48FD-BCA6-4E9B-AE4D-3DA0F1EDAEA0}" type="presOf" srcId="{9DE531C7-57D3-4155-BFB4-ACB4F94C2F11}" destId="{A60509F6-6B54-4314-8309-24460AA7FF90}" srcOrd="0" destOrd="0" presId="urn:microsoft.com/office/officeart/2008/layout/PictureStrips"/>
    <dgm:cxn modelId="{00957AF2-087B-4D91-A36C-43788F620C58}" type="presOf" srcId="{D0CA1032-B969-4477-A86E-ED0D5A868E47}" destId="{10D9CD3F-F5D0-4EC5-AEDA-9A467436F9A7}" srcOrd="0" destOrd="0" presId="urn:microsoft.com/office/officeart/2008/layout/PictureStrips"/>
    <dgm:cxn modelId="{A2ACE520-C1D1-46D3-9510-F87B8579A81D}" type="presParOf" srcId="{A60509F6-6B54-4314-8309-24460AA7FF90}" destId="{FFBBC849-C716-4021-9F0D-5416B5017CE6}" srcOrd="0" destOrd="0" presId="urn:microsoft.com/office/officeart/2008/layout/PictureStrips"/>
    <dgm:cxn modelId="{0757EB33-D5FB-40DA-9866-356088FE2E7A}" type="presParOf" srcId="{FFBBC849-C716-4021-9F0D-5416B5017CE6}" destId="{CAA334BE-C132-44C3-A9C8-44EDF8591DCE}" srcOrd="0" destOrd="0" presId="urn:microsoft.com/office/officeart/2008/layout/PictureStrips"/>
    <dgm:cxn modelId="{3637F019-25A9-4FE3-8C97-32C2C35C4647}" type="presParOf" srcId="{FFBBC849-C716-4021-9F0D-5416B5017CE6}" destId="{65524FEB-3CE0-46F9-A3C9-E34BCF17E2E2}" srcOrd="1" destOrd="0" presId="urn:microsoft.com/office/officeart/2008/layout/PictureStrips"/>
    <dgm:cxn modelId="{3A10928F-06DA-4BA1-B09E-2DFAB4F48714}" type="presParOf" srcId="{A60509F6-6B54-4314-8309-24460AA7FF90}" destId="{C3A35091-EFB6-43E4-B253-1BE6AE4A9459}" srcOrd="1" destOrd="0" presId="urn:microsoft.com/office/officeart/2008/layout/PictureStrips"/>
    <dgm:cxn modelId="{0FB9EA1A-A28F-4604-9C9D-344AFE6B95E5}" type="presParOf" srcId="{A60509F6-6B54-4314-8309-24460AA7FF90}" destId="{16621DB0-C604-4B2B-AAC1-2A0E4C9578DD}" srcOrd="2" destOrd="0" presId="urn:microsoft.com/office/officeart/2008/layout/PictureStrips"/>
    <dgm:cxn modelId="{D8B7FE65-9959-4221-9F9D-2D52E4A3EF84}" type="presParOf" srcId="{16621DB0-C604-4B2B-AAC1-2A0E4C9578DD}" destId="{10D9CD3F-F5D0-4EC5-AEDA-9A467436F9A7}" srcOrd="0" destOrd="0" presId="urn:microsoft.com/office/officeart/2008/layout/PictureStrips"/>
    <dgm:cxn modelId="{6F808132-706E-4EFA-BEA3-B3497EFFBC67}" type="presParOf" srcId="{16621DB0-C604-4B2B-AAC1-2A0E4C9578DD}" destId="{6FF81760-3C6D-4912-B3CF-B81FFF4D1A96}" srcOrd="1" destOrd="0" presId="urn:microsoft.com/office/officeart/2008/layout/PictureStrips"/>
    <dgm:cxn modelId="{1DFCCA26-917B-4DA3-954E-FEBCB02A4D93}" type="presParOf" srcId="{A60509F6-6B54-4314-8309-24460AA7FF90}" destId="{DC4F5345-7532-44C9-8A26-508BBFB6DD9C}" srcOrd="3" destOrd="0" presId="urn:microsoft.com/office/officeart/2008/layout/PictureStrips"/>
    <dgm:cxn modelId="{65DFC9E6-C7EB-4CFC-AB53-2043F65FF243}" type="presParOf" srcId="{A60509F6-6B54-4314-8309-24460AA7FF90}" destId="{07F51DFD-841D-46BF-B6B8-104850D5F14F}" srcOrd="4" destOrd="0" presId="urn:microsoft.com/office/officeart/2008/layout/PictureStrips"/>
    <dgm:cxn modelId="{71656518-27EC-46DC-AB10-B329DBFA6709}" type="presParOf" srcId="{07F51DFD-841D-46BF-B6B8-104850D5F14F}" destId="{A36B4D23-DBAA-4D28-A7F4-66065CF6FDAA}" srcOrd="0" destOrd="0" presId="urn:microsoft.com/office/officeart/2008/layout/PictureStrips"/>
    <dgm:cxn modelId="{2533613C-493E-4F4E-9EBB-2DB0DA2F74BB}" type="presParOf" srcId="{07F51DFD-841D-46BF-B6B8-104850D5F14F}" destId="{26EC1616-123C-49E1-B33C-00728CF5B6BB}" srcOrd="1" destOrd="0" presId="urn:microsoft.com/office/officeart/2008/layout/PictureStrips"/>
    <dgm:cxn modelId="{84232595-1BC2-4A51-A92D-CE1B99A516E3}" type="presParOf" srcId="{A60509F6-6B54-4314-8309-24460AA7FF90}" destId="{4BD6FA82-8513-4D20-80D8-91AE43CE9D46}" srcOrd="5" destOrd="0" presId="urn:microsoft.com/office/officeart/2008/layout/PictureStrips"/>
    <dgm:cxn modelId="{0828236F-4F01-4FDE-BFEE-46FFFEF6005F}" type="presParOf" srcId="{A60509F6-6B54-4314-8309-24460AA7FF90}" destId="{777C9DD5-0724-4279-8834-E02A4D658E55}" srcOrd="6" destOrd="0" presId="urn:microsoft.com/office/officeart/2008/layout/PictureStrips"/>
    <dgm:cxn modelId="{8FF89122-090F-4A18-A1F2-B24873853E5F}" type="presParOf" srcId="{777C9DD5-0724-4279-8834-E02A4D658E55}" destId="{2021BB30-4057-46BE-9F95-91D33783F3F6}" srcOrd="0" destOrd="0" presId="urn:microsoft.com/office/officeart/2008/layout/PictureStrips"/>
    <dgm:cxn modelId="{9AFF489B-24B5-4625-B91E-6D8C46CFC09D}" type="presParOf" srcId="{777C9DD5-0724-4279-8834-E02A4D658E55}" destId="{7CA35742-2B07-44AB-883D-A1F64DBA50EB}" srcOrd="1" destOrd="0" presId="urn:microsoft.com/office/officeart/2008/layout/PictureStrips"/>
    <dgm:cxn modelId="{9938C550-A733-4C9E-914D-7DF246395D98}" type="presParOf" srcId="{A60509F6-6B54-4314-8309-24460AA7FF90}" destId="{00DA25BB-3412-437A-A000-5C0150931C15}" srcOrd="7" destOrd="0" presId="urn:microsoft.com/office/officeart/2008/layout/PictureStrips"/>
    <dgm:cxn modelId="{8BFB09F8-84D8-4F37-8213-9C74396AF435}" type="presParOf" srcId="{A60509F6-6B54-4314-8309-24460AA7FF90}" destId="{434B64CE-99B3-4F9C-9080-0AAA7D31D8EE}" srcOrd="8" destOrd="0" presId="urn:microsoft.com/office/officeart/2008/layout/PictureStrips"/>
    <dgm:cxn modelId="{2837F1A4-9C7E-4937-9763-86AC39B39DB9}" type="presParOf" srcId="{434B64CE-99B3-4F9C-9080-0AAA7D31D8EE}" destId="{FE08B7CD-F13B-48E7-9726-8E5C7D728E47}" srcOrd="0" destOrd="0" presId="urn:microsoft.com/office/officeart/2008/layout/PictureStrips"/>
    <dgm:cxn modelId="{79AC6DB9-B3E6-44A0-AFE9-EAA4FD514B34}" type="presParOf" srcId="{434B64CE-99B3-4F9C-9080-0AAA7D31D8EE}" destId="{6E2E3E27-1BF3-41B2-A7FA-13A52C550712}" srcOrd="1" destOrd="0" presId="urn:microsoft.com/office/officeart/2008/layout/PictureStrips"/>
    <dgm:cxn modelId="{65E3E0D8-7EA6-46A1-BD06-83E72635B418}" type="presParOf" srcId="{A60509F6-6B54-4314-8309-24460AA7FF90}" destId="{BDAD6DA2-7091-4CDE-B3A6-EAD91C5B98D1}" srcOrd="9" destOrd="0" presId="urn:microsoft.com/office/officeart/2008/layout/PictureStrips"/>
    <dgm:cxn modelId="{2BCF64BF-FCCE-446E-8B6E-B3377536AF13}" type="presParOf" srcId="{A60509F6-6B54-4314-8309-24460AA7FF90}" destId="{231BEEFE-2659-4A4C-B3AF-2D8D7B45DC96}" srcOrd="10" destOrd="0" presId="urn:microsoft.com/office/officeart/2008/layout/PictureStrips"/>
    <dgm:cxn modelId="{EFAA7FB4-5BD1-4773-9FA6-FB183AA903C8}" type="presParOf" srcId="{231BEEFE-2659-4A4C-B3AF-2D8D7B45DC96}" destId="{5138D363-7E20-4DA6-819B-3A9C294F2ECD}" srcOrd="0" destOrd="0" presId="urn:microsoft.com/office/officeart/2008/layout/PictureStrips"/>
    <dgm:cxn modelId="{EA5D0E26-C111-47C1-A008-A5305AFF4169}" type="presParOf" srcId="{231BEEFE-2659-4A4C-B3AF-2D8D7B45DC96}" destId="{C79FD61C-C4C1-487C-8BA5-5C3D8D287CC9}"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E25B3-F850-4968-8BCA-6B6A43DC044D}">
      <dsp:nvSpPr>
        <dsp:cNvPr id="0" name=""/>
        <dsp:cNvSpPr/>
      </dsp:nvSpPr>
      <dsp:spPr>
        <a:xfrm>
          <a:off x="0" y="7389850"/>
          <a:ext cx="17354550" cy="2425513"/>
        </a:xfrm>
        <a:prstGeom prst="rec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t>Even those closest to you can have a hard time remembering and conveying that information to medical personnel during the stress of an emergency event. </a:t>
          </a:r>
        </a:p>
      </dsp:txBody>
      <dsp:txXfrm>
        <a:off x="0" y="7389850"/>
        <a:ext cx="17354550" cy="2425513"/>
      </dsp:txXfrm>
    </dsp:sp>
    <dsp:sp modelId="{E5B1D9D0-85F6-44FE-AC25-CF1F2045A9A5}">
      <dsp:nvSpPr>
        <dsp:cNvPr id="0" name=""/>
        <dsp:cNvSpPr/>
      </dsp:nvSpPr>
      <dsp:spPr>
        <a:xfrm rot="10800000">
          <a:off x="0" y="3695793"/>
          <a:ext cx="17354550" cy="3730440"/>
        </a:xfrm>
        <a:prstGeom prst="upArrowCallout">
          <a:avLst/>
        </a:prstGeom>
        <a:solidFill>
          <a:schemeClr val="accent2">
            <a:hueOff val="3556879"/>
            <a:satOff val="44767"/>
            <a:lumOff val="-9707"/>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t>Will they know who to call, what medications you’re on or what pre-existing medical conditions you have? </a:t>
          </a:r>
        </a:p>
      </dsp:txBody>
      <dsp:txXfrm rot="10800000">
        <a:off x="0" y="3695793"/>
        <a:ext cx="17354550" cy="2423928"/>
      </dsp:txXfrm>
    </dsp:sp>
    <dsp:sp modelId="{6C839D28-9689-4514-AF5C-26EB1342CB34}">
      <dsp:nvSpPr>
        <dsp:cNvPr id="0" name=""/>
        <dsp:cNvSpPr/>
      </dsp:nvSpPr>
      <dsp:spPr>
        <a:xfrm rot="10800000">
          <a:off x="0" y="1735"/>
          <a:ext cx="17354550" cy="3730440"/>
        </a:xfrm>
        <a:prstGeom prst="upArrowCallout">
          <a:avLst/>
        </a:prstGeom>
        <a:solidFill>
          <a:schemeClr val="accent2">
            <a:hueOff val="7113757"/>
            <a:satOff val="89535"/>
            <a:lumOff val="-19413"/>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t>What happens when an accident, a heart attack, poisoning or other emergency leaves you unconscious or otherwise unable to communicate to family, friends, co-workers and emergency personnel? </a:t>
          </a:r>
        </a:p>
      </dsp:txBody>
      <dsp:txXfrm rot="10800000">
        <a:off x="0" y="1735"/>
        <a:ext cx="17354550" cy="24239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81942-8053-40A6-BF00-6614CB726FF2}">
      <dsp:nvSpPr>
        <dsp:cNvPr id="0" name=""/>
        <dsp:cNvSpPr/>
      </dsp:nvSpPr>
      <dsp:spPr>
        <a:xfrm>
          <a:off x="0" y="0"/>
          <a:ext cx="16671472" cy="4639280"/>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Font typeface="+mj-lt"/>
            <a:buNone/>
          </a:pPr>
          <a:r>
            <a:rPr lang="en-US" sz="6500" kern="1200" dirty="0"/>
            <a:t>Keep a list of meds on hand</a:t>
          </a:r>
        </a:p>
        <a:p>
          <a:pPr marL="285750" lvl="1" indent="-285750" algn="l" defTabSz="2266950">
            <a:lnSpc>
              <a:spcPct val="90000"/>
            </a:lnSpc>
            <a:spcBef>
              <a:spcPct val="0"/>
            </a:spcBef>
            <a:spcAft>
              <a:spcPct val="15000"/>
            </a:spcAft>
            <a:buFont typeface="+mj-lt"/>
            <a:buAutoNum type="arabicPeriod"/>
          </a:pPr>
          <a:r>
            <a:rPr lang="en-US" sz="5100" kern="1200" dirty="0"/>
            <a:t>Dose </a:t>
          </a:r>
        </a:p>
        <a:p>
          <a:pPr marL="285750" lvl="1" indent="-285750" algn="l" defTabSz="2266950">
            <a:lnSpc>
              <a:spcPct val="90000"/>
            </a:lnSpc>
            <a:spcBef>
              <a:spcPct val="0"/>
            </a:spcBef>
            <a:spcAft>
              <a:spcPct val="15000"/>
            </a:spcAft>
            <a:buFont typeface="+mj-lt"/>
            <a:buAutoNum type="arabicPeriod"/>
          </a:pPr>
          <a:r>
            <a:rPr lang="en-US" sz="5100" kern="1200" dirty="0"/>
            <a:t>Frequency </a:t>
          </a:r>
        </a:p>
        <a:p>
          <a:pPr marL="285750" lvl="1" indent="-285750" algn="l" defTabSz="2266950">
            <a:lnSpc>
              <a:spcPct val="90000"/>
            </a:lnSpc>
            <a:spcBef>
              <a:spcPct val="0"/>
            </a:spcBef>
            <a:spcAft>
              <a:spcPct val="15000"/>
            </a:spcAft>
            <a:buFont typeface="+mj-lt"/>
            <a:buAutoNum type="arabicPeriod"/>
          </a:pPr>
          <a:r>
            <a:rPr lang="en-US" sz="5100" kern="1200" dirty="0"/>
            <a:t>Keep multiple copies </a:t>
          </a:r>
        </a:p>
      </dsp:txBody>
      <dsp:txXfrm>
        <a:off x="3798222" y="0"/>
        <a:ext cx="12873249" cy="4639280"/>
      </dsp:txXfrm>
    </dsp:sp>
    <dsp:sp modelId="{4E4DD1EB-5B01-4727-860E-CF84978B9A79}">
      <dsp:nvSpPr>
        <dsp:cNvPr id="0" name=""/>
        <dsp:cNvSpPr/>
      </dsp:nvSpPr>
      <dsp:spPr>
        <a:xfrm>
          <a:off x="463928" y="463928"/>
          <a:ext cx="3334294" cy="371142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a:scene3d>
          <a:camera prst="orthographicFront">
            <a:rot lat="0" lon="0" rev="0"/>
          </a:camera>
          <a:lightRig rig="glow" dir="t">
            <a:rot lat="0" lon="0" rev="4800000"/>
          </a:lightRig>
        </a:scene3d>
      </dsp:spPr>
      <dsp:style>
        <a:lnRef idx="2">
          <a:scrgbClr r="0" g="0" b="0"/>
        </a:lnRef>
        <a:fillRef idx="1">
          <a:scrgbClr r="0" g="0" b="0"/>
        </a:fillRef>
        <a:effectRef idx="0">
          <a:scrgbClr r="0" g="0" b="0"/>
        </a:effectRef>
        <a:fontRef idx="minor"/>
      </dsp:style>
    </dsp:sp>
    <dsp:sp modelId="{23F7D837-F256-4F3F-A162-9D2C6BDCFAE4}">
      <dsp:nvSpPr>
        <dsp:cNvPr id="0" name=""/>
        <dsp:cNvSpPr/>
      </dsp:nvSpPr>
      <dsp:spPr>
        <a:xfrm>
          <a:off x="0" y="5103208"/>
          <a:ext cx="16671472" cy="4639280"/>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Font typeface="+mj-lt"/>
            <a:buNone/>
          </a:pPr>
          <a:r>
            <a:rPr lang="en-US" sz="6500" kern="1200" dirty="0"/>
            <a:t>Keep emergency contacts updated</a:t>
          </a:r>
        </a:p>
        <a:p>
          <a:pPr marL="285750" lvl="1" indent="-285750" algn="l" defTabSz="2266950">
            <a:lnSpc>
              <a:spcPct val="90000"/>
            </a:lnSpc>
            <a:spcBef>
              <a:spcPct val="0"/>
            </a:spcBef>
            <a:spcAft>
              <a:spcPct val="15000"/>
            </a:spcAft>
            <a:buFont typeface="+mj-lt"/>
            <a:buAutoNum type="arabicPeriod"/>
          </a:pPr>
          <a:r>
            <a:rPr lang="en-US" sz="5100" kern="1200" dirty="0"/>
            <a:t>At work and on your phone</a:t>
          </a:r>
        </a:p>
        <a:p>
          <a:pPr marL="285750" lvl="1" indent="-285750" algn="l" defTabSz="2266950">
            <a:lnSpc>
              <a:spcPct val="90000"/>
            </a:lnSpc>
            <a:spcBef>
              <a:spcPct val="0"/>
            </a:spcBef>
            <a:spcAft>
              <a:spcPct val="15000"/>
            </a:spcAft>
            <a:buFont typeface="+mj-lt"/>
            <a:buAutoNum type="arabicPeriod"/>
          </a:pPr>
          <a:r>
            <a:rPr lang="en-US" sz="5100" kern="1200" dirty="0"/>
            <a:t>I.C.E. </a:t>
          </a:r>
        </a:p>
      </dsp:txBody>
      <dsp:txXfrm>
        <a:off x="3798222" y="5103208"/>
        <a:ext cx="12873249" cy="4639280"/>
      </dsp:txXfrm>
    </dsp:sp>
    <dsp:sp modelId="{0E68C1D6-D2C0-4D1E-9E77-04A5159BD285}">
      <dsp:nvSpPr>
        <dsp:cNvPr id="0" name=""/>
        <dsp:cNvSpPr/>
      </dsp:nvSpPr>
      <dsp:spPr>
        <a:xfrm>
          <a:off x="463928" y="5567137"/>
          <a:ext cx="3334294" cy="371142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3000" r="-33000"/>
          </a:stretch>
        </a:blipFill>
        <a:ln w="12700" cap="flat" cmpd="sng" algn="ctr">
          <a:solidFill>
            <a:schemeClr val="lt1">
              <a:hueOff val="0"/>
              <a:satOff val="0"/>
              <a:lumOff val="0"/>
              <a:alphaOff val="0"/>
            </a:schemeClr>
          </a:solidFill>
          <a:prstDash val="solid"/>
          <a:miter lim="800000"/>
        </a:ln>
        <a:effectLst/>
        <a:scene3d>
          <a:camera prst="orthographicFront">
            <a:rot lat="0" lon="0" rev="0"/>
          </a:camera>
          <a:lightRig rig="glow" dir="t">
            <a:rot lat="0" lon="0" rev="4800000"/>
          </a:lightRig>
        </a:scene3d>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98445-A7F3-4A67-9D88-A25C4C292BA2}">
      <dsp:nvSpPr>
        <dsp:cNvPr id="0" name=""/>
        <dsp:cNvSpPr/>
      </dsp:nvSpPr>
      <dsp:spPr>
        <a:xfrm>
          <a:off x="0" y="0"/>
          <a:ext cx="16671472" cy="4639280"/>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t" anchorCtr="0">
          <a:noAutofit/>
        </a:bodyPr>
        <a:lstStyle/>
        <a:p>
          <a:pPr marL="0" lvl="0" indent="0" algn="l" defTabSz="2755900">
            <a:lnSpc>
              <a:spcPct val="90000"/>
            </a:lnSpc>
            <a:spcBef>
              <a:spcPct val="0"/>
            </a:spcBef>
            <a:spcAft>
              <a:spcPct val="35000"/>
            </a:spcAft>
            <a:buFont typeface="+mj-lt"/>
            <a:buNone/>
          </a:pPr>
          <a:r>
            <a:rPr lang="en-US" sz="6200" kern="1200" dirty="0"/>
            <a:t>Complete medical consent forms</a:t>
          </a:r>
        </a:p>
        <a:p>
          <a:pPr marL="285750" lvl="1" indent="-285750" algn="l" defTabSz="2133600">
            <a:lnSpc>
              <a:spcPct val="90000"/>
            </a:lnSpc>
            <a:spcBef>
              <a:spcPct val="0"/>
            </a:spcBef>
            <a:spcAft>
              <a:spcPct val="15000"/>
            </a:spcAft>
            <a:buFont typeface="+mj-lt"/>
            <a:buAutoNum type="arabicPeriod"/>
          </a:pPr>
          <a:r>
            <a:rPr lang="en-US" sz="4800" kern="1200" dirty="0"/>
            <a:t>Allow someone to authorize med treatment </a:t>
          </a:r>
        </a:p>
        <a:p>
          <a:pPr marL="285750" lvl="1" indent="-285750" algn="l" defTabSz="2133600">
            <a:lnSpc>
              <a:spcPct val="90000"/>
            </a:lnSpc>
            <a:spcBef>
              <a:spcPct val="0"/>
            </a:spcBef>
            <a:spcAft>
              <a:spcPct val="15000"/>
            </a:spcAft>
            <a:buFont typeface="+mj-lt"/>
            <a:buAutoNum type="arabicPeriod"/>
          </a:pPr>
          <a:r>
            <a:rPr lang="en-US" sz="4800" kern="1200" dirty="0"/>
            <a:t>You, spouse, children</a:t>
          </a:r>
        </a:p>
      </dsp:txBody>
      <dsp:txXfrm>
        <a:off x="3798222" y="0"/>
        <a:ext cx="12873249" cy="4639280"/>
      </dsp:txXfrm>
    </dsp:sp>
    <dsp:sp modelId="{5C095A58-D73D-4C1D-9868-227630724884}">
      <dsp:nvSpPr>
        <dsp:cNvPr id="0" name=""/>
        <dsp:cNvSpPr/>
      </dsp:nvSpPr>
      <dsp:spPr>
        <a:xfrm>
          <a:off x="463928" y="463928"/>
          <a:ext cx="3334294" cy="3711424"/>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0C4F21-8933-4D77-A6B4-33459297E0CE}">
      <dsp:nvSpPr>
        <dsp:cNvPr id="0" name=""/>
        <dsp:cNvSpPr/>
      </dsp:nvSpPr>
      <dsp:spPr>
        <a:xfrm>
          <a:off x="0" y="5103208"/>
          <a:ext cx="16671472" cy="4639280"/>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t" anchorCtr="0">
          <a:noAutofit/>
        </a:bodyPr>
        <a:lstStyle/>
        <a:p>
          <a:pPr marL="0" lvl="0" indent="0" algn="l" defTabSz="2755900">
            <a:lnSpc>
              <a:spcPct val="90000"/>
            </a:lnSpc>
            <a:spcBef>
              <a:spcPct val="0"/>
            </a:spcBef>
            <a:spcAft>
              <a:spcPct val="35000"/>
            </a:spcAft>
            <a:buFont typeface="+mj-lt"/>
            <a:buNone/>
          </a:pPr>
          <a:r>
            <a:rPr lang="en-US" sz="6200" kern="1200" dirty="0"/>
            <a:t>Notify others of chronic conditions</a:t>
          </a:r>
        </a:p>
        <a:p>
          <a:pPr marL="285750" lvl="1" indent="-285750" algn="l" defTabSz="2133600">
            <a:lnSpc>
              <a:spcPct val="90000"/>
            </a:lnSpc>
            <a:spcBef>
              <a:spcPct val="0"/>
            </a:spcBef>
            <a:spcAft>
              <a:spcPct val="15000"/>
            </a:spcAft>
            <a:buFont typeface="+mj-lt"/>
            <a:buAutoNum type="arabicPeriod"/>
          </a:pPr>
          <a:r>
            <a:rPr lang="en-US" sz="4800" kern="1200" dirty="0"/>
            <a:t>Heart disease</a:t>
          </a:r>
        </a:p>
        <a:p>
          <a:pPr marL="285750" lvl="1" indent="-285750" algn="l" defTabSz="2133600">
            <a:lnSpc>
              <a:spcPct val="90000"/>
            </a:lnSpc>
            <a:spcBef>
              <a:spcPct val="0"/>
            </a:spcBef>
            <a:spcAft>
              <a:spcPct val="15000"/>
            </a:spcAft>
            <a:buFont typeface="+mj-lt"/>
            <a:buAutoNum type="arabicPeriod"/>
          </a:pPr>
          <a:r>
            <a:rPr lang="en-US" sz="4800" kern="1200" dirty="0"/>
            <a:t>Diabetes </a:t>
          </a:r>
        </a:p>
        <a:p>
          <a:pPr marL="285750" lvl="1" indent="-285750" algn="l" defTabSz="2133600">
            <a:lnSpc>
              <a:spcPct val="90000"/>
            </a:lnSpc>
            <a:spcBef>
              <a:spcPct val="0"/>
            </a:spcBef>
            <a:spcAft>
              <a:spcPct val="15000"/>
            </a:spcAft>
            <a:buFont typeface="+mj-lt"/>
            <a:buAutoNum type="arabicPeriod"/>
          </a:pPr>
          <a:r>
            <a:rPr lang="en-US" sz="4800" kern="1200" dirty="0"/>
            <a:t>Severe allergies</a:t>
          </a:r>
        </a:p>
      </dsp:txBody>
      <dsp:txXfrm>
        <a:off x="3798222" y="5103208"/>
        <a:ext cx="12873249" cy="4639280"/>
      </dsp:txXfrm>
    </dsp:sp>
    <dsp:sp modelId="{AE139C31-3235-418D-B8EC-F54E1D4C2B12}">
      <dsp:nvSpPr>
        <dsp:cNvPr id="0" name=""/>
        <dsp:cNvSpPr/>
      </dsp:nvSpPr>
      <dsp:spPr>
        <a:xfrm>
          <a:off x="463928" y="5567137"/>
          <a:ext cx="3334294" cy="371142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a:scene3d>
          <a:camera prst="orthographicFront">
            <a:rot lat="0" lon="0" rev="0"/>
          </a:camera>
          <a:lightRig rig="glow" dir="t">
            <a:rot lat="0" lon="0" rev="4800000"/>
          </a:lightRig>
        </a:scene3d>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334BE-C132-44C3-A9C8-44EDF8591DCE}">
      <dsp:nvSpPr>
        <dsp:cNvPr id="0" name=""/>
        <dsp:cNvSpPr/>
      </dsp:nvSpPr>
      <dsp:spPr>
        <a:xfrm>
          <a:off x="343203" y="1050193"/>
          <a:ext cx="8104602" cy="2532688"/>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15474"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Difficulty breathing, shortness of breath, chest or upper abdominal pain or pressure. </a:t>
          </a:r>
        </a:p>
      </dsp:txBody>
      <dsp:txXfrm>
        <a:off x="343203" y="1050193"/>
        <a:ext cx="8104602" cy="2532688"/>
      </dsp:txXfrm>
    </dsp:sp>
    <dsp:sp modelId="{65524FEB-3CE0-46F9-A3C9-E34BCF17E2E2}">
      <dsp:nvSpPr>
        <dsp:cNvPr id="0" name=""/>
        <dsp:cNvSpPr/>
      </dsp:nvSpPr>
      <dsp:spPr>
        <a:xfrm>
          <a:off x="5512" y="684360"/>
          <a:ext cx="1772881" cy="2659322"/>
        </a:xfrm>
        <a:prstGeom prst="rect">
          <a:avLst/>
        </a:prstGeom>
        <a:solidFill>
          <a:schemeClr val="accent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D9CD3F-F5D0-4EC5-AEDA-9A467436F9A7}">
      <dsp:nvSpPr>
        <dsp:cNvPr id="0" name=""/>
        <dsp:cNvSpPr/>
      </dsp:nvSpPr>
      <dsp:spPr>
        <a:xfrm>
          <a:off x="9301585" y="1050193"/>
          <a:ext cx="8104602" cy="2532688"/>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15474"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Fainting, sudden dizziness, weakness. </a:t>
          </a:r>
        </a:p>
      </dsp:txBody>
      <dsp:txXfrm>
        <a:off x="9301585" y="1050193"/>
        <a:ext cx="8104602" cy="2532688"/>
      </dsp:txXfrm>
    </dsp:sp>
    <dsp:sp modelId="{6FF81760-3C6D-4912-B3CF-B81FFF4D1A96}">
      <dsp:nvSpPr>
        <dsp:cNvPr id="0" name=""/>
        <dsp:cNvSpPr/>
      </dsp:nvSpPr>
      <dsp:spPr>
        <a:xfrm>
          <a:off x="8963893" y="684360"/>
          <a:ext cx="1772881" cy="2659322"/>
        </a:xfrm>
        <a:prstGeom prst="rect">
          <a:avLst/>
        </a:prstGeom>
        <a:solidFill>
          <a:schemeClr val="accent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B4D23-DBAA-4D28-A7F4-66065CF6FDAA}">
      <dsp:nvSpPr>
        <dsp:cNvPr id="0" name=""/>
        <dsp:cNvSpPr/>
      </dsp:nvSpPr>
      <dsp:spPr>
        <a:xfrm>
          <a:off x="343203" y="4238566"/>
          <a:ext cx="8104602" cy="2532688"/>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15474"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Changes in vision or difficulty speaking. </a:t>
          </a:r>
        </a:p>
      </dsp:txBody>
      <dsp:txXfrm>
        <a:off x="343203" y="4238566"/>
        <a:ext cx="8104602" cy="2532688"/>
      </dsp:txXfrm>
    </dsp:sp>
    <dsp:sp modelId="{26EC1616-123C-49E1-B33C-00728CF5B6BB}">
      <dsp:nvSpPr>
        <dsp:cNvPr id="0" name=""/>
        <dsp:cNvSpPr/>
      </dsp:nvSpPr>
      <dsp:spPr>
        <a:xfrm>
          <a:off x="5512" y="3872733"/>
          <a:ext cx="1772881" cy="2659322"/>
        </a:xfrm>
        <a:prstGeom prst="rect">
          <a:avLst/>
        </a:prstGeom>
        <a:solidFill>
          <a:schemeClr val="accent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21BB30-4057-46BE-9F95-91D33783F3F6}">
      <dsp:nvSpPr>
        <dsp:cNvPr id="0" name=""/>
        <dsp:cNvSpPr/>
      </dsp:nvSpPr>
      <dsp:spPr>
        <a:xfrm>
          <a:off x="9301585" y="4238566"/>
          <a:ext cx="8104602" cy="2532688"/>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15474"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Confusion or changes in mental status, unusual behavior, difficulty walking. </a:t>
          </a:r>
        </a:p>
      </dsp:txBody>
      <dsp:txXfrm>
        <a:off x="9301585" y="4238566"/>
        <a:ext cx="8104602" cy="2532688"/>
      </dsp:txXfrm>
    </dsp:sp>
    <dsp:sp modelId="{7CA35742-2B07-44AB-883D-A1F64DBA50EB}">
      <dsp:nvSpPr>
        <dsp:cNvPr id="0" name=""/>
        <dsp:cNvSpPr/>
      </dsp:nvSpPr>
      <dsp:spPr>
        <a:xfrm>
          <a:off x="8963893" y="3872733"/>
          <a:ext cx="1772881" cy="2659322"/>
        </a:xfrm>
        <a:prstGeom prst="rect">
          <a:avLst/>
        </a:prstGeom>
        <a:solidFill>
          <a:schemeClr val="accent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08B7CD-F13B-48E7-9726-8E5C7D728E47}">
      <dsp:nvSpPr>
        <dsp:cNvPr id="0" name=""/>
        <dsp:cNvSpPr/>
      </dsp:nvSpPr>
      <dsp:spPr>
        <a:xfrm>
          <a:off x="343203" y="7426939"/>
          <a:ext cx="8104602" cy="2532688"/>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15474"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Any sudden or severe pain or uncontrolled bleeding.</a:t>
          </a:r>
        </a:p>
      </dsp:txBody>
      <dsp:txXfrm>
        <a:off x="343203" y="7426939"/>
        <a:ext cx="8104602" cy="2532688"/>
      </dsp:txXfrm>
    </dsp:sp>
    <dsp:sp modelId="{6E2E3E27-1BF3-41B2-A7FA-13A52C550712}">
      <dsp:nvSpPr>
        <dsp:cNvPr id="0" name=""/>
        <dsp:cNvSpPr/>
      </dsp:nvSpPr>
      <dsp:spPr>
        <a:xfrm>
          <a:off x="5512" y="7061106"/>
          <a:ext cx="1772881" cy="2659322"/>
        </a:xfrm>
        <a:prstGeom prst="rect">
          <a:avLst/>
        </a:prstGeom>
        <a:solidFill>
          <a:schemeClr val="accent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38D363-7E20-4DA6-819B-3A9C294F2ECD}">
      <dsp:nvSpPr>
        <dsp:cNvPr id="0" name=""/>
        <dsp:cNvSpPr/>
      </dsp:nvSpPr>
      <dsp:spPr>
        <a:xfrm>
          <a:off x="9301585" y="7426939"/>
          <a:ext cx="8104602" cy="2532688"/>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15474"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Severe or persistent vomiting or diarrhea, coughing or vomiting blood, and unusual abdominal pains. </a:t>
          </a:r>
        </a:p>
      </dsp:txBody>
      <dsp:txXfrm>
        <a:off x="9301585" y="7426939"/>
        <a:ext cx="8104602" cy="2532688"/>
      </dsp:txXfrm>
    </dsp:sp>
    <dsp:sp modelId="{C79FD61C-C4C1-487C-8BA5-5C3D8D287CC9}">
      <dsp:nvSpPr>
        <dsp:cNvPr id="0" name=""/>
        <dsp:cNvSpPr/>
      </dsp:nvSpPr>
      <dsp:spPr>
        <a:xfrm>
          <a:off x="8963893" y="7061106"/>
          <a:ext cx="1772881" cy="2659322"/>
        </a:xfrm>
        <a:prstGeom prst="rect">
          <a:avLst/>
        </a:prstGeom>
        <a:solidFill>
          <a:schemeClr val="accent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86B9D-7758-457E-A16F-1A3604EC9E44}" type="datetimeFigureOut">
              <a:rPr lang="en-US" smtClean="0"/>
              <a:t>1/27/2017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86C1E-5577-445A-93A4-AD3DEA31529B}" type="slidenum">
              <a:rPr lang="en-US" smtClean="0"/>
              <a:t>‹#›</a:t>
            </a:fld>
            <a:endParaRPr lang="en-US"/>
          </a:p>
        </p:txBody>
      </p:sp>
    </p:spTree>
    <p:extLst>
      <p:ext uri="{BB962C8B-B14F-4D97-AF65-F5344CB8AC3E}">
        <p14:creationId xmlns:p14="http://schemas.microsoft.com/office/powerpoint/2010/main" val="1111735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mn-cs"/>
              </a:rPr>
              <a:t>Are you Prepared for a Medical Emergency?</a:t>
            </a: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fld id="{BAD86C1E-5577-445A-93A4-AD3DEA31529B}" type="slidenum">
              <a:rPr lang="en-US" smtClean="0"/>
              <a:t>1</a:t>
            </a:fld>
            <a:endParaRPr lang="en-US"/>
          </a:p>
        </p:txBody>
      </p:sp>
    </p:spTree>
    <p:extLst>
      <p:ext uri="{BB962C8B-B14F-4D97-AF65-F5344CB8AC3E}">
        <p14:creationId xmlns:p14="http://schemas.microsoft.com/office/powerpoint/2010/main" val="2875610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latin typeface="Arial" charset="0"/>
                <a:ea typeface="ＭＳ Ｐゴシック" charset="-128"/>
                <a:cs typeface="ＭＳ Ｐゴシック" charset="-128"/>
              </a:rPr>
              <a:t>WHAT'S AT STAKE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a recent report released by the CDC, nearly 1 in 5 Americans make a trip to the emergency room each year. And Canadians are among the most frequent users of emergency departments in the world, with an average of 17 million visits a year.  Medical emergencies can happen at work, at home or while on vacation. They often happen with little or no warning and can be frightening, stressful and chaotic. </a:t>
            </a:r>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fld id="{BAD86C1E-5577-445A-93A4-AD3DEA31529B}" type="slidenum">
              <a:rPr lang="en-US" smtClean="0"/>
              <a:t>2</a:t>
            </a:fld>
            <a:endParaRPr lang="en-US"/>
          </a:p>
        </p:txBody>
      </p:sp>
    </p:spTree>
    <p:extLst>
      <p:ext uri="{BB962C8B-B14F-4D97-AF65-F5344CB8AC3E}">
        <p14:creationId xmlns:p14="http://schemas.microsoft.com/office/powerpoint/2010/main" val="310158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Arial" charset="0"/>
                <a:ea typeface="ＭＳ Ｐゴシック" charset="-128"/>
                <a:cs typeface="ＭＳ Ｐゴシック" charset="-128"/>
              </a:rPr>
              <a:t>WHAT’S THE DANGER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happens when an accident, a heart attack, poisoning or other emergency leaves you unconscious or otherwise unable to communicate to family, friends, co-workers and emergency personnel? Will they know who to call, what medications you’re on or what pre-existing medical conditions you have? Even those closest to you can have a hard time remembering and conveying that information to medical personnel during the stress of an emergency event. </a:t>
            </a:r>
          </a:p>
          <a:p>
            <a:endParaRPr lang="en-US" sz="1200" kern="1200" dirty="0">
              <a:solidFill>
                <a:schemeClr val="tx1"/>
              </a:solidFill>
              <a:effectLst/>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fld id="{BAD86C1E-5577-445A-93A4-AD3DEA31529B}" type="slidenum">
              <a:rPr lang="en-US" smtClean="0"/>
              <a:t>3</a:t>
            </a:fld>
            <a:endParaRPr lang="en-US"/>
          </a:p>
        </p:txBody>
      </p:sp>
    </p:spTree>
    <p:extLst>
      <p:ext uri="{BB962C8B-B14F-4D97-AF65-F5344CB8AC3E}">
        <p14:creationId xmlns:p14="http://schemas.microsoft.com/office/powerpoint/2010/main" val="4114141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kern="1200" dirty="0">
                <a:solidFill>
                  <a:schemeClr val="tx1"/>
                </a:solidFill>
                <a:effectLst/>
                <a:latin typeface="Arial" charset="0"/>
                <a:ea typeface="ＭＳ Ｐゴシック" charset="-128"/>
                <a:cs typeface="ＭＳ Ｐゴシック" charset="-128"/>
              </a:rPr>
              <a:t>HOW TO PROTECT YOURSELF</a:t>
            </a:r>
          </a:p>
          <a:p>
            <a:r>
              <a:rPr lang="en-US" sz="1200" kern="1200" dirty="0">
                <a:solidFill>
                  <a:schemeClr val="tx1"/>
                </a:solidFill>
                <a:effectLst/>
                <a:latin typeface="+mn-lt"/>
                <a:ea typeface="+mn-ea"/>
                <a:cs typeface="+mn-cs"/>
              </a:rPr>
              <a:t>Here are some practical tips to help you be prepared for an emergency. </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If you take medication on a daily or regular basis, keep a list of the names, doses and frequency with which you take them. Keep a list in your wallet or purse, store it on your phone, and keep at least one copy in your home, in your medicine cabinet or nightstand for example. Do this for your family members too. </a:t>
            </a:r>
          </a:p>
          <a:p>
            <a:pPr marL="228600" lvl="0" indent="-228600">
              <a:buFont typeface="+mj-lt"/>
              <a:buAutoNum type="arabicPeriod"/>
            </a:pPr>
            <a:r>
              <a:rPr lang="en-US" sz="1200" kern="1200" dirty="0">
                <a:solidFill>
                  <a:schemeClr val="tx1"/>
                </a:solidFill>
                <a:effectLst/>
                <a:latin typeface="+mn-lt"/>
                <a:ea typeface="+mn-ea"/>
                <a:cs typeface="+mn-cs"/>
              </a:rPr>
              <a:t>Keep your emergency contact information updated at work and on your phone. Add I.C.E. or “In Case of Emergency” contact name and phone numbers to your cell phone. This should identify someone who is close to you and can communicate your medical history to emergency responders if you are not able to communicate for yourself.</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fld id="{BAD86C1E-5577-445A-93A4-AD3DEA31529B}" type="slidenum">
              <a:rPr lang="en-US" smtClean="0"/>
              <a:t>4</a:t>
            </a:fld>
            <a:endParaRPr lang="en-US"/>
          </a:p>
        </p:txBody>
      </p:sp>
    </p:spTree>
    <p:extLst>
      <p:ext uri="{BB962C8B-B14F-4D97-AF65-F5344CB8AC3E}">
        <p14:creationId xmlns:p14="http://schemas.microsoft.com/office/powerpoint/2010/main" val="4251827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kern="1200" dirty="0">
                <a:solidFill>
                  <a:schemeClr val="tx1"/>
                </a:solidFill>
                <a:effectLst/>
                <a:latin typeface="Arial" charset="0"/>
                <a:ea typeface="ＭＳ Ｐゴシック" charset="-128"/>
                <a:cs typeface="ＭＳ Ｐゴシック" charset="-128"/>
              </a:rPr>
              <a:t>HOW TO PROTECT YOURSELF</a:t>
            </a:r>
          </a:p>
          <a:p>
            <a:pPr marL="228600" lvl="0" indent="-228600">
              <a:buFont typeface="+mj-lt"/>
              <a:buAutoNum type="arabicPeriod" startAt="3"/>
            </a:pPr>
            <a:r>
              <a:rPr lang="en-US" sz="1200" kern="1200" dirty="0">
                <a:solidFill>
                  <a:schemeClr val="tx1"/>
                </a:solidFill>
                <a:effectLst/>
                <a:latin typeface="+mn-lt"/>
                <a:ea typeface="+mn-ea"/>
                <a:cs typeface="+mn-cs"/>
              </a:rPr>
              <a:t>Complete medical consent forms for your family, which will allow someone to authorize medical treatment in an emergency when you’re unable to give consent (e.g., if you’re unconscious). If you have children, complete a medical consent form for each child and provide them to all caregivers. </a:t>
            </a:r>
          </a:p>
          <a:p>
            <a:pPr marL="228600" lvl="0" indent="-228600">
              <a:buFont typeface="+mj-lt"/>
              <a:buAutoNum type="arabicPeriod" startAt="3"/>
            </a:pPr>
            <a:r>
              <a:rPr lang="en-US" sz="1200" kern="1200" dirty="0">
                <a:solidFill>
                  <a:schemeClr val="tx1"/>
                </a:solidFill>
                <a:effectLst/>
                <a:latin typeface="+mn-lt"/>
                <a:ea typeface="+mn-ea"/>
                <a:cs typeface="+mn-cs"/>
              </a:rPr>
              <a:t>If you have a chronic medical condition such as heart disease or diabetes, or severe allergies, consider telling a trusted colleague, HR or your manager and providing instructions about what to do in an emergency.</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fld id="{BAD86C1E-5577-445A-93A4-AD3DEA31529B}" type="slidenum">
              <a:rPr lang="en-US" smtClean="0"/>
              <a:t>5</a:t>
            </a:fld>
            <a:endParaRPr lang="en-US"/>
          </a:p>
        </p:txBody>
      </p:sp>
    </p:spTree>
    <p:extLst>
      <p:ext uri="{BB962C8B-B14F-4D97-AF65-F5344CB8AC3E}">
        <p14:creationId xmlns:p14="http://schemas.microsoft.com/office/powerpoint/2010/main" val="728058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Arial" charset="0"/>
                <a:ea typeface="ＭＳ Ｐゴシック" charset="-128"/>
                <a:cs typeface="ＭＳ Ｐゴシック" charset="-128"/>
              </a:rPr>
              <a:t>HOW TO PROTECT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5. Finally, learn the warning signs of medical emergencies.</a:t>
            </a:r>
          </a:p>
          <a:p>
            <a:pPr marL="228600" lvl="0" indent="-228600">
              <a:buFont typeface="Arial" panose="020B0604020202020204" pitchFamily="34" charset="0"/>
              <a:buChar char="•"/>
            </a:pPr>
            <a:r>
              <a:rPr lang="en-US" sz="1200" kern="1200" dirty="0">
                <a:solidFill>
                  <a:schemeClr val="tx1"/>
                </a:solidFill>
                <a:effectLst/>
                <a:latin typeface="+mn-lt"/>
                <a:ea typeface="+mn-ea"/>
                <a:cs typeface="+mn-cs"/>
              </a:rPr>
              <a:t>Difficulty breathing, shortness of breath, chest or upper abdominal pain or pressure lasting two minutes or more. </a:t>
            </a:r>
          </a:p>
          <a:p>
            <a:pPr marL="228600" lvl="0" indent="-228600">
              <a:buFont typeface="Arial" panose="020B0604020202020204" pitchFamily="34" charset="0"/>
              <a:buChar char="•"/>
            </a:pPr>
            <a:r>
              <a:rPr lang="en-US" sz="1200" kern="1200" dirty="0">
                <a:solidFill>
                  <a:schemeClr val="tx1"/>
                </a:solidFill>
                <a:effectLst/>
                <a:latin typeface="+mn-lt"/>
                <a:ea typeface="+mn-ea"/>
                <a:cs typeface="+mn-cs"/>
              </a:rPr>
              <a:t>Fainting, sudden dizziness, weakness. </a:t>
            </a:r>
          </a:p>
          <a:p>
            <a:pPr marL="228600" lvl="0" indent="-228600">
              <a:buFont typeface="Arial" panose="020B0604020202020204" pitchFamily="34" charset="0"/>
              <a:buChar char="•"/>
            </a:pPr>
            <a:r>
              <a:rPr lang="en-US" sz="1200" kern="1200" dirty="0">
                <a:solidFill>
                  <a:schemeClr val="tx1"/>
                </a:solidFill>
                <a:effectLst/>
                <a:latin typeface="+mn-lt"/>
                <a:ea typeface="+mn-ea"/>
                <a:cs typeface="+mn-cs"/>
              </a:rPr>
              <a:t>Changes in vision or difficulty speaking. </a:t>
            </a:r>
          </a:p>
          <a:p>
            <a:pPr marL="228600" lvl="0" indent="-228600">
              <a:buFont typeface="Arial" panose="020B0604020202020204" pitchFamily="34" charset="0"/>
              <a:buChar char="•"/>
            </a:pPr>
            <a:r>
              <a:rPr lang="en-US" sz="1200" kern="1200" dirty="0">
                <a:solidFill>
                  <a:schemeClr val="tx1"/>
                </a:solidFill>
                <a:effectLst/>
                <a:latin typeface="+mn-lt"/>
                <a:ea typeface="+mn-ea"/>
                <a:cs typeface="+mn-cs"/>
              </a:rPr>
              <a:t>Confusion or changes in mental status, unusual behavior, difficulty walking. </a:t>
            </a:r>
          </a:p>
          <a:p>
            <a:pPr marL="228600" lvl="0" indent="-228600">
              <a:buFont typeface="Arial" panose="020B0604020202020204" pitchFamily="34" charset="0"/>
              <a:buChar char="•"/>
            </a:pPr>
            <a:r>
              <a:rPr lang="en-US" sz="1200" kern="1200" dirty="0">
                <a:solidFill>
                  <a:schemeClr val="tx1"/>
                </a:solidFill>
                <a:effectLst/>
                <a:latin typeface="+mn-lt"/>
                <a:ea typeface="+mn-ea"/>
                <a:cs typeface="+mn-cs"/>
              </a:rPr>
              <a:t>Any sudden or severe pain or uncontrolled bleeding; and</a:t>
            </a:r>
          </a:p>
          <a:p>
            <a:pPr marL="228600" lvl="0" indent="-228600">
              <a:buFont typeface="Arial" panose="020B0604020202020204" pitchFamily="34" charset="0"/>
              <a:buChar char="•"/>
            </a:pPr>
            <a:r>
              <a:rPr lang="en-US" sz="1200" kern="1200" dirty="0">
                <a:solidFill>
                  <a:schemeClr val="tx1"/>
                </a:solidFill>
                <a:effectLst/>
                <a:latin typeface="+mn-lt"/>
                <a:ea typeface="+mn-ea"/>
                <a:cs typeface="+mn-cs"/>
              </a:rPr>
              <a:t>Severe or persistent vomiting or diarrhea, coughing or vomiting blood, and unusual abdominal pains. </a:t>
            </a:r>
          </a:p>
          <a:p>
            <a:pPr marL="228600" indent="-228600">
              <a:buFont typeface="+mj-lt"/>
              <a:buAutoNum type="arabicPeriod"/>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fld id="{BAD86C1E-5577-445A-93A4-AD3DEA31529B}" type="slidenum">
              <a:rPr lang="en-US" smtClean="0"/>
              <a:t>6</a:t>
            </a:fld>
            <a:endParaRPr lang="en-US"/>
          </a:p>
        </p:txBody>
      </p:sp>
    </p:spTree>
    <p:extLst>
      <p:ext uri="{BB962C8B-B14F-4D97-AF65-F5344CB8AC3E}">
        <p14:creationId xmlns:p14="http://schemas.microsoft.com/office/powerpoint/2010/main" val="3632501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Seconds matter during a medical emergency. With some forethought and planning you can help ease some of the uncertainty and panic that accompanies most emergency situations. </a:t>
            </a:r>
            <a:endParaRPr lang="en-US" b="1" dirty="0"/>
          </a:p>
          <a:p>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fld id="{BAD86C1E-5577-445A-93A4-AD3DEA31529B}" type="slidenum">
              <a:rPr lang="en-US" smtClean="0"/>
              <a:t>7</a:t>
            </a:fld>
            <a:endParaRPr lang="en-US"/>
          </a:p>
        </p:txBody>
      </p:sp>
    </p:spTree>
    <p:extLst>
      <p:ext uri="{BB962C8B-B14F-4D97-AF65-F5344CB8AC3E}">
        <p14:creationId xmlns:p14="http://schemas.microsoft.com/office/powerpoint/2010/main" val="2154514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289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3124200"/>
            <a:ext cx="2743200" cy="2743200"/>
          </a:xfrm>
          <a:prstGeom prst="ellipse">
            <a:avLst/>
          </a:prstGeom>
          <a:ln w="25400">
            <a:solidFill>
              <a:schemeClr val="accent1"/>
            </a:solidFill>
          </a:ln>
        </p:spPr>
        <p:txBody>
          <a:bodyPr/>
          <a:lstStyle>
            <a:lvl1pPr>
              <a:defRPr sz="2000"/>
            </a:lvl1pPr>
          </a:lstStyle>
          <a:p>
            <a:endParaRPr lang="uk-UA"/>
          </a:p>
        </p:txBody>
      </p:sp>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08623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3716000"/>
          </a:xfrm>
          <a:prstGeom prst="rect">
            <a:avLst/>
          </a:prstGeom>
        </p:spPr>
        <p:txBody>
          <a:bodyPr/>
          <a:lstStyle/>
          <a:p>
            <a:endParaRPr lang="uk-UA"/>
          </a:p>
        </p:txBody>
      </p:sp>
    </p:spTree>
    <p:extLst>
      <p:ext uri="{BB962C8B-B14F-4D97-AF65-F5344CB8AC3E}">
        <p14:creationId xmlns:p14="http://schemas.microsoft.com/office/powerpoint/2010/main" val="200303068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3716000"/>
          </a:xfrm>
          <a:prstGeom prst="rect">
            <a:avLst/>
          </a:prstGeom>
        </p:spPr>
        <p:txBody>
          <a:bodyPr/>
          <a:lstStyle/>
          <a:p>
            <a:endParaRPr lang="uk-UA"/>
          </a:p>
        </p:txBody>
      </p:sp>
    </p:spTree>
    <p:extLst>
      <p:ext uri="{BB962C8B-B14F-4D97-AF65-F5344CB8AC3E}">
        <p14:creationId xmlns:p14="http://schemas.microsoft.com/office/powerpoint/2010/main" val="21215748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IMG-SLIDE OPT-8">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0" y="4114800"/>
            <a:ext cx="9144000" cy="5486400"/>
          </a:xfrm>
          <a:prstGeom prst="rect">
            <a:avLst/>
          </a:prstGeom>
        </p:spPr>
        <p:txBody>
          <a:bodyPr/>
          <a:lstStyle/>
          <a:p>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23374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IMG-SLIDE OPT-7">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9144000" y="4114800"/>
            <a:ext cx="9144000" cy="5486400"/>
          </a:xfrm>
          <a:prstGeom prst="rect">
            <a:avLst/>
          </a:prstGeom>
        </p:spPr>
        <p:txBody>
          <a:bodyPr/>
          <a:lstStyle/>
          <a:p>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24303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IMG-SLIDE OPT-6">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0" y="4114800"/>
            <a:ext cx="18288000" cy="5486400"/>
          </a:xfrm>
          <a:prstGeom prst="rect">
            <a:avLst/>
          </a:prstGeom>
        </p:spPr>
        <p:txBody>
          <a:bodyPr/>
          <a:lstStyle/>
          <a:p>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78981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IMG-SLIDE OPT-3">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3" name="Picture Placeholder 12"/>
          <p:cNvSpPr>
            <a:spLocks noGrp="1"/>
          </p:cNvSpPr>
          <p:nvPr>
            <p:ph type="pic" sz="quarter" idx="11"/>
          </p:nvPr>
        </p:nvSpPr>
        <p:spPr>
          <a:xfrm>
            <a:off x="3273552" y="4422648"/>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7467600"/>
            <a:ext cx="1444752" cy="1444752"/>
          </a:xfrm>
          <a:prstGeom prst="ellipse">
            <a:avLst/>
          </a:prstGeom>
          <a:ln w="25400">
            <a:solidFill>
              <a:schemeClr val="accent1"/>
            </a:solidFill>
          </a:ln>
        </p:spPr>
        <p:txBody>
          <a:bodyPr/>
          <a:lstStyle>
            <a:lvl1pPr>
              <a:defRPr sz="2000"/>
            </a:lvl1pPr>
          </a:lstStyle>
          <a:p>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6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125" decel="100000" fill="hold"/>
                                        <p:tgtEl>
                                          <p:spTgt spid="1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250"/>
                                        <p:tgtEl>
                                          <p:spTgt spid="14"/>
                                        </p:tgtEl>
                                      </p:cBhvr>
                                    </p:animEffect>
                                    <p:anim calcmode="lin" valueType="num">
                                      <p:cBhvr>
                                        <p:cTn id="14" dur="1250" fill="hold"/>
                                        <p:tgtEl>
                                          <p:spTgt spid="14"/>
                                        </p:tgtEl>
                                        <p:attrNameLst>
                                          <p:attrName>ppt_x</p:attrName>
                                        </p:attrNameLst>
                                      </p:cBhvr>
                                      <p:tavLst>
                                        <p:tav tm="0">
                                          <p:val>
                                            <p:strVal val="#ppt_x"/>
                                          </p:val>
                                        </p:tav>
                                        <p:tav tm="100000">
                                          <p:val>
                                            <p:strVal val="#ppt_x"/>
                                          </p:val>
                                        </p:tav>
                                      </p:tavLst>
                                    </p:anim>
                                    <p:anim calcmode="lin" valueType="num">
                                      <p:cBhvr>
                                        <p:cTn id="15" dur="1125" decel="100000" fill="hold"/>
                                        <p:tgtEl>
                                          <p:spTgt spid="14"/>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3716000"/>
          </a:xfrm>
          <a:prstGeom prst="rect">
            <a:avLst/>
          </a:prstGeom>
        </p:spPr>
        <p:txBody>
          <a:bodyPr/>
          <a:lstStyle/>
          <a:p>
            <a:endParaRPr lang="uk-UA"/>
          </a:p>
        </p:txBody>
      </p:sp>
      <p:cxnSp>
        <p:nvCxnSpPr>
          <p:cNvPr id="4" name="Straight Connector 3"/>
          <p:cNvCxnSpPr/>
          <p:nvPr/>
        </p:nvCxnSpPr>
        <p:spPr>
          <a:xfrm>
            <a:off x="98869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TextBox 5"/>
          <p:cNvSpPr txBox="1"/>
          <p:nvPr/>
        </p:nvSpPr>
        <p:spPr>
          <a:xfrm>
            <a:off x="100584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cxnSp>
        <p:nvCxnSpPr>
          <p:cNvPr id="7" name="Straight Connector 6"/>
          <p:cNvCxnSpPr/>
          <p:nvPr/>
        </p:nvCxnSpPr>
        <p:spPr>
          <a:xfrm>
            <a:off x="9886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65783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3716000"/>
          </a:xfrm>
          <a:prstGeom prst="rect">
            <a:avLst/>
          </a:prstGeom>
        </p:spPr>
        <p:txBody>
          <a:bodyPr/>
          <a:lstStyle/>
          <a:p>
            <a:endParaRPr lang="uk-UA"/>
          </a:p>
        </p:txBody>
      </p:sp>
      <p:sp>
        <p:nvSpPr>
          <p:cNvPr id="5"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TextBox 5"/>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cxnSp>
        <p:nvCxnSpPr>
          <p:cNvPr id="8" name="Straight Connector 7"/>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785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TEAM OPT-1">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2532888" y="3998976"/>
            <a:ext cx="2706624" cy="2706624"/>
          </a:xfrm>
          <a:prstGeom prst="ellipse">
            <a:avLst/>
          </a:prstGeom>
          <a:ln w="25400">
            <a:solidFill>
              <a:schemeClr val="accent1"/>
            </a:solidFill>
          </a:ln>
        </p:spPr>
        <p:txBody>
          <a:bodyPr/>
          <a:lstStyle>
            <a:lvl1pPr>
              <a:defRPr sz="2000"/>
            </a:lvl1pPr>
          </a:lstStyle>
          <a:p>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52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TEAM OPT-2">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3502152" y="3998976"/>
            <a:ext cx="2706624" cy="2706624"/>
          </a:xfrm>
          <a:prstGeom prst="ellipse">
            <a:avLst/>
          </a:prstGeom>
          <a:ln w="25400">
            <a:solidFill>
              <a:schemeClr val="accent1"/>
            </a:solidFill>
          </a:ln>
        </p:spPr>
        <p:txBody>
          <a:bodyPr/>
          <a:lstStyle>
            <a:lvl1pPr>
              <a:defRPr sz="2000"/>
            </a:lvl1pPr>
          </a:lstStyle>
          <a:p>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97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TEAM OPT-3">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6053328" y="425500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4255008"/>
            <a:ext cx="2450592" cy="2450592"/>
          </a:xfrm>
          <a:prstGeom prst="ellipse">
            <a:avLst/>
          </a:prstGeom>
          <a:ln w="25400">
            <a:solidFill>
              <a:schemeClr val="accent1"/>
            </a:solidFill>
          </a:ln>
        </p:spPr>
        <p:txBody>
          <a:bodyPr/>
          <a:lstStyle>
            <a:lvl1pPr>
              <a:defRPr sz="2000"/>
            </a:lvl1pPr>
          </a:lstStyle>
          <a:p>
            <a:endParaRPr lang="uk-UA"/>
          </a:p>
        </p:txBody>
      </p:sp>
      <p:cxnSp>
        <p:nvCxnSpPr>
          <p:cNvPr id="12" name="Straight Connector 11"/>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80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TEAM OPT-5">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3337560" y="450494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7543800"/>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450494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7545832"/>
            <a:ext cx="1591056" cy="1591056"/>
          </a:xfrm>
          <a:prstGeom prst="ellipse">
            <a:avLst/>
          </a:prstGeom>
          <a:ln w="25400">
            <a:solidFill>
              <a:schemeClr val="accent1"/>
            </a:solidFill>
          </a:ln>
        </p:spPr>
        <p:txBody>
          <a:bodyPr/>
          <a:lstStyle>
            <a:lvl1pPr>
              <a:defRPr sz="2000"/>
            </a:lvl1pPr>
          </a:lstStyle>
          <a:p>
            <a:endParaRPr lang="uk-UA"/>
          </a:p>
        </p:txBody>
      </p:sp>
      <p:cxnSp>
        <p:nvCxnSpPr>
          <p:cNvPr id="14" name="Straight Connector 13"/>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07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250"/>
                                        <p:tgtEl>
                                          <p:spTgt spid="10"/>
                                        </p:tgtEl>
                                      </p:cBhvr>
                                    </p:animEffect>
                                    <p:anim calcmode="lin" valueType="num">
                                      <p:cBhvr>
                                        <p:cTn id="20" dur="1250" fill="hold"/>
                                        <p:tgtEl>
                                          <p:spTgt spid="10"/>
                                        </p:tgtEl>
                                        <p:attrNameLst>
                                          <p:attrName>ppt_x</p:attrName>
                                        </p:attrNameLst>
                                      </p:cBhvr>
                                      <p:tavLst>
                                        <p:tav tm="0">
                                          <p:val>
                                            <p:strVal val="#ppt_x"/>
                                          </p:val>
                                        </p:tav>
                                        <p:tav tm="100000">
                                          <p:val>
                                            <p:strVal val="#ppt_x"/>
                                          </p:val>
                                        </p:tav>
                                      </p:tavLst>
                                    </p:anim>
                                    <p:anim calcmode="lin" valueType="num">
                                      <p:cBhvr>
                                        <p:cTn id="21" dur="1125" decel="100000" fill="hold"/>
                                        <p:tgtEl>
                                          <p:spTgt spid="10"/>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250"/>
                                        <p:tgtEl>
                                          <p:spTgt spid="13"/>
                                        </p:tgtEl>
                                      </p:cBhvr>
                                    </p:animEffect>
                                    <p:anim calcmode="lin" valueType="num">
                                      <p:cBhvr>
                                        <p:cTn id="26" dur="1250" fill="hold"/>
                                        <p:tgtEl>
                                          <p:spTgt spid="13"/>
                                        </p:tgtEl>
                                        <p:attrNameLst>
                                          <p:attrName>ppt_x</p:attrName>
                                        </p:attrNameLst>
                                      </p:cBhvr>
                                      <p:tavLst>
                                        <p:tav tm="0">
                                          <p:val>
                                            <p:strVal val="#ppt_x"/>
                                          </p:val>
                                        </p:tav>
                                        <p:tav tm="100000">
                                          <p:val>
                                            <p:strVal val="#ppt_x"/>
                                          </p:val>
                                        </p:tav>
                                      </p:tavLst>
                                    </p:anim>
                                    <p:anim calcmode="lin" valueType="num">
                                      <p:cBhvr>
                                        <p:cTn id="27" dur="1125" decel="100000" fill="hold"/>
                                        <p:tgtEl>
                                          <p:spTgt spid="13"/>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P spid="13" grpId="0" animBg="1"/>
    </p:bld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TEAM OPT-6">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286000" y="4114800"/>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5943600"/>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7772400"/>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4114800"/>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7772400"/>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4114800"/>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5943600"/>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7772400"/>
            <a:ext cx="1828800" cy="1828800"/>
          </a:xfrm>
          <a:prstGeom prst="rect">
            <a:avLst/>
          </a:prstGeom>
        </p:spPr>
        <p:txBody>
          <a:bodyPr/>
          <a:lstStyle>
            <a:lvl1pPr>
              <a:defRPr sz="2000"/>
            </a:lvl1pPr>
          </a:lstStyle>
          <a:p>
            <a:endParaRPr lang="uk-UA"/>
          </a:p>
        </p:txBody>
      </p:sp>
      <p:cxnSp>
        <p:nvCxnSpPr>
          <p:cNvPr id="18" name="Straight Connector 17"/>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19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anim calcmode="lin" valueType="num">
                                      <p:cBhvr>
                                        <p:cTn id="20" dur="1250" fill="hold"/>
                                        <p:tgtEl>
                                          <p:spTgt spid="15"/>
                                        </p:tgtEl>
                                        <p:attrNameLst>
                                          <p:attrName>ppt_x</p:attrName>
                                        </p:attrNameLst>
                                      </p:cBhvr>
                                      <p:tavLst>
                                        <p:tav tm="0">
                                          <p:val>
                                            <p:strVal val="#ppt_x"/>
                                          </p:val>
                                        </p:tav>
                                        <p:tav tm="100000">
                                          <p:val>
                                            <p:strVal val="#ppt_x"/>
                                          </p:val>
                                        </p:tav>
                                      </p:tavLst>
                                    </p:anim>
                                    <p:anim calcmode="lin" valueType="num">
                                      <p:cBhvr>
                                        <p:cTn id="21" dur="1125" decel="100000" fill="hold"/>
                                        <p:tgtEl>
                                          <p:spTgt spid="15"/>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0"/>
                                  </p:stCondLst>
                                  <p:endCondLst>
                                    <p:cond evt="begin" delay="0">
                                      <p:tn val="23"/>
                                    </p:cond>
                                  </p:end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250"/>
                                        <p:tgtEl>
                                          <p:spTgt spid="10"/>
                                        </p:tgtEl>
                                      </p:cBhvr>
                                    </p:animEffect>
                                    <p:anim calcmode="lin" valueType="num">
                                      <p:cBhvr>
                                        <p:cTn id="26" dur="1250" fill="hold"/>
                                        <p:tgtEl>
                                          <p:spTgt spid="10"/>
                                        </p:tgtEl>
                                        <p:attrNameLst>
                                          <p:attrName>ppt_x</p:attrName>
                                        </p:attrNameLst>
                                      </p:cBhvr>
                                      <p:tavLst>
                                        <p:tav tm="0">
                                          <p:val>
                                            <p:strVal val="#ppt_x"/>
                                          </p:val>
                                        </p:tav>
                                        <p:tav tm="100000">
                                          <p:val>
                                            <p:strVal val="#ppt_x"/>
                                          </p:val>
                                        </p:tav>
                                      </p:tavLst>
                                    </p:anim>
                                    <p:anim calcmode="lin" valueType="num">
                                      <p:cBhvr>
                                        <p:cTn id="27" dur="1125" decel="100000" fill="hold"/>
                                        <p:tgtEl>
                                          <p:spTgt spid="10"/>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250"/>
                                        <p:tgtEl>
                                          <p:spTgt spid="16"/>
                                        </p:tgtEl>
                                      </p:cBhvr>
                                    </p:animEffect>
                                    <p:anim calcmode="lin" valueType="num">
                                      <p:cBhvr>
                                        <p:cTn id="32" dur="1250" fill="hold"/>
                                        <p:tgtEl>
                                          <p:spTgt spid="16"/>
                                        </p:tgtEl>
                                        <p:attrNameLst>
                                          <p:attrName>ppt_x</p:attrName>
                                        </p:attrNameLst>
                                      </p:cBhvr>
                                      <p:tavLst>
                                        <p:tav tm="0">
                                          <p:val>
                                            <p:strVal val="#ppt_x"/>
                                          </p:val>
                                        </p:tav>
                                        <p:tav tm="100000">
                                          <p:val>
                                            <p:strVal val="#ppt_x"/>
                                          </p:val>
                                        </p:tav>
                                      </p:tavLst>
                                    </p:anim>
                                    <p:anim calcmode="lin" valueType="num">
                                      <p:cBhvr>
                                        <p:cTn id="33" dur="1125" decel="100000" fill="hold"/>
                                        <p:tgtEl>
                                          <p:spTgt spid="16"/>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nodePh="1">
                                  <p:stCondLst>
                                    <p:cond delay="0"/>
                                  </p:stCondLst>
                                  <p:endCondLst>
                                    <p:cond evt="begin" delay="0">
                                      <p:tn val="35"/>
                                    </p:cond>
                                  </p:end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250"/>
                                        <p:tgtEl>
                                          <p:spTgt spid="11"/>
                                        </p:tgtEl>
                                      </p:cBhvr>
                                    </p:animEffect>
                                    <p:anim calcmode="lin" valueType="num">
                                      <p:cBhvr>
                                        <p:cTn id="38" dur="1250" fill="hold"/>
                                        <p:tgtEl>
                                          <p:spTgt spid="11"/>
                                        </p:tgtEl>
                                        <p:attrNameLst>
                                          <p:attrName>ppt_x</p:attrName>
                                        </p:attrNameLst>
                                      </p:cBhvr>
                                      <p:tavLst>
                                        <p:tav tm="0">
                                          <p:val>
                                            <p:strVal val="#ppt_x"/>
                                          </p:val>
                                        </p:tav>
                                        <p:tav tm="100000">
                                          <p:val>
                                            <p:strVal val="#ppt_x"/>
                                          </p:val>
                                        </p:tav>
                                      </p:tavLst>
                                    </p:anim>
                                    <p:anim calcmode="lin" valueType="num">
                                      <p:cBhvr>
                                        <p:cTn id="39" dur="1125" decel="100000" fill="hold"/>
                                        <p:tgtEl>
                                          <p:spTgt spid="11"/>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250"/>
                                        <p:tgtEl>
                                          <p:spTgt spid="14"/>
                                        </p:tgtEl>
                                      </p:cBhvr>
                                    </p:animEffect>
                                    <p:anim calcmode="lin" valueType="num">
                                      <p:cBhvr>
                                        <p:cTn id="44" dur="1250" fill="hold"/>
                                        <p:tgtEl>
                                          <p:spTgt spid="14"/>
                                        </p:tgtEl>
                                        <p:attrNameLst>
                                          <p:attrName>ppt_x</p:attrName>
                                        </p:attrNameLst>
                                      </p:cBhvr>
                                      <p:tavLst>
                                        <p:tav tm="0">
                                          <p:val>
                                            <p:strVal val="#ppt_x"/>
                                          </p:val>
                                        </p:tav>
                                        <p:tav tm="100000">
                                          <p:val>
                                            <p:strVal val="#ppt_x"/>
                                          </p:val>
                                        </p:tav>
                                      </p:tavLst>
                                    </p:anim>
                                    <p:anim calcmode="lin" valueType="num">
                                      <p:cBhvr>
                                        <p:cTn id="45" dur="1125" decel="100000" fill="hold"/>
                                        <p:tgtEl>
                                          <p:spTgt spid="14"/>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nodePh="1">
                                  <p:stCondLst>
                                    <p:cond delay="0"/>
                                  </p:stCondLst>
                                  <p:endCondLst>
                                    <p:cond evt="begin" delay="0">
                                      <p:tn val="47"/>
                                    </p:cond>
                                  </p:end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250"/>
                                        <p:tgtEl>
                                          <p:spTgt spid="17"/>
                                        </p:tgtEl>
                                      </p:cBhvr>
                                    </p:animEffect>
                                    <p:anim calcmode="lin" valueType="num">
                                      <p:cBhvr>
                                        <p:cTn id="50" dur="1250" fill="hold"/>
                                        <p:tgtEl>
                                          <p:spTgt spid="17"/>
                                        </p:tgtEl>
                                        <p:attrNameLst>
                                          <p:attrName>ppt_x</p:attrName>
                                        </p:attrNameLst>
                                      </p:cBhvr>
                                      <p:tavLst>
                                        <p:tav tm="0">
                                          <p:val>
                                            <p:strVal val="#ppt_x"/>
                                          </p:val>
                                        </p:tav>
                                        <p:tav tm="100000">
                                          <p:val>
                                            <p:strVal val="#ppt_x"/>
                                          </p:val>
                                        </p:tav>
                                      </p:tavLst>
                                    </p:anim>
                                    <p:anim calcmode="lin" valueType="num">
                                      <p:cBhvr>
                                        <p:cTn id="51" dur="1125" decel="100000" fill="hold"/>
                                        <p:tgtEl>
                                          <p:spTgt spid="17"/>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4" grpId="0"/>
      <p:bldP spid="15" grpId="0"/>
      <p:bldP spid="16" grpId="0"/>
      <p:bldP spid="17" grpId="0"/>
    </p:bld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TITLE and LOGO">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cxnSp>
        <p:nvCxnSpPr>
          <p:cNvPr id="6" name="Straight Connector 5"/>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15370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3716000"/>
          </a:xfrm>
          <a:prstGeom prst="rect">
            <a:avLst/>
          </a:prstGeom>
        </p:spPr>
        <p:txBody>
          <a:bodyPr/>
          <a:lstStyle/>
          <a:p>
            <a:r>
              <a:rPr lang="en-US"/>
              <a:t>Click icon to add picture</a:t>
            </a:r>
            <a:endParaRPr lang="uk-UA"/>
          </a:p>
        </p:txBody>
      </p:sp>
    </p:spTree>
    <p:extLst>
      <p:ext uri="{BB962C8B-B14F-4D97-AF65-F5344CB8AC3E}">
        <p14:creationId xmlns:p14="http://schemas.microsoft.com/office/powerpoint/2010/main" val="1378335617"/>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IMG-SLIDE OPT-4">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1499616" y="5061204"/>
            <a:ext cx="3593592" cy="3593592"/>
          </a:xfrm>
          <a:prstGeom prst="rect">
            <a:avLst/>
          </a:prstGeom>
        </p:spPr>
        <p:txBody>
          <a:bodyPr/>
          <a:lstStyle/>
          <a:p>
            <a:r>
              <a:rPr lang="en-US"/>
              <a:t>Click icon to add picture</a:t>
            </a:r>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052831"/>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3124200"/>
            <a:ext cx="2743200" cy="2743200"/>
          </a:xfrm>
          <a:prstGeom prst="ellipse">
            <a:avLst/>
          </a:prstGeom>
          <a:ln w="25400">
            <a:solidFill>
              <a:schemeClr val="accent1"/>
            </a:solidFill>
          </a:ln>
        </p:spPr>
        <p:txBody>
          <a:bodyPr/>
          <a:lstStyle>
            <a:lvl1pPr>
              <a:defRPr sz="2000"/>
            </a:lvl1pPr>
          </a:lstStyle>
          <a:p>
            <a:r>
              <a:rPr lang="en-US"/>
              <a:t>Click icon to add picture</a:t>
            </a:r>
            <a:endParaRPr lang="uk-UA"/>
          </a:p>
        </p:txBody>
      </p:sp>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43671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3716000"/>
          </a:xfrm>
          <a:prstGeom prst="rect">
            <a:avLst/>
          </a:prstGeom>
        </p:spPr>
        <p:txBody>
          <a:bodyPr/>
          <a:lstStyle/>
          <a:p>
            <a:r>
              <a:rPr lang="en-US"/>
              <a:t>Click icon to add picture</a:t>
            </a:r>
            <a:endParaRPr lang="uk-UA"/>
          </a:p>
        </p:txBody>
      </p:sp>
    </p:spTree>
    <p:extLst>
      <p:ext uri="{BB962C8B-B14F-4D97-AF65-F5344CB8AC3E}">
        <p14:creationId xmlns:p14="http://schemas.microsoft.com/office/powerpoint/2010/main" val="183662354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3716000"/>
          </a:xfrm>
          <a:prstGeom prst="rect">
            <a:avLst/>
          </a:prstGeom>
        </p:spPr>
        <p:txBody>
          <a:bodyPr/>
          <a:lstStyle/>
          <a:p>
            <a:r>
              <a:rPr lang="en-US"/>
              <a:t>Click icon to add picture</a:t>
            </a:r>
            <a:endParaRPr lang="uk-UA"/>
          </a:p>
        </p:txBody>
      </p:sp>
    </p:spTree>
    <p:extLst>
      <p:ext uri="{BB962C8B-B14F-4D97-AF65-F5344CB8AC3E}">
        <p14:creationId xmlns:p14="http://schemas.microsoft.com/office/powerpoint/2010/main" val="10185825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and LOGO">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cxnSp>
        <p:nvCxnSpPr>
          <p:cNvPr id="6" name="Straight Connector 5"/>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94298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IMG-SLIDE OPT-8">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0" y="4114800"/>
            <a:ext cx="9144000" cy="5486400"/>
          </a:xfrm>
          <a:prstGeom prst="rect">
            <a:avLst/>
          </a:prstGeom>
        </p:spPr>
        <p:txBody>
          <a:bodyPr/>
          <a:lstStyle/>
          <a:p>
            <a:r>
              <a:rPr lang="en-US"/>
              <a:t>Click icon to add picture</a:t>
            </a:r>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10396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IMG-SLIDE OPT-7">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9144000" y="4114800"/>
            <a:ext cx="9144000" cy="5486400"/>
          </a:xfrm>
          <a:prstGeom prst="rect">
            <a:avLst/>
          </a:prstGeom>
        </p:spPr>
        <p:txBody>
          <a:bodyPr/>
          <a:lstStyle/>
          <a:p>
            <a:r>
              <a:rPr lang="en-US"/>
              <a:t>Click icon to add picture</a:t>
            </a:r>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66532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IMG-SLIDE OPT-6">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0" y="4114800"/>
            <a:ext cx="18288000" cy="5486400"/>
          </a:xfrm>
          <a:prstGeom prst="rect">
            <a:avLst/>
          </a:prstGeom>
        </p:spPr>
        <p:txBody>
          <a:bodyPr/>
          <a:lstStyle/>
          <a:p>
            <a:r>
              <a:rPr lang="en-US"/>
              <a:t>Click icon to add picture</a:t>
            </a:r>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804244"/>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IMG-SLIDE OPT-3">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3" name="Picture Placeholder 12"/>
          <p:cNvSpPr>
            <a:spLocks noGrp="1"/>
          </p:cNvSpPr>
          <p:nvPr>
            <p:ph type="pic" sz="quarter" idx="11"/>
          </p:nvPr>
        </p:nvSpPr>
        <p:spPr>
          <a:xfrm>
            <a:off x="3273552" y="4422648"/>
            <a:ext cx="1444752" cy="1444752"/>
          </a:xfrm>
          <a:prstGeom prst="ellipse">
            <a:avLst/>
          </a:prstGeom>
          <a:ln w="25400">
            <a:solidFill>
              <a:schemeClr val="accent1"/>
            </a:solidFill>
          </a:ln>
        </p:spPr>
        <p:txBody>
          <a:bodyPr/>
          <a:lstStyle>
            <a:lvl1pPr>
              <a:defRPr sz="2000"/>
            </a:lvl1pPr>
          </a:lstStyle>
          <a:p>
            <a:r>
              <a:rPr lang="en-US"/>
              <a:t>Click icon to add picture</a:t>
            </a:r>
            <a:endParaRPr lang="uk-UA"/>
          </a:p>
        </p:txBody>
      </p:sp>
      <p:sp>
        <p:nvSpPr>
          <p:cNvPr id="14" name="Picture Placeholder 12"/>
          <p:cNvSpPr>
            <a:spLocks noGrp="1"/>
          </p:cNvSpPr>
          <p:nvPr>
            <p:ph type="pic" sz="quarter" idx="12"/>
          </p:nvPr>
        </p:nvSpPr>
        <p:spPr>
          <a:xfrm>
            <a:off x="13780008" y="7467600"/>
            <a:ext cx="1444752" cy="1444752"/>
          </a:xfrm>
          <a:prstGeom prst="ellipse">
            <a:avLst/>
          </a:prstGeom>
          <a:ln w="25400">
            <a:solidFill>
              <a:schemeClr val="accent1"/>
            </a:solidFill>
          </a:ln>
        </p:spPr>
        <p:txBody>
          <a:bodyPr/>
          <a:lstStyle>
            <a:lvl1pPr>
              <a:defRPr sz="2000"/>
            </a:lvl1pPr>
          </a:lstStyle>
          <a:p>
            <a:r>
              <a:rPr lang="en-US"/>
              <a:t>Click icon to add picture</a:t>
            </a:r>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71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125" decel="100000" fill="hold"/>
                                        <p:tgtEl>
                                          <p:spTgt spid="1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250"/>
                                        <p:tgtEl>
                                          <p:spTgt spid="14"/>
                                        </p:tgtEl>
                                      </p:cBhvr>
                                    </p:animEffect>
                                    <p:anim calcmode="lin" valueType="num">
                                      <p:cBhvr>
                                        <p:cTn id="14" dur="1250" fill="hold"/>
                                        <p:tgtEl>
                                          <p:spTgt spid="14"/>
                                        </p:tgtEl>
                                        <p:attrNameLst>
                                          <p:attrName>ppt_x</p:attrName>
                                        </p:attrNameLst>
                                      </p:cBhvr>
                                      <p:tavLst>
                                        <p:tav tm="0">
                                          <p:val>
                                            <p:strVal val="#ppt_x"/>
                                          </p:val>
                                        </p:tav>
                                        <p:tav tm="100000">
                                          <p:val>
                                            <p:strVal val="#ppt_x"/>
                                          </p:val>
                                        </p:tav>
                                      </p:tavLst>
                                    </p:anim>
                                    <p:anim calcmode="lin" valueType="num">
                                      <p:cBhvr>
                                        <p:cTn id="15" dur="1125" decel="100000" fill="hold"/>
                                        <p:tgtEl>
                                          <p:spTgt spid="14"/>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3716000"/>
          </a:xfrm>
          <a:prstGeom prst="rect">
            <a:avLst/>
          </a:prstGeom>
        </p:spPr>
        <p:txBody>
          <a:bodyPr/>
          <a:lstStyle/>
          <a:p>
            <a:r>
              <a:rPr lang="en-US"/>
              <a:t>Click icon to add picture</a:t>
            </a:r>
            <a:endParaRPr lang="uk-UA"/>
          </a:p>
        </p:txBody>
      </p:sp>
      <p:cxnSp>
        <p:nvCxnSpPr>
          <p:cNvPr id="4" name="Straight Connector 3"/>
          <p:cNvCxnSpPr/>
          <p:nvPr/>
        </p:nvCxnSpPr>
        <p:spPr>
          <a:xfrm>
            <a:off x="98869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TextBox 5"/>
          <p:cNvSpPr txBox="1"/>
          <p:nvPr/>
        </p:nvSpPr>
        <p:spPr>
          <a:xfrm>
            <a:off x="100584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cxnSp>
        <p:nvCxnSpPr>
          <p:cNvPr id="7" name="Straight Connector 6"/>
          <p:cNvCxnSpPr/>
          <p:nvPr/>
        </p:nvCxnSpPr>
        <p:spPr>
          <a:xfrm>
            <a:off x="9886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74767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3716000"/>
          </a:xfrm>
          <a:prstGeom prst="rect">
            <a:avLst/>
          </a:prstGeom>
        </p:spPr>
        <p:txBody>
          <a:bodyPr/>
          <a:lstStyle/>
          <a:p>
            <a:r>
              <a:rPr lang="en-US"/>
              <a:t>Click icon to add picture</a:t>
            </a:r>
            <a:endParaRPr lang="uk-UA"/>
          </a:p>
        </p:txBody>
      </p:sp>
      <p:sp>
        <p:nvSpPr>
          <p:cNvPr id="5"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TextBox 5"/>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cxnSp>
        <p:nvCxnSpPr>
          <p:cNvPr id="8" name="Straight Connector 7"/>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909296"/>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EAM OPT-1">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2532888" y="3998976"/>
            <a:ext cx="2706624" cy="2706624"/>
          </a:xfrm>
          <a:prstGeom prst="ellipse">
            <a:avLst/>
          </a:prstGeom>
          <a:ln w="25400">
            <a:solidFill>
              <a:schemeClr val="accent1"/>
            </a:solidFill>
          </a:ln>
        </p:spPr>
        <p:txBody>
          <a:bodyPr/>
          <a:lstStyle>
            <a:lvl1pPr>
              <a:defRPr sz="2000"/>
            </a:lvl1pPr>
          </a:lstStyle>
          <a:p>
            <a:r>
              <a:rPr lang="en-US"/>
              <a:t>Click icon to add picture</a:t>
            </a:r>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10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EAM OPT-2">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3502152" y="3998976"/>
            <a:ext cx="2706624" cy="2706624"/>
          </a:xfrm>
          <a:prstGeom prst="ellipse">
            <a:avLst/>
          </a:prstGeom>
          <a:ln w="25400">
            <a:solidFill>
              <a:schemeClr val="accent1"/>
            </a:solidFill>
          </a:ln>
        </p:spPr>
        <p:txBody>
          <a:bodyPr/>
          <a:lstStyle>
            <a:lvl1pPr>
              <a:defRPr sz="2000"/>
            </a:lvl1pPr>
          </a:lstStyle>
          <a:p>
            <a:r>
              <a:rPr lang="en-US"/>
              <a:t>Click icon to add picture</a:t>
            </a:r>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06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EAM OPT-3">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6053328" y="4255008"/>
            <a:ext cx="2450592" cy="2450592"/>
          </a:xfrm>
          <a:prstGeom prst="ellipse">
            <a:avLst/>
          </a:prstGeom>
          <a:ln w="25400">
            <a:solidFill>
              <a:schemeClr val="accent1"/>
            </a:solidFill>
          </a:ln>
        </p:spPr>
        <p:txBody>
          <a:bodyPr/>
          <a:lstStyle>
            <a:lvl1pPr>
              <a:defRPr sz="2000"/>
            </a:lvl1pPr>
          </a:lstStyle>
          <a:p>
            <a:r>
              <a:rPr lang="en-US"/>
              <a:t>Click icon to add picture</a:t>
            </a:r>
            <a:endParaRPr lang="uk-UA"/>
          </a:p>
        </p:txBody>
      </p:sp>
      <p:sp>
        <p:nvSpPr>
          <p:cNvPr id="10" name="Picture Placeholder 12"/>
          <p:cNvSpPr>
            <a:spLocks noGrp="1"/>
          </p:cNvSpPr>
          <p:nvPr>
            <p:ph type="pic" sz="quarter" idx="12"/>
          </p:nvPr>
        </p:nvSpPr>
        <p:spPr>
          <a:xfrm>
            <a:off x="9784080" y="4255008"/>
            <a:ext cx="2450592" cy="2450592"/>
          </a:xfrm>
          <a:prstGeom prst="ellipse">
            <a:avLst/>
          </a:prstGeom>
          <a:ln w="25400">
            <a:solidFill>
              <a:schemeClr val="accent1"/>
            </a:solidFill>
          </a:ln>
        </p:spPr>
        <p:txBody>
          <a:bodyPr/>
          <a:lstStyle>
            <a:lvl1pPr>
              <a:defRPr sz="2000"/>
            </a:lvl1pPr>
          </a:lstStyle>
          <a:p>
            <a:r>
              <a:rPr lang="en-US"/>
              <a:t>Click icon to add picture</a:t>
            </a:r>
            <a:endParaRPr lang="uk-UA"/>
          </a:p>
        </p:txBody>
      </p:sp>
      <p:cxnSp>
        <p:nvCxnSpPr>
          <p:cNvPr id="12" name="Straight Connector 11"/>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10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EAM OPT-4">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3300984" y="4255008"/>
            <a:ext cx="2450592" cy="2450592"/>
          </a:xfrm>
          <a:prstGeom prst="ellipse">
            <a:avLst/>
          </a:prstGeom>
          <a:ln w="25400">
            <a:solidFill>
              <a:schemeClr val="accent1"/>
            </a:solidFill>
          </a:ln>
        </p:spPr>
        <p:txBody>
          <a:bodyPr/>
          <a:lstStyle>
            <a:lvl1pPr>
              <a:defRPr sz="2000"/>
            </a:lvl1pPr>
          </a:lstStyle>
          <a:p>
            <a:r>
              <a:rPr lang="en-US"/>
              <a:t>Click icon to add picture</a:t>
            </a:r>
            <a:endParaRPr lang="uk-UA"/>
          </a:p>
        </p:txBody>
      </p:sp>
      <p:sp>
        <p:nvSpPr>
          <p:cNvPr id="10" name="Picture Placeholder 12"/>
          <p:cNvSpPr>
            <a:spLocks noGrp="1"/>
          </p:cNvSpPr>
          <p:nvPr>
            <p:ph type="pic" sz="quarter" idx="12"/>
          </p:nvPr>
        </p:nvSpPr>
        <p:spPr>
          <a:xfrm>
            <a:off x="7918704" y="4255008"/>
            <a:ext cx="2450592" cy="2450592"/>
          </a:xfrm>
          <a:prstGeom prst="ellipse">
            <a:avLst/>
          </a:prstGeom>
          <a:ln w="25400">
            <a:solidFill>
              <a:schemeClr val="accent1"/>
            </a:solidFill>
          </a:ln>
        </p:spPr>
        <p:txBody>
          <a:bodyPr/>
          <a:lstStyle>
            <a:lvl1pPr>
              <a:defRPr sz="2000"/>
            </a:lvl1pPr>
          </a:lstStyle>
          <a:p>
            <a:r>
              <a:rPr lang="en-US"/>
              <a:t>Click icon to add picture</a:t>
            </a:r>
            <a:endParaRPr lang="uk-UA"/>
          </a:p>
        </p:txBody>
      </p:sp>
      <p:sp>
        <p:nvSpPr>
          <p:cNvPr id="12" name="Picture Placeholder 12"/>
          <p:cNvSpPr>
            <a:spLocks noGrp="1"/>
          </p:cNvSpPr>
          <p:nvPr>
            <p:ph type="pic" sz="quarter" idx="13"/>
          </p:nvPr>
        </p:nvSpPr>
        <p:spPr>
          <a:xfrm>
            <a:off x="12527280" y="4255008"/>
            <a:ext cx="2450592" cy="2450592"/>
          </a:xfrm>
          <a:prstGeom prst="ellipse">
            <a:avLst/>
          </a:prstGeom>
          <a:ln w="25400">
            <a:solidFill>
              <a:schemeClr val="accent1"/>
            </a:solidFill>
          </a:ln>
        </p:spPr>
        <p:txBody>
          <a:bodyPr/>
          <a:lstStyle>
            <a:lvl1pPr>
              <a:defRPr sz="2000"/>
            </a:lvl1pPr>
          </a:lstStyle>
          <a:p>
            <a:r>
              <a:rPr lang="en-US"/>
              <a:t>Click icon to add picture</a:t>
            </a:r>
            <a:endParaRPr lang="uk-UA"/>
          </a:p>
        </p:txBody>
      </p:sp>
      <p:cxnSp>
        <p:nvCxnSpPr>
          <p:cNvPr id="13" name="Straight Connector 12"/>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0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57300" y="730250"/>
            <a:ext cx="15773400" cy="26511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715187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EAM OPT-5">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3337560" y="4504944"/>
            <a:ext cx="1591056" cy="1591056"/>
          </a:xfrm>
          <a:prstGeom prst="ellipse">
            <a:avLst/>
          </a:prstGeom>
          <a:ln w="25400">
            <a:solidFill>
              <a:schemeClr val="accent1"/>
            </a:solidFill>
          </a:ln>
        </p:spPr>
        <p:txBody>
          <a:bodyPr/>
          <a:lstStyle>
            <a:lvl1pPr>
              <a:defRPr sz="2000"/>
            </a:lvl1pPr>
          </a:lstStyle>
          <a:p>
            <a:r>
              <a:rPr lang="en-US"/>
              <a:t>Click icon to add picture</a:t>
            </a:r>
            <a:endParaRPr lang="uk-UA"/>
          </a:p>
        </p:txBody>
      </p:sp>
      <p:sp>
        <p:nvSpPr>
          <p:cNvPr id="10" name="Picture Placeholder 12"/>
          <p:cNvSpPr>
            <a:spLocks noGrp="1"/>
          </p:cNvSpPr>
          <p:nvPr>
            <p:ph type="pic" sz="quarter" idx="12"/>
          </p:nvPr>
        </p:nvSpPr>
        <p:spPr>
          <a:xfrm>
            <a:off x="3337560" y="7543800"/>
            <a:ext cx="1591056" cy="1591056"/>
          </a:xfrm>
          <a:prstGeom prst="ellipse">
            <a:avLst/>
          </a:prstGeom>
          <a:ln w="25400">
            <a:solidFill>
              <a:schemeClr val="accent1"/>
            </a:solidFill>
          </a:ln>
        </p:spPr>
        <p:txBody>
          <a:bodyPr/>
          <a:lstStyle>
            <a:lvl1pPr>
              <a:defRPr sz="2000"/>
            </a:lvl1pPr>
          </a:lstStyle>
          <a:p>
            <a:r>
              <a:rPr lang="en-US"/>
              <a:t>Click icon to add picture</a:t>
            </a:r>
            <a:endParaRPr lang="uk-UA"/>
          </a:p>
        </p:txBody>
      </p:sp>
      <p:sp>
        <p:nvSpPr>
          <p:cNvPr id="12" name="Picture Placeholder 12"/>
          <p:cNvSpPr>
            <a:spLocks noGrp="1"/>
          </p:cNvSpPr>
          <p:nvPr>
            <p:ph type="pic" sz="quarter" idx="13"/>
          </p:nvPr>
        </p:nvSpPr>
        <p:spPr>
          <a:xfrm>
            <a:off x="9811512" y="4504944"/>
            <a:ext cx="1591056" cy="1591056"/>
          </a:xfrm>
          <a:prstGeom prst="ellipse">
            <a:avLst/>
          </a:prstGeom>
          <a:ln w="25400">
            <a:solidFill>
              <a:schemeClr val="accent1"/>
            </a:solidFill>
          </a:ln>
        </p:spPr>
        <p:txBody>
          <a:bodyPr/>
          <a:lstStyle>
            <a:lvl1pPr>
              <a:defRPr sz="2000"/>
            </a:lvl1pPr>
          </a:lstStyle>
          <a:p>
            <a:r>
              <a:rPr lang="en-US"/>
              <a:t>Click icon to add picture</a:t>
            </a:r>
            <a:endParaRPr lang="uk-UA"/>
          </a:p>
        </p:txBody>
      </p:sp>
      <p:sp>
        <p:nvSpPr>
          <p:cNvPr id="13" name="Picture Placeholder 12"/>
          <p:cNvSpPr>
            <a:spLocks noGrp="1"/>
          </p:cNvSpPr>
          <p:nvPr>
            <p:ph type="pic" sz="quarter" idx="14"/>
          </p:nvPr>
        </p:nvSpPr>
        <p:spPr>
          <a:xfrm>
            <a:off x="9811512" y="7545832"/>
            <a:ext cx="1591056" cy="1591056"/>
          </a:xfrm>
          <a:prstGeom prst="ellipse">
            <a:avLst/>
          </a:prstGeom>
          <a:ln w="25400">
            <a:solidFill>
              <a:schemeClr val="accent1"/>
            </a:solidFill>
          </a:ln>
        </p:spPr>
        <p:txBody>
          <a:bodyPr/>
          <a:lstStyle>
            <a:lvl1pPr>
              <a:defRPr sz="2000"/>
            </a:lvl1pPr>
          </a:lstStyle>
          <a:p>
            <a:r>
              <a:rPr lang="en-US"/>
              <a:t>Click icon to add picture</a:t>
            </a:r>
            <a:endParaRPr lang="uk-UA"/>
          </a:p>
        </p:txBody>
      </p:sp>
      <p:cxnSp>
        <p:nvCxnSpPr>
          <p:cNvPr id="14" name="Straight Connector 13"/>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77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250"/>
                                        <p:tgtEl>
                                          <p:spTgt spid="10"/>
                                        </p:tgtEl>
                                      </p:cBhvr>
                                    </p:animEffect>
                                    <p:anim calcmode="lin" valueType="num">
                                      <p:cBhvr>
                                        <p:cTn id="20" dur="1250" fill="hold"/>
                                        <p:tgtEl>
                                          <p:spTgt spid="10"/>
                                        </p:tgtEl>
                                        <p:attrNameLst>
                                          <p:attrName>ppt_x</p:attrName>
                                        </p:attrNameLst>
                                      </p:cBhvr>
                                      <p:tavLst>
                                        <p:tav tm="0">
                                          <p:val>
                                            <p:strVal val="#ppt_x"/>
                                          </p:val>
                                        </p:tav>
                                        <p:tav tm="100000">
                                          <p:val>
                                            <p:strVal val="#ppt_x"/>
                                          </p:val>
                                        </p:tav>
                                      </p:tavLst>
                                    </p:anim>
                                    <p:anim calcmode="lin" valueType="num">
                                      <p:cBhvr>
                                        <p:cTn id="21" dur="1125" decel="100000" fill="hold"/>
                                        <p:tgtEl>
                                          <p:spTgt spid="10"/>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250"/>
                                        <p:tgtEl>
                                          <p:spTgt spid="13"/>
                                        </p:tgtEl>
                                      </p:cBhvr>
                                    </p:animEffect>
                                    <p:anim calcmode="lin" valueType="num">
                                      <p:cBhvr>
                                        <p:cTn id="26" dur="1250" fill="hold"/>
                                        <p:tgtEl>
                                          <p:spTgt spid="13"/>
                                        </p:tgtEl>
                                        <p:attrNameLst>
                                          <p:attrName>ppt_x</p:attrName>
                                        </p:attrNameLst>
                                      </p:cBhvr>
                                      <p:tavLst>
                                        <p:tav tm="0">
                                          <p:val>
                                            <p:strVal val="#ppt_x"/>
                                          </p:val>
                                        </p:tav>
                                        <p:tav tm="100000">
                                          <p:val>
                                            <p:strVal val="#ppt_x"/>
                                          </p:val>
                                        </p:tav>
                                      </p:tavLst>
                                    </p:anim>
                                    <p:anim calcmode="lin" valueType="num">
                                      <p:cBhvr>
                                        <p:cTn id="27" dur="1125" decel="100000" fill="hold"/>
                                        <p:tgtEl>
                                          <p:spTgt spid="13"/>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P spid="13" grpId="0" animBg="1"/>
    </p:bldLst>
  </p:timing>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EAM OPT-6">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286000" y="4114800"/>
            <a:ext cx="1828800" cy="1828800"/>
          </a:xfrm>
          <a:prstGeom prst="rect">
            <a:avLst/>
          </a:prstGeom>
        </p:spPr>
        <p:txBody>
          <a:bodyPr/>
          <a:lstStyle>
            <a:lvl1pPr>
              <a:defRPr sz="2000"/>
            </a:lvl1pPr>
          </a:lstStyle>
          <a:p>
            <a:r>
              <a:rPr lang="en-US"/>
              <a:t>Click icon to add picture</a:t>
            </a:r>
            <a:endParaRPr lang="uk-UA"/>
          </a:p>
        </p:txBody>
      </p:sp>
      <p:sp>
        <p:nvSpPr>
          <p:cNvPr id="10" name="Picture Placeholder 5"/>
          <p:cNvSpPr>
            <a:spLocks noGrp="1"/>
          </p:cNvSpPr>
          <p:nvPr>
            <p:ph type="pic" sz="quarter" idx="12"/>
          </p:nvPr>
        </p:nvSpPr>
        <p:spPr>
          <a:xfrm>
            <a:off x="2286000" y="5943600"/>
            <a:ext cx="1828800" cy="1828800"/>
          </a:xfrm>
          <a:prstGeom prst="rect">
            <a:avLst/>
          </a:prstGeom>
        </p:spPr>
        <p:txBody>
          <a:bodyPr/>
          <a:lstStyle>
            <a:lvl1pPr>
              <a:defRPr sz="2000"/>
            </a:lvl1pPr>
          </a:lstStyle>
          <a:p>
            <a:r>
              <a:rPr lang="en-US"/>
              <a:t>Click icon to add picture</a:t>
            </a:r>
            <a:endParaRPr lang="uk-UA"/>
          </a:p>
        </p:txBody>
      </p:sp>
      <p:sp>
        <p:nvSpPr>
          <p:cNvPr id="11" name="Picture Placeholder 5"/>
          <p:cNvSpPr>
            <a:spLocks noGrp="1"/>
          </p:cNvSpPr>
          <p:nvPr>
            <p:ph type="pic" sz="quarter" idx="13"/>
          </p:nvPr>
        </p:nvSpPr>
        <p:spPr>
          <a:xfrm>
            <a:off x="2286000" y="7772400"/>
            <a:ext cx="1828800" cy="1828800"/>
          </a:xfrm>
          <a:prstGeom prst="rect">
            <a:avLst/>
          </a:prstGeom>
        </p:spPr>
        <p:txBody>
          <a:bodyPr/>
          <a:lstStyle>
            <a:lvl1pPr>
              <a:defRPr sz="2000"/>
            </a:lvl1pPr>
          </a:lstStyle>
          <a:p>
            <a:r>
              <a:rPr lang="en-US"/>
              <a:t>Click icon to add picture</a:t>
            </a:r>
            <a:endParaRPr lang="uk-UA"/>
          </a:p>
        </p:txBody>
      </p:sp>
      <p:sp>
        <p:nvSpPr>
          <p:cNvPr id="12" name="Picture Placeholder 5"/>
          <p:cNvSpPr>
            <a:spLocks noGrp="1"/>
          </p:cNvSpPr>
          <p:nvPr>
            <p:ph type="pic" sz="quarter" idx="14"/>
          </p:nvPr>
        </p:nvSpPr>
        <p:spPr>
          <a:xfrm>
            <a:off x="4114800" y="4114800"/>
            <a:ext cx="1828800" cy="1828800"/>
          </a:xfrm>
          <a:prstGeom prst="rect">
            <a:avLst/>
          </a:prstGeom>
        </p:spPr>
        <p:txBody>
          <a:bodyPr/>
          <a:lstStyle>
            <a:lvl1pPr>
              <a:defRPr sz="2000"/>
            </a:lvl1pPr>
          </a:lstStyle>
          <a:p>
            <a:r>
              <a:rPr lang="en-US"/>
              <a:t>Click icon to add picture</a:t>
            </a:r>
            <a:endParaRPr lang="uk-UA"/>
          </a:p>
        </p:txBody>
      </p:sp>
      <p:sp>
        <p:nvSpPr>
          <p:cNvPr id="14" name="Picture Placeholder 5"/>
          <p:cNvSpPr>
            <a:spLocks noGrp="1"/>
          </p:cNvSpPr>
          <p:nvPr>
            <p:ph type="pic" sz="quarter" idx="16"/>
          </p:nvPr>
        </p:nvSpPr>
        <p:spPr>
          <a:xfrm>
            <a:off x="4114800" y="7772400"/>
            <a:ext cx="1828800" cy="1828800"/>
          </a:xfrm>
          <a:prstGeom prst="rect">
            <a:avLst/>
          </a:prstGeom>
        </p:spPr>
        <p:txBody>
          <a:bodyPr/>
          <a:lstStyle>
            <a:lvl1pPr>
              <a:defRPr sz="2000"/>
            </a:lvl1pPr>
          </a:lstStyle>
          <a:p>
            <a:r>
              <a:rPr lang="en-US"/>
              <a:t>Click icon to add picture</a:t>
            </a:r>
            <a:endParaRPr lang="uk-UA"/>
          </a:p>
        </p:txBody>
      </p:sp>
      <p:sp>
        <p:nvSpPr>
          <p:cNvPr id="15" name="Picture Placeholder 5"/>
          <p:cNvSpPr>
            <a:spLocks noGrp="1"/>
          </p:cNvSpPr>
          <p:nvPr>
            <p:ph type="pic" sz="quarter" idx="17"/>
          </p:nvPr>
        </p:nvSpPr>
        <p:spPr>
          <a:xfrm>
            <a:off x="5943600" y="4114800"/>
            <a:ext cx="1828800" cy="1828800"/>
          </a:xfrm>
          <a:prstGeom prst="rect">
            <a:avLst/>
          </a:prstGeom>
        </p:spPr>
        <p:txBody>
          <a:bodyPr/>
          <a:lstStyle>
            <a:lvl1pPr>
              <a:defRPr sz="2000"/>
            </a:lvl1pPr>
          </a:lstStyle>
          <a:p>
            <a:r>
              <a:rPr lang="en-US"/>
              <a:t>Click icon to add picture</a:t>
            </a:r>
            <a:endParaRPr lang="uk-UA"/>
          </a:p>
        </p:txBody>
      </p:sp>
      <p:sp>
        <p:nvSpPr>
          <p:cNvPr id="16" name="Picture Placeholder 5"/>
          <p:cNvSpPr>
            <a:spLocks noGrp="1"/>
          </p:cNvSpPr>
          <p:nvPr>
            <p:ph type="pic" sz="quarter" idx="18"/>
          </p:nvPr>
        </p:nvSpPr>
        <p:spPr>
          <a:xfrm>
            <a:off x="5943600" y="5943600"/>
            <a:ext cx="1828800" cy="1828800"/>
          </a:xfrm>
          <a:prstGeom prst="rect">
            <a:avLst/>
          </a:prstGeom>
        </p:spPr>
        <p:txBody>
          <a:bodyPr/>
          <a:lstStyle>
            <a:lvl1pPr>
              <a:defRPr sz="2000"/>
            </a:lvl1pPr>
          </a:lstStyle>
          <a:p>
            <a:r>
              <a:rPr lang="en-US"/>
              <a:t>Click icon to add picture</a:t>
            </a:r>
            <a:endParaRPr lang="uk-UA"/>
          </a:p>
        </p:txBody>
      </p:sp>
      <p:sp>
        <p:nvSpPr>
          <p:cNvPr id="17" name="Picture Placeholder 5"/>
          <p:cNvSpPr>
            <a:spLocks noGrp="1"/>
          </p:cNvSpPr>
          <p:nvPr>
            <p:ph type="pic" sz="quarter" idx="19"/>
          </p:nvPr>
        </p:nvSpPr>
        <p:spPr>
          <a:xfrm>
            <a:off x="5943600" y="7772400"/>
            <a:ext cx="1828800" cy="1828800"/>
          </a:xfrm>
          <a:prstGeom prst="rect">
            <a:avLst/>
          </a:prstGeom>
        </p:spPr>
        <p:txBody>
          <a:bodyPr/>
          <a:lstStyle>
            <a:lvl1pPr>
              <a:defRPr sz="2000"/>
            </a:lvl1pPr>
          </a:lstStyle>
          <a:p>
            <a:r>
              <a:rPr lang="en-US"/>
              <a:t>Click icon to add picture</a:t>
            </a:r>
            <a:endParaRPr lang="uk-UA"/>
          </a:p>
        </p:txBody>
      </p:sp>
      <p:cxnSp>
        <p:nvCxnSpPr>
          <p:cNvPr id="18" name="Straight Connector 17"/>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90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anim calcmode="lin" valueType="num">
                                      <p:cBhvr>
                                        <p:cTn id="20" dur="1250" fill="hold"/>
                                        <p:tgtEl>
                                          <p:spTgt spid="15"/>
                                        </p:tgtEl>
                                        <p:attrNameLst>
                                          <p:attrName>ppt_x</p:attrName>
                                        </p:attrNameLst>
                                      </p:cBhvr>
                                      <p:tavLst>
                                        <p:tav tm="0">
                                          <p:val>
                                            <p:strVal val="#ppt_x"/>
                                          </p:val>
                                        </p:tav>
                                        <p:tav tm="100000">
                                          <p:val>
                                            <p:strVal val="#ppt_x"/>
                                          </p:val>
                                        </p:tav>
                                      </p:tavLst>
                                    </p:anim>
                                    <p:anim calcmode="lin" valueType="num">
                                      <p:cBhvr>
                                        <p:cTn id="21" dur="1125" decel="100000" fill="hold"/>
                                        <p:tgtEl>
                                          <p:spTgt spid="15"/>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0"/>
                                  </p:stCondLst>
                                  <p:endCondLst>
                                    <p:cond evt="begin" delay="0">
                                      <p:tn val="23"/>
                                    </p:cond>
                                  </p:end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250"/>
                                        <p:tgtEl>
                                          <p:spTgt spid="10"/>
                                        </p:tgtEl>
                                      </p:cBhvr>
                                    </p:animEffect>
                                    <p:anim calcmode="lin" valueType="num">
                                      <p:cBhvr>
                                        <p:cTn id="26" dur="1250" fill="hold"/>
                                        <p:tgtEl>
                                          <p:spTgt spid="10"/>
                                        </p:tgtEl>
                                        <p:attrNameLst>
                                          <p:attrName>ppt_x</p:attrName>
                                        </p:attrNameLst>
                                      </p:cBhvr>
                                      <p:tavLst>
                                        <p:tav tm="0">
                                          <p:val>
                                            <p:strVal val="#ppt_x"/>
                                          </p:val>
                                        </p:tav>
                                        <p:tav tm="100000">
                                          <p:val>
                                            <p:strVal val="#ppt_x"/>
                                          </p:val>
                                        </p:tav>
                                      </p:tavLst>
                                    </p:anim>
                                    <p:anim calcmode="lin" valueType="num">
                                      <p:cBhvr>
                                        <p:cTn id="27" dur="1125" decel="100000" fill="hold"/>
                                        <p:tgtEl>
                                          <p:spTgt spid="10"/>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250"/>
                                        <p:tgtEl>
                                          <p:spTgt spid="16"/>
                                        </p:tgtEl>
                                      </p:cBhvr>
                                    </p:animEffect>
                                    <p:anim calcmode="lin" valueType="num">
                                      <p:cBhvr>
                                        <p:cTn id="32" dur="1250" fill="hold"/>
                                        <p:tgtEl>
                                          <p:spTgt spid="16"/>
                                        </p:tgtEl>
                                        <p:attrNameLst>
                                          <p:attrName>ppt_x</p:attrName>
                                        </p:attrNameLst>
                                      </p:cBhvr>
                                      <p:tavLst>
                                        <p:tav tm="0">
                                          <p:val>
                                            <p:strVal val="#ppt_x"/>
                                          </p:val>
                                        </p:tav>
                                        <p:tav tm="100000">
                                          <p:val>
                                            <p:strVal val="#ppt_x"/>
                                          </p:val>
                                        </p:tav>
                                      </p:tavLst>
                                    </p:anim>
                                    <p:anim calcmode="lin" valueType="num">
                                      <p:cBhvr>
                                        <p:cTn id="33" dur="1125" decel="100000" fill="hold"/>
                                        <p:tgtEl>
                                          <p:spTgt spid="16"/>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nodePh="1">
                                  <p:stCondLst>
                                    <p:cond delay="0"/>
                                  </p:stCondLst>
                                  <p:endCondLst>
                                    <p:cond evt="begin" delay="0">
                                      <p:tn val="35"/>
                                    </p:cond>
                                  </p:end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250"/>
                                        <p:tgtEl>
                                          <p:spTgt spid="11"/>
                                        </p:tgtEl>
                                      </p:cBhvr>
                                    </p:animEffect>
                                    <p:anim calcmode="lin" valueType="num">
                                      <p:cBhvr>
                                        <p:cTn id="38" dur="1250" fill="hold"/>
                                        <p:tgtEl>
                                          <p:spTgt spid="11"/>
                                        </p:tgtEl>
                                        <p:attrNameLst>
                                          <p:attrName>ppt_x</p:attrName>
                                        </p:attrNameLst>
                                      </p:cBhvr>
                                      <p:tavLst>
                                        <p:tav tm="0">
                                          <p:val>
                                            <p:strVal val="#ppt_x"/>
                                          </p:val>
                                        </p:tav>
                                        <p:tav tm="100000">
                                          <p:val>
                                            <p:strVal val="#ppt_x"/>
                                          </p:val>
                                        </p:tav>
                                      </p:tavLst>
                                    </p:anim>
                                    <p:anim calcmode="lin" valueType="num">
                                      <p:cBhvr>
                                        <p:cTn id="39" dur="1125" decel="100000" fill="hold"/>
                                        <p:tgtEl>
                                          <p:spTgt spid="11"/>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250"/>
                                        <p:tgtEl>
                                          <p:spTgt spid="14"/>
                                        </p:tgtEl>
                                      </p:cBhvr>
                                    </p:animEffect>
                                    <p:anim calcmode="lin" valueType="num">
                                      <p:cBhvr>
                                        <p:cTn id="44" dur="1250" fill="hold"/>
                                        <p:tgtEl>
                                          <p:spTgt spid="14"/>
                                        </p:tgtEl>
                                        <p:attrNameLst>
                                          <p:attrName>ppt_x</p:attrName>
                                        </p:attrNameLst>
                                      </p:cBhvr>
                                      <p:tavLst>
                                        <p:tav tm="0">
                                          <p:val>
                                            <p:strVal val="#ppt_x"/>
                                          </p:val>
                                        </p:tav>
                                        <p:tav tm="100000">
                                          <p:val>
                                            <p:strVal val="#ppt_x"/>
                                          </p:val>
                                        </p:tav>
                                      </p:tavLst>
                                    </p:anim>
                                    <p:anim calcmode="lin" valueType="num">
                                      <p:cBhvr>
                                        <p:cTn id="45" dur="1125" decel="100000" fill="hold"/>
                                        <p:tgtEl>
                                          <p:spTgt spid="14"/>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nodePh="1">
                                  <p:stCondLst>
                                    <p:cond delay="0"/>
                                  </p:stCondLst>
                                  <p:endCondLst>
                                    <p:cond evt="begin" delay="0">
                                      <p:tn val="47"/>
                                    </p:cond>
                                  </p:end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250"/>
                                        <p:tgtEl>
                                          <p:spTgt spid="17"/>
                                        </p:tgtEl>
                                      </p:cBhvr>
                                    </p:animEffect>
                                    <p:anim calcmode="lin" valueType="num">
                                      <p:cBhvr>
                                        <p:cTn id="50" dur="1250" fill="hold"/>
                                        <p:tgtEl>
                                          <p:spTgt spid="17"/>
                                        </p:tgtEl>
                                        <p:attrNameLst>
                                          <p:attrName>ppt_x</p:attrName>
                                        </p:attrNameLst>
                                      </p:cBhvr>
                                      <p:tavLst>
                                        <p:tav tm="0">
                                          <p:val>
                                            <p:strVal val="#ppt_x"/>
                                          </p:val>
                                        </p:tav>
                                        <p:tav tm="100000">
                                          <p:val>
                                            <p:strVal val="#ppt_x"/>
                                          </p:val>
                                        </p:tav>
                                      </p:tavLst>
                                    </p:anim>
                                    <p:anim calcmode="lin" valueType="num">
                                      <p:cBhvr>
                                        <p:cTn id="51" dur="1125" decel="100000" fill="hold"/>
                                        <p:tgtEl>
                                          <p:spTgt spid="17"/>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4" grpId="0"/>
      <p:bldP spid="15" grpId="0"/>
      <p:bldP spid="16" grpId="0"/>
      <p:bldP spid="17" grpId="0"/>
    </p:bldLst>
  </p:timing>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416966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r>
              <a:rPr lang="en-US"/>
              <a:t>Click icon to add picture</a:t>
            </a:r>
            <a:endParaRPr lang="uk-UA"/>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71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PORTFOLIO OPT-2">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1371600" y="4096512"/>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r>
              <a:rPr lang="en-US"/>
              <a:t>Click icon to add picture</a:t>
            </a:r>
            <a:endParaRPr lang="uk-UA"/>
          </a:p>
        </p:txBody>
      </p:sp>
      <p:sp>
        <p:nvSpPr>
          <p:cNvPr id="11" name="Picture Placeholder 2"/>
          <p:cNvSpPr>
            <a:spLocks noGrp="1"/>
          </p:cNvSpPr>
          <p:nvPr>
            <p:ph type="pic" sz="quarter" idx="13"/>
          </p:nvPr>
        </p:nvSpPr>
        <p:spPr>
          <a:xfrm>
            <a:off x="9601200" y="4096512"/>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r>
              <a:rPr lang="en-US"/>
              <a:t>Click icon to add picture</a:t>
            </a:r>
            <a:endParaRPr lang="uk-UA"/>
          </a:p>
        </p:txBody>
      </p:sp>
      <p:cxnSp>
        <p:nvCxnSpPr>
          <p:cNvPr id="12" name="Straight Connector 11"/>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40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250"/>
                                        <p:tgtEl>
                                          <p:spTgt spid="11"/>
                                        </p:tgtEl>
                                      </p:cBhvr>
                                    </p:animEffect>
                                    <p:anim calcmode="lin" valueType="num">
                                      <p:cBhvr>
                                        <p:cTn id="14" dur="1250" fill="hold"/>
                                        <p:tgtEl>
                                          <p:spTgt spid="11"/>
                                        </p:tgtEl>
                                        <p:attrNameLst>
                                          <p:attrName>ppt_x</p:attrName>
                                        </p:attrNameLst>
                                      </p:cBhvr>
                                      <p:tavLst>
                                        <p:tav tm="0">
                                          <p:val>
                                            <p:strVal val="#ppt_x"/>
                                          </p:val>
                                        </p:tav>
                                        <p:tav tm="100000">
                                          <p:val>
                                            <p:strVal val="#ppt_x"/>
                                          </p:val>
                                        </p:tav>
                                      </p:tavLst>
                                    </p:anim>
                                    <p:anim calcmode="lin" valueType="num">
                                      <p:cBhvr>
                                        <p:cTn id="15" dur="1125" decel="100000" fill="hold"/>
                                        <p:tgtEl>
                                          <p:spTgt spid="11"/>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PORTFOLIO OPT-3">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1257300" y="4419600"/>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r>
              <a:rPr lang="en-US"/>
              <a:t>Click icon to add picture</a:t>
            </a:r>
            <a:endParaRPr lang="uk-UA"/>
          </a:p>
        </p:txBody>
      </p:sp>
      <p:sp>
        <p:nvSpPr>
          <p:cNvPr id="11" name="Picture Placeholder 2"/>
          <p:cNvSpPr>
            <a:spLocks noGrp="1"/>
          </p:cNvSpPr>
          <p:nvPr>
            <p:ph type="pic" sz="quarter" idx="13"/>
          </p:nvPr>
        </p:nvSpPr>
        <p:spPr>
          <a:xfrm>
            <a:off x="12001500" y="4419600"/>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r>
              <a:rPr lang="en-US"/>
              <a:t>Click icon to add picture</a:t>
            </a:r>
            <a:endParaRPr lang="uk-UA"/>
          </a:p>
        </p:txBody>
      </p:sp>
      <p:sp>
        <p:nvSpPr>
          <p:cNvPr id="12" name="Picture Placeholder 2"/>
          <p:cNvSpPr>
            <a:spLocks noGrp="1"/>
          </p:cNvSpPr>
          <p:nvPr>
            <p:ph type="pic" sz="quarter" idx="14"/>
          </p:nvPr>
        </p:nvSpPr>
        <p:spPr>
          <a:xfrm>
            <a:off x="6629400" y="4419600"/>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r>
              <a:rPr lang="en-US"/>
              <a:t>Click icon to add picture</a:t>
            </a:r>
            <a:endParaRPr lang="uk-UA"/>
          </a:p>
        </p:txBody>
      </p:sp>
      <p:cxnSp>
        <p:nvCxnSpPr>
          <p:cNvPr id="13" name="Straight Connector 12"/>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32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250"/>
                                        <p:tgtEl>
                                          <p:spTgt spid="11"/>
                                        </p:tgtEl>
                                      </p:cBhvr>
                                    </p:animEffect>
                                    <p:anim calcmode="lin" valueType="num">
                                      <p:cBhvr>
                                        <p:cTn id="20" dur="1250" fill="hold"/>
                                        <p:tgtEl>
                                          <p:spTgt spid="11"/>
                                        </p:tgtEl>
                                        <p:attrNameLst>
                                          <p:attrName>ppt_x</p:attrName>
                                        </p:attrNameLst>
                                      </p:cBhvr>
                                      <p:tavLst>
                                        <p:tav tm="0">
                                          <p:val>
                                            <p:strVal val="#ppt_x"/>
                                          </p:val>
                                        </p:tav>
                                        <p:tav tm="100000">
                                          <p:val>
                                            <p:strVal val="#ppt_x"/>
                                          </p:val>
                                        </p:tav>
                                      </p:tavLst>
                                    </p:anim>
                                    <p:anim calcmode="lin" valueType="num">
                                      <p:cBhvr>
                                        <p:cTn id="21" dur="1125" decel="100000" fill="hold"/>
                                        <p:tgtEl>
                                          <p:spTgt spid="11"/>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PORTFOLIO OPT-4">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3" name="Picture Placeholder 2"/>
          <p:cNvSpPr>
            <a:spLocks noGrp="1"/>
          </p:cNvSpPr>
          <p:nvPr>
            <p:ph type="pic" sz="quarter" idx="12"/>
          </p:nvPr>
        </p:nvSpPr>
        <p:spPr>
          <a:xfrm>
            <a:off x="1257300" y="41148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r>
              <a:rPr lang="en-US"/>
              <a:t>Click icon to add picture</a:t>
            </a:r>
            <a:endParaRPr lang="uk-UA"/>
          </a:p>
        </p:txBody>
      </p:sp>
      <p:sp>
        <p:nvSpPr>
          <p:cNvPr id="14" name="Picture Placeholder 2"/>
          <p:cNvSpPr>
            <a:spLocks noGrp="1"/>
          </p:cNvSpPr>
          <p:nvPr>
            <p:ph type="pic" sz="quarter" idx="13"/>
          </p:nvPr>
        </p:nvSpPr>
        <p:spPr>
          <a:xfrm>
            <a:off x="12001500" y="41148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r>
              <a:rPr lang="en-US"/>
              <a:t>Click icon to add picture</a:t>
            </a:r>
            <a:endParaRPr lang="uk-UA"/>
          </a:p>
        </p:txBody>
      </p:sp>
      <p:sp>
        <p:nvSpPr>
          <p:cNvPr id="15" name="Picture Placeholder 2"/>
          <p:cNvSpPr>
            <a:spLocks noGrp="1"/>
          </p:cNvSpPr>
          <p:nvPr>
            <p:ph type="pic" sz="quarter" idx="14"/>
          </p:nvPr>
        </p:nvSpPr>
        <p:spPr>
          <a:xfrm>
            <a:off x="6629400" y="41148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r>
              <a:rPr lang="en-US"/>
              <a:t>Click icon to add picture</a:t>
            </a:r>
            <a:endParaRPr lang="uk-UA"/>
          </a:p>
        </p:txBody>
      </p:sp>
      <p:cxnSp>
        <p:nvCxnSpPr>
          <p:cNvPr id="11" name="Straight Connector 10"/>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82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125" decel="100000" fill="hold"/>
                                        <p:tgtEl>
                                          <p:spTgt spid="1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250"/>
                                        <p:tgtEl>
                                          <p:spTgt spid="15"/>
                                        </p:tgtEl>
                                      </p:cBhvr>
                                    </p:animEffect>
                                    <p:anim calcmode="lin" valueType="num">
                                      <p:cBhvr>
                                        <p:cTn id="14" dur="1250" fill="hold"/>
                                        <p:tgtEl>
                                          <p:spTgt spid="15"/>
                                        </p:tgtEl>
                                        <p:attrNameLst>
                                          <p:attrName>ppt_x</p:attrName>
                                        </p:attrNameLst>
                                      </p:cBhvr>
                                      <p:tavLst>
                                        <p:tav tm="0">
                                          <p:val>
                                            <p:strVal val="#ppt_x"/>
                                          </p:val>
                                        </p:tav>
                                        <p:tav tm="100000">
                                          <p:val>
                                            <p:strVal val="#ppt_x"/>
                                          </p:val>
                                        </p:tav>
                                      </p:tavLst>
                                    </p:anim>
                                    <p:anim calcmode="lin" valueType="num">
                                      <p:cBhvr>
                                        <p:cTn id="15" dur="1125" decel="100000" fill="hold"/>
                                        <p:tgtEl>
                                          <p:spTgt spid="15"/>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250"/>
                                        <p:tgtEl>
                                          <p:spTgt spid="14"/>
                                        </p:tgtEl>
                                      </p:cBhvr>
                                    </p:animEffect>
                                    <p:anim calcmode="lin" valueType="num">
                                      <p:cBhvr>
                                        <p:cTn id="20" dur="1250" fill="hold"/>
                                        <p:tgtEl>
                                          <p:spTgt spid="14"/>
                                        </p:tgtEl>
                                        <p:attrNameLst>
                                          <p:attrName>ppt_x</p:attrName>
                                        </p:attrNameLst>
                                      </p:cBhvr>
                                      <p:tavLst>
                                        <p:tav tm="0">
                                          <p:val>
                                            <p:strVal val="#ppt_x"/>
                                          </p:val>
                                        </p:tav>
                                        <p:tav tm="100000">
                                          <p:val>
                                            <p:strVal val="#ppt_x"/>
                                          </p:val>
                                        </p:tav>
                                      </p:tavLst>
                                    </p:anim>
                                    <p:anim calcmode="lin" valueType="num">
                                      <p:cBhvr>
                                        <p:cTn id="21" dur="1125" decel="100000" fill="hold"/>
                                        <p:tgtEl>
                                          <p:spTgt spid="14"/>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PORTFOLIO OPT-5">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286000" y="4114800"/>
            <a:ext cx="1828800" cy="1828800"/>
          </a:xfrm>
          <a:prstGeom prst="rect">
            <a:avLst/>
          </a:prstGeom>
        </p:spPr>
        <p:txBody>
          <a:bodyPr/>
          <a:lstStyle>
            <a:lvl1pPr>
              <a:defRPr sz="2000"/>
            </a:lvl1pPr>
          </a:lstStyle>
          <a:p>
            <a:r>
              <a:rPr lang="en-US"/>
              <a:t>Click icon to add picture</a:t>
            </a:r>
            <a:endParaRPr lang="uk-UA"/>
          </a:p>
        </p:txBody>
      </p:sp>
      <p:sp>
        <p:nvSpPr>
          <p:cNvPr id="10" name="Picture Placeholder 5"/>
          <p:cNvSpPr>
            <a:spLocks noGrp="1"/>
          </p:cNvSpPr>
          <p:nvPr>
            <p:ph type="pic" sz="quarter" idx="12"/>
          </p:nvPr>
        </p:nvSpPr>
        <p:spPr>
          <a:xfrm>
            <a:off x="2286000" y="5943600"/>
            <a:ext cx="1828800" cy="1828800"/>
          </a:xfrm>
          <a:prstGeom prst="rect">
            <a:avLst/>
          </a:prstGeom>
        </p:spPr>
        <p:txBody>
          <a:bodyPr/>
          <a:lstStyle>
            <a:lvl1pPr>
              <a:defRPr sz="2000"/>
            </a:lvl1pPr>
          </a:lstStyle>
          <a:p>
            <a:r>
              <a:rPr lang="en-US"/>
              <a:t>Click icon to add picture</a:t>
            </a:r>
            <a:endParaRPr lang="uk-UA"/>
          </a:p>
        </p:txBody>
      </p:sp>
      <p:sp>
        <p:nvSpPr>
          <p:cNvPr id="11" name="Picture Placeholder 5"/>
          <p:cNvSpPr>
            <a:spLocks noGrp="1"/>
          </p:cNvSpPr>
          <p:nvPr>
            <p:ph type="pic" sz="quarter" idx="13"/>
          </p:nvPr>
        </p:nvSpPr>
        <p:spPr>
          <a:xfrm>
            <a:off x="2286000" y="7772400"/>
            <a:ext cx="1828800" cy="1828800"/>
          </a:xfrm>
          <a:prstGeom prst="rect">
            <a:avLst/>
          </a:prstGeom>
        </p:spPr>
        <p:txBody>
          <a:bodyPr/>
          <a:lstStyle>
            <a:lvl1pPr>
              <a:defRPr sz="2000"/>
            </a:lvl1pPr>
          </a:lstStyle>
          <a:p>
            <a:r>
              <a:rPr lang="en-US"/>
              <a:t>Click icon to add picture</a:t>
            </a:r>
            <a:endParaRPr lang="uk-UA"/>
          </a:p>
        </p:txBody>
      </p:sp>
      <p:sp>
        <p:nvSpPr>
          <p:cNvPr id="12" name="Picture Placeholder 5"/>
          <p:cNvSpPr>
            <a:spLocks noGrp="1"/>
          </p:cNvSpPr>
          <p:nvPr>
            <p:ph type="pic" sz="quarter" idx="14"/>
          </p:nvPr>
        </p:nvSpPr>
        <p:spPr>
          <a:xfrm>
            <a:off x="4114800" y="4114800"/>
            <a:ext cx="1828800" cy="1828800"/>
          </a:xfrm>
          <a:prstGeom prst="rect">
            <a:avLst/>
          </a:prstGeom>
        </p:spPr>
        <p:txBody>
          <a:bodyPr/>
          <a:lstStyle>
            <a:lvl1pPr>
              <a:defRPr sz="2000"/>
            </a:lvl1pPr>
          </a:lstStyle>
          <a:p>
            <a:r>
              <a:rPr lang="en-US"/>
              <a:t>Click icon to add picture</a:t>
            </a:r>
            <a:endParaRPr lang="uk-UA"/>
          </a:p>
        </p:txBody>
      </p:sp>
      <p:sp>
        <p:nvSpPr>
          <p:cNvPr id="14" name="Picture Placeholder 5"/>
          <p:cNvSpPr>
            <a:spLocks noGrp="1"/>
          </p:cNvSpPr>
          <p:nvPr>
            <p:ph type="pic" sz="quarter" idx="16"/>
          </p:nvPr>
        </p:nvSpPr>
        <p:spPr>
          <a:xfrm>
            <a:off x="4114800" y="7772400"/>
            <a:ext cx="1828800" cy="1828800"/>
          </a:xfrm>
          <a:prstGeom prst="rect">
            <a:avLst/>
          </a:prstGeom>
        </p:spPr>
        <p:txBody>
          <a:bodyPr/>
          <a:lstStyle>
            <a:lvl1pPr>
              <a:defRPr sz="2000"/>
            </a:lvl1pPr>
          </a:lstStyle>
          <a:p>
            <a:r>
              <a:rPr lang="en-US"/>
              <a:t>Click icon to add picture</a:t>
            </a:r>
            <a:endParaRPr lang="uk-UA"/>
          </a:p>
        </p:txBody>
      </p:sp>
      <p:sp>
        <p:nvSpPr>
          <p:cNvPr id="15" name="Picture Placeholder 5"/>
          <p:cNvSpPr>
            <a:spLocks noGrp="1"/>
          </p:cNvSpPr>
          <p:nvPr>
            <p:ph type="pic" sz="quarter" idx="17"/>
          </p:nvPr>
        </p:nvSpPr>
        <p:spPr>
          <a:xfrm>
            <a:off x="5943600" y="4114800"/>
            <a:ext cx="1828800" cy="1828800"/>
          </a:xfrm>
          <a:prstGeom prst="rect">
            <a:avLst/>
          </a:prstGeom>
        </p:spPr>
        <p:txBody>
          <a:bodyPr/>
          <a:lstStyle>
            <a:lvl1pPr>
              <a:defRPr sz="2000"/>
            </a:lvl1pPr>
          </a:lstStyle>
          <a:p>
            <a:r>
              <a:rPr lang="en-US"/>
              <a:t>Click icon to add picture</a:t>
            </a:r>
            <a:endParaRPr lang="uk-UA"/>
          </a:p>
        </p:txBody>
      </p:sp>
      <p:sp>
        <p:nvSpPr>
          <p:cNvPr id="16" name="Picture Placeholder 5"/>
          <p:cNvSpPr>
            <a:spLocks noGrp="1"/>
          </p:cNvSpPr>
          <p:nvPr>
            <p:ph type="pic" sz="quarter" idx="18"/>
          </p:nvPr>
        </p:nvSpPr>
        <p:spPr>
          <a:xfrm>
            <a:off x="5943600" y="5943600"/>
            <a:ext cx="1828800" cy="1828800"/>
          </a:xfrm>
          <a:prstGeom prst="rect">
            <a:avLst/>
          </a:prstGeom>
        </p:spPr>
        <p:txBody>
          <a:bodyPr/>
          <a:lstStyle>
            <a:lvl1pPr>
              <a:defRPr sz="2000"/>
            </a:lvl1pPr>
          </a:lstStyle>
          <a:p>
            <a:r>
              <a:rPr lang="en-US"/>
              <a:t>Click icon to add picture</a:t>
            </a:r>
            <a:endParaRPr lang="uk-UA"/>
          </a:p>
        </p:txBody>
      </p:sp>
      <p:sp>
        <p:nvSpPr>
          <p:cNvPr id="17" name="Picture Placeholder 5"/>
          <p:cNvSpPr>
            <a:spLocks noGrp="1"/>
          </p:cNvSpPr>
          <p:nvPr>
            <p:ph type="pic" sz="quarter" idx="19"/>
          </p:nvPr>
        </p:nvSpPr>
        <p:spPr>
          <a:xfrm>
            <a:off x="5943600" y="7772400"/>
            <a:ext cx="1828800" cy="1828800"/>
          </a:xfrm>
          <a:prstGeom prst="rect">
            <a:avLst/>
          </a:prstGeom>
        </p:spPr>
        <p:txBody>
          <a:bodyPr/>
          <a:lstStyle>
            <a:lvl1pPr>
              <a:defRPr sz="2000"/>
            </a:lvl1pPr>
          </a:lstStyle>
          <a:p>
            <a:r>
              <a:rPr lang="en-US"/>
              <a:t>Click icon to add picture</a:t>
            </a:r>
            <a:endParaRPr lang="uk-UA"/>
          </a:p>
        </p:txBody>
      </p:sp>
      <p:sp>
        <p:nvSpPr>
          <p:cNvPr id="18" name="Picture Placeholder 5"/>
          <p:cNvSpPr>
            <a:spLocks noGrp="1"/>
          </p:cNvSpPr>
          <p:nvPr>
            <p:ph type="pic" sz="quarter" idx="20"/>
          </p:nvPr>
        </p:nvSpPr>
        <p:spPr>
          <a:xfrm>
            <a:off x="4114800" y="5943600"/>
            <a:ext cx="1828800" cy="1828800"/>
          </a:xfrm>
          <a:prstGeom prst="rect">
            <a:avLst/>
          </a:prstGeom>
        </p:spPr>
        <p:txBody>
          <a:bodyPr/>
          <a:lstStyle>
            <a:lvl1pPr>
              <a:defRPr sz="2000"/>
            </a:lvl1pPr>
          </a:lstStyle>
          <a:p>
            <a:r>
              <a:rPr lang="en-US"/>
              <a:t>Click icon to add picture</a:t>
            </a:r>
            <a:endParaRPr lang="uk-UA"/>
          </a:p>
        </p:txBody>
      </p:sp>
      <p:cxnSp>
        <p:nvCxnSpPr>
          <p:cNvPr id="19" name="Straight Connector 18"/>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87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anim calcmode="lin" valueType="num">
                                      <p:cBhvr>
                                        <p:cTn id="20" dur="1250" fill="hold"/>
                                        <p:tgtEl>
                                          <p:spTgt spid="15"/>
                                        </p:tgtEl>
                                        <p:attrNameLst>
                                          <p:attrName>ppt_x</p:attrName>
                                        </p:attrNameLst>
                                      </p:cBhvr>
                                      <p:tavLst>
                                        <p:tav tm="0">
                                          <p:val>
                                            <p:strVal val="#ppt_x"/>
                                          </p:val>
                                        </p:tav>
                                        <p:tav tm="100000">
                                          <p:val>
                                            <p:strVal val="#ppt_x"/>
                                          </p:val>
                                        </p:tav>
                                      </p:tavLst>
                                    </p:anim>
                                    <p:anim calcmode="lin" valueType="num">
                                      <p:cBhvr>
                                        <p:cTn id="21" dur="1125" decel="100000" fill="hold"/>
                                        <p:tgtEl>
                                          <p:spTgt spid="15"/>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750"/>
                                  </p:stCondLst>
                                  <p:endCondLst>
                                    <p:cond evt="begin" delay="0">
                                      <p:tn val="23"/>
                                    </p:cond>
                                  </p:end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250"/>
                                        <p:tgtEl>
                                          <p:spTgt spid="10"/>
                                        </p:tgtEl>
                                      </p:cBhvr>
                                    </p:animEffect>
                                    <p:anim calcmode="lin" valueType="num">
                                      <p:cBhvr>
                                        <p:cTn id="26" dur="1250" fill="hold"/>
                                        <p:tgtEl>
                                          <p:spTgt spid="10"/>
                                        </p:tgtEl>
                                        <p:attrNameLst>
                                          <p:attrName>ppt_x</p:attrName>
                                        </p:attrNameLst>
                                      </p:cBhvr>
                                      <p:tavLst>
                                        <p:tav tm="0">
                                          <p:val>
                                            <p:strVal val="#ppt_x"/>
                                          </p:val>
                                        </p:tav>
                                        <p:tav tm="100000">
                                          <p:val>
                                            <p:strVal val="#ppt_x"/>
                                          </p:val>
                                        </p:tav>
                                      </p:tavLst>
                                    </p:anim>
                                    <p:anim calcmode="lin" valueType="num">
                                      <p:cBhvr>
                                        <p:cTn id="27" dur="1125" decel="100000" fill="hold"/>
                                        <p:tgtEl>
                                          <p:spTgt spid="10"/>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nodePh="1">
                                  <p:stCondLst>
                                    <p:cond delay="1000"/>
                                  </p:stCondLst>
                                  <p:endCondLst>
                                    <p:cond evt="begin" delay="0">
                                      <p:tn val="29"/>
                                    </p:cond>
                                  </p:end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250"/>
                                        <p:tgtEl>
                                          <p:spTgt spid="18"/>
                                        </p:tgtEl>
                                      </p:cBhvr>
                                    </p:animEffect>
                                    <p:anim calcmode="lin" valueType="num">
                                      <p:cBhvr>
                                        <p:cTn id="32" dur="1250" fill="hold"/>
                                        <p:tgtEl>
                                          <p:spTgt spid="18"/>
                                        </p:tgtEl>
                                        <p:attrNameLst>
                                          <p:attrName>ppt_x</p:attrName>
                                        </p:attrNameLst>
                                      </p:cBhvr>
                                      <p:tavLst>
                                        <p:tav tm="0">
                                          <p:val>
                                            <p:strVal val="#ppt_x"/>
                                          </p:val>
                                        </p:tav>
                                        <p:tav tm="100000">
                                          <p:val>
                                            <p:strVal val="#ppt_x"/>
                                          </p:val>
                                        </p:tav>
                                      </p:tavLst>
                                    </p:anim>
                                    <p:anim calcmode="lin" valueType="num">
                                      <p:cBhvr>
                                        <p:cTn id="33" dur="1125" decel="100000" fill="hold"/>
                                        <p:tgtEl>
                                          <p:spTgt spid="18"/>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nodePh="1">
                                  <p:stCondLst>
                                    <p:cond delay="1250"/>
                                  </p:stCondLst>
                                  <p:endCondLst>
                                    <p:cond evt="begin" delay="0">
                                      <p:tn val="35"/>
                                    </p:cond>
                                  </p:end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250"/>
                                        <p:tgtEl>
                                          <p:spTgt spid="16"/>
                                        </p:tgtEl>
                                      </p:cBhvr>
                                    </p:animEffect>
                                    <p:anim calcmode="lin" valueType="num">
                                      <p:cBhvr>
                                        <p:cTn id="38" dur="1250" fill="hold"/>
                                        <p:tgtEl>
                                          <p:spTgt spid="16"/>
                                        </p:tgtEl>
                                        <p:attrNameLst>
                                          <p:attrName>ppt_x</p:attrName>
                                        </p:attrNameLst>
                                      </p:cBhvr>
                                      <p:tavLst>
                                        <p:tav tm="0">
                                          <p:val>
                                            <p:strVal val="#ppt_x"/>
                                          </p:val>
                                        </p:tav>
                                        <p:tav tm="100000">
                                          <p:val>
                                            <p:strVal val="#ppt_x"/>
                                          </p:val>
                                        </p:tav>
                                      </p:tavLst>
                                    </p:anim>
                                    <p:anim calcmode="lin" valueType="num">
                                      <p:cBhvr>
                                        <p:cTn id="39" dur="1125" decel="100000" fill="hold"/>
                                        <p:tgtEl>
                                          <p:spTgt spid="16"/>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nodePh="1">
                                  <p:stCondLst>
                                    <p:cond delay="1500"/>
                                  </p:stCondLst>
                                  <p:endCondLst>
                                    <p:cond evt="begin" delay="0">
                                      <p:tn val="41"/>
                                    </p:cond>
                                  </p:end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250"/>
                                        <p:tgtEl>
                                          <p:spTgt spid="11"/>
                                        </p:tgtEl>
                                      </p:cBhvr>
                                    </p:animEffect>
                                    <p:anim calcmode="lin" valueType="num">
                                      <p:cBhvr>
                                        <p:cTn id="44" dur="1250" fill="hold"/>
                                        <p:tgtEl>
                                          <p:spTgt spid="11"/>
                                        </p:tgtEl>
                                        <p:attrNameLst>
                                          <p:attrName>ppt_x</p:attrName>
                                        </p:attrNameLst>
                                      </p:cBhvr>
                                      <p:tavLst>
                                        <p:tav tm="0">
                                          <p:val>
                                            <p:strVal val="#ppt_x"/>
                                          </p:val>
                                        </p:tav>
                                        <p:tav tm="100000">
                                          <p:val>
                                            <p:strVal val="#ppt_x"/>
                                          </p:val>
                                        </p:tav>
                                      </p:tavLst>
                                    </p:anim>
                                    <p:anim calcmode="lin" valueType="num">
                                      <p:cBhvr>
                                        <p:cTn id="45" dur="1125" decel="100000" fill="hold"/>
                                        <p:tgtEl>
                                          <p:spTgt spid="11"/>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nodePh="1">
                                  <p:stCondLst>
                                    <p:cond delay="1750"/>
                                  </p:stCondLst>
                                  <p:endCondLst>
                                    <p:cond evt="begin" delay="0">
                                      <p:tn val="47"/>
                                    </p:cond>
                                  </p:end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250"/>
                                        <p:tgtEl>
                                          <p:spTgt spid="14"/>
                                        </p:tgtEl>
                                      </p:cBhvr>
                                    </p:animEffect>
                                    <p:anim calcmode="lin" valueType="num">
                                      <p:cBhvr>
                                        <p:cTn id="50" dur="1250" fill="hold"/>
                                        <p:tgtEl>
                                          <p:spTgt spid="14"/>
                                        </p:tgtEl>
                                        <p:attrNameLst>
                                          <p:attrName>ppt_x</p:attrName>
                                        </p:attrNameLst>
                                      </p:cBhvr>
                                      <p:tavLst>
                                        <p:tav tm="0">
                                          <p:val>
                                            <p:strVal val="#ppt_x"/>
                                          </p:val>
                                        </p:tav>
                                        <p:tav tm="100000">
                                          <p:val>
                                            <p:strVal val="#ppt_x"/>
                                          </p:val>
                                        </p:tav>
                                      </p:tavLst>
                                    </p:anim>
                                    <p:anim calcmode="lin" valueType="num">
                                      <p:cBhvr>
                                        <p:cTn id="51" dur="1125" decel="100000" fill="hold"/>
                                        <p:tgtEl>
                                          <p:spTgt spid="14"/>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nodePh="1">
                                  <p:stCondLst>
                                    <p:cond delay="2000"/>
                                  </p:stCondLst>
                                  <p:endCondLst>
                                    <p:cond evt="begin" delay="0">
                                      <p:tn val="53"/>
                                    </p:cond>
                                  </p:end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250"/>
                                        <p:tgtEl>
                                          <p:spTgt spid="17"/>
                                        </p:tgtEl>
                                      </p:cBhvr>
                                    </p:animEffect>
                                    <p:anim calcmode="lin" valueType="num">
                                      <p:cBhvr>
                                        <p:cTn id="56" dur="1250" fill="hold"/>
                                        <p:tgtEl>
                                          <p:spTgt spid="17"/>
                                        </p:tgtEl>
                                        <p:attrNameLst>
                                          <p:attrName>ppt_x</p:attrName>
                                        </p:attrNameLst>
                                      </p:cBhvr>
                                      <p:tavLst>
                                        <p:tav tm="0">
                                          <p:val>
                                            <p:strVal val="#ppt_x"/>
                                          </p:val>
                                        </p:tav>
                                        <p:tav tm="100000">
                                          <p:val>
                                            <p:strVal val="#ppt_x"/>
                                          </p:val>
                                        </p:tav>
                                      </p:tavLst>
                                    </p:anim>
                                    <p:anim calcmode="lin" valueType="num">
                                      <p:cBhvr>
                                        <p:cTn id="57" dur="1125" decel="100000" fill="hold"/>
                                        <p:tgtEl>
                                          <p:spTgt spid="17"/>
                                        </p:tgtEl>
                                        <p:attrNameLst>
                                          <p:attrName>ppt_y</p:attrName>
                                        </p:attrNameLst>
                                      </p:cBhvr>
                                      <p:tavLst>
                                        <p:tav tm="0">
                                          <p:val>
                                            <p:strVal val="#ppt_y+1"/>
                                          </p:val>
                                        </p:tav>
                                        <p:tav tm="100000">
                                          <p:val>
                                            <p:strVal val="#ppt_y-.03"/>
                                          </p:val>
                                        </p:tav>
                                      </p:tavLst>
                                    </p:anim>
                                    <p:anim calcmode="lin" valueType="num">
                                      <p:cBhvr>
                                        <p:cTn id="58" dur="125" accel="100000" fill="hold">
                                          <p:stCondLst>
                                            <p:cond delay="1125"/>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4" grpId="0"/>
      <p:bldP spid="15" grpId="0"/>
      <p:bldP spid="16" grpId="0"/>
      <p:bldP spid="17" grpId="0"/>
      <p:bldP spid="18" grpId="0"/>
    </p:bldLst>
  </p:timing>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PORTFOLIO OPT-6">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0" y="3200400"/>
            <a:ext cx="3657600" cy="3657600"/>
          </a:xfrm>
          <a:prstGeom prst="rect">
            <a:avLst/>
          </a:prstGeom>
          <a:ln w="12700">
            <a:solidFill>
              <a:schemeClr val="bg1"/>
            </a:solidFill>
          </a:ln>
          <a:effectLst/>
        </p:spPr>
        <p:txBody>
          <a:bodyPr/>
          <a:lstStyle>
            <a:lvl1pPr>
              <a:defRPr sz="2000"/>
            </a:lvl1pPr>
          </a:lstStyle>
          <a:p>
            <a:r>
              <a:rPr lang="en-US"/>
              <a:t>Click icon to add picture</a:t>
            </a:r>
            <a:endParaRPr lang="uk-UA"/>
          </a:p>
        </p:txBody>
      </p:sp>
      <p:sp>
        <p:nvSpPr>
          <p:cNvPr id="14" name="Picture Placeholder 2"/>
          <p:cNvSpPr>
            <a:spLocks noGrp="1"/>
          </p:cNvSpPr>
          <p:nvPr>
            <p:ph type="pic" sz="quarter" idx="14"/>
          </p:nvPr>
        </p:nvSpPr>
        <p:spPr>
          <a:xfrm>
            <a:off x="0" y="6864096"/>
            <a:ext cx="3657600" cy="3657600"/>
          </a:xfrm>
          <a:prstGeom prst="rect">
            <a:avLst/>
          </a:prstGeom>
          <a:ln w="12700">
            <a:solidFill>
              <a:schemeClr val="bg1"/>
            </a:solidFill>
          </a:ln>
          <a:effectLst/>
        </p:spPr>
        <p:txBody>
          <a:bodyPr/>
          <a:lstStyle>
            <a:lvl1pPr>
              <a:defRPr sz="2000"/>
            </a:lvl1pPr>
          </a:lstStyle>
          <a:p>
            <a:r>
              <a:rPr lang="en-US"/>
              <a:t>Click icon to add picture</a:t>
            </a:r>
            <a:endParaRPr lang="uk-UA"/>
          </a:p>
        </p:txBody>
      </p:sp>
      <p:sp>
        <p:nvSpPr>
          <p:cNvPr id="20" name="Picture Placeholder 2"/>
          <p:cNvSpPr>
            <a:spLocks noGrp="1"/>
          </p:cNvSpPr>
          <p:nvPr>
            <p:ph type="pic" sz="quarter" idx="15"/>
          </p:nvPr>
        </p:nvSpPr>
        <p:spPr>
          <a:xfrm>
            <a:off x="3657600" y="3200400"/>
            <a:ext cx="3657600" cy="3657600"/>
          </a:xfrm>
          <a:prstGeom prst="rect">
            <a:avLst/>
          </a:prstGeom>
          <a:ln w="12700">
            <a:solidFill>
              <a:schemeClr val="bg1"/>
            </a:solidFill>
          </a:ln>
          <a:effectLst/>
        </p:spPr>
        <p:txBody>
          <a:bodyPr/>
          <a:lstStyle>
            <a:lvl1pPr>
              <a:defRPr sz="2000"/>
            </a:lvl1pPr>
          </a:lstStyle>
          <a:p>
            <a:r>
              <a:rPr lang="en-US"/>
              <a:t>Click icon to add picture</a:t>
            </a:r>
            <a:endParaRPr lang="uk-UA"/>
          </a:p>
        </p:txBody>
      </p:sp>
      <p:sp>
        <p:nvSpPr>
          <p:cNvPr id="21" name="Picture Placeholder 2"/>
          <p:cNvSpPr>
            <a:spLocks noGrp="1"/>
          </p:cNvSpPr>
          <p:nvPr>
            <p:ph type="pic" sz="quarter" idx="16"/>
          </p:nvPr>
        </p:nvSpPr>
        <p:spPr>
          <a:xfrm>
            <a:off x="3657600" y="6864096"/>
            <a:ext cx="3657600" cy="3657600"/>
          </a:xfrm>
          <a:prstGeom prst="rect">
            <a:avLst/>
          </a:prstGeom>
          <a:ln w="12700">
            <a:solidFill>
              <a:schemeClr val="bg1"/>
            </a:solidFill>
          </a:ln>
          <a:effectLst/>
        </p:spPr>
        <p:txBody>
          <a:bodyPr/>
          <a:lstStyle>
            <a:lvl1pPr>
              <a:defRPr sz="2000"/>
            </a:lvl1pPr>
          </a:lstStyle>
          <a:p>
            <a:r>
              <a:rPr lang="en-US"/>
              <a:t>Click icon to add picture</a:t>
            </a:r>
            <a:endParaRPr lang="uk-UA"/>
          </a:p>
        </p:txBody>
      </p:sp>
      <p:sp>
        <p:nvSpPr>
          <p:cNvPr id="22" name="Picture Placeholder 2"/>
          <p:cNvSpPr>
            <a:spLocks noGrp="1"/>
          </p:cNvSpPr>
          <p:nvPr>
            <p:ph type="pic" sz="quarter" idx="17"/>
          </p:nvPr>
        </p:nvSpPr>
        <p:spPr>
          <a:xfrm>
            <a:off x="7315200" y="3200400"/>
            <a:ext cx="3657600" cy="3657600"/>
          </a:xfrm>
          <a:prstGeom prst="rect">
            <a:avLst/>
          </a:prstGeom>
          <a:ln w="12700">
            <a:solidFill>
              <a:schemeClr val="bg1"/>
            </a:solidFill>
          </a:ln>
          <a:effectLst/>
        </p:spPr>
        <p:txBody>
          <a:bodyPr/>
          <a:lstStyle>
            <a:lvl1pPr>
              <a:defRPr sz="2000"/>
            </a:lvl1pPr>
          </a:lstStyle>
          <a:p>
            <a:r>
              <a:rPr lang="en-US"/>
              <a:t>Click icon to add picture</a:t>
            </a:r>
            <a:endParaRPr lang="uk-UA"/>
          </a:p>
        </p:txBody>
      </p:sp>
      <p:sp>
        <p:nvSpPr>
          <p:cNvPr id="23" name="Picture Placeholder 2"/>
          <p:cNvSpPr>
            <a:spLocks noGrp="1"/>
          </p:cNvSpPr>
          <p:nvPr>
            <p:ph type="pic" sz="quarter" idx="18"/>
          </p:nvPr>
        </p:nvSpPr>
        <p:spPr>
          <a:xfrm>
            <a:off x="7315200" y="6864096"/>
            <a:ext cx="3657600" cy="3657600"/>
          </a:xfrm>
          <a:prstGeom prst="rect">
            <a:avLst/>
          </a:prstGeom>
          <a:ln w="12700">
            <a:solidFill>
              <a:schemeClr val="bg1"/>
            </a:solidFill>
          </a:ln>
          <a:effectLst/>
        </p:spPr>
        <p:txBody>
          <a:bodyPr/>
          <a:lstStyle>
            <a:lvl1pPr>
              <a:defRPr sz="2000"/>
            </a:lvl1pPr>
          </a:lstStyle>
          <a:p>
            <a:r>
              <a:rPr lang="en-US"/>
              <a:t>Click icon to add picture</a:t>
            </a:r>
            <a:endParaRPr lang="uk-UA"/>
          </a:p>
        </p:txBody>
      </p:sp>
      <p:sp>
        <p:nvSpPr>
          <p:cNvPr id="24" name="Picture Placeholder 2"/>
          <p:cNvSpPr>
            <a:spLocks noGrp="1"/>
          </p:cNvSpPr>
          <p:nvPr>
            <p:ph type="pic" sz="quarter" idx="19"/>
          </p:nvPr>
        </p:nvSpPr>
        <p:spPr>
          <a:xfrm>
            <a:off x="10972800" y="3200400"/>
            <a:ext cx="3657600" cy="3657600"/>
          </a:xfrm>
          <a:prstGeom prst="rect">
            <a:avLst/>
          </a:prstGeom>
          <a:ln w="12700">
            <a:solidFill>
              <a:schemeClr val="bg1"/>
            </a:solidFill>
          </a:ln>
          <a:effectLst/>
        </p:spPr>
        <p:txBody>
          <a:bodyPr/>
          <a:lstStyle>
            <a:lvl1pPr>
              <a:defRPr sz="2000"/>
            </a:lvl1pPr>
          </a:lstStyle>
          <a:p>
            <a:r>
              <a:rPr lang="en-US"/>
              <a:t>Click icon to add picture</a:t>
            </a:r>
            <a:endParaRPr lang="uk-UA"/>
          </a:p>
        </p:txBody>
      </p:sp>
      <p:sp>
        <p:nvSpPr>
          <p:cNvPr id="25" name="Picture Placeholder 2"/>
          <p:cNvSpPr>
            <a:spLocks noGrp="1"/>
          </p:cNvSpPr>
          <p:nvPr>
            <p:ph type="pic" sz="quarter" idx="20"/>
          </p:nvPr>
        </p:nvSpPr>
        <p:spPr>
          <a:xfrm>
            <a:off x="10972800" y="6864096"/>
            <a:ext cx="3657600" cy="3657600"/>
          </a:xfrm>
          <a:prstGeom prst="rect">
            <a:avLst/>
          </a:prstGeom>
          <a:ln w="12700">
            <a:solidFill>
              <a:schemeClr val="bg1"/>
            </a:solidFill>
          </a:ln>
          <a:effectLst/>
        </p:spPr>
        <p:txBody>
          <a:bodyPr/>
          <a:lstStyle>
            <a:lvl1pPr>
              <a:defRPr sz="2000"/>
            </a:lvl1pPr>
          </a:lstStyle>
          <a:p>
            <a:r>
              <a:rPr lang="en-US"/>
              <a:t>Click icon to add picture</a:t>
            </a:r>
            <a:endParaRPr lang="uk-UA"/>
          </a:p>
        </p:txBody>
      </p:sp>
      <p:sp>
        <p:nvSpPr>
          <p:cNvPr id="26" name="Picture Placeholder 2"/>
          <p:cNvSpPr>
            <a:spLocks noGrp="1"/>
          </p:cNvSpPr>
          <p:nvPr>
            <p:ph type="pic" sz="quarter" idx="21"/>
          </p:nvPr>
        </p:nvSpPr>
        <p:spPr>
          <a:xfrm>
            <a:off x="14630400" y="3200400"/>
            <a:ext cx="3657600" cy="3657600"/>
          </a:xfrm>
          <a:prstGeom prst="rect">
            <a:avLst/>
          </a:prstGeom>
          <a:ln w="12700">
            <a:solidFill>
              <a:schemeClr val="bg1"/>
            </a:solidFill>
          </a:ln>
          <a:effectLst/>
        </p:spPr>
        <p:txBody>
          <a:bodyPr/>
          <a:lstStyle>
            <a:lvl1pPr>
              <a:defRPr sz="2000"/>
            </a:lvl1pPr>
          </a:lstStyle>
          <a:p>
            <a:r>
              <a:rPr lang="en-US"/>
              <a:t>Click icon to add picture</a:t>
            </a:r>
            <a:endParaRPr lang="uk-UA"/>
          </a:p>
        </p:txBody>
      </p:sp>
      <p:sp>
        <p:nvSpPr>
          <p:cNvPr id="27" name="Picture Placeholder 2"/>
          <p:cNvSpPr>
            <a:spLocks noGrp="1"/>
          </p:cNvSpPr>
          <p:nvPr>
            <p:ph type="pic" sz="quarter" idx="22"/>
          </p:nvPr>
        </p:nvSpPr>
        <p:spPr>
          <a:xfrm>
            <a:off x="14630400" y="6864096"/>
            <a:ext cx="3657600" cy="3657600"/>
          </a:xfrm>
          <a:prstGeom prst="rect">
            <a:avLst/>
          </a:prstGeom>
          <a:ln w="12700">
            <a:solidFill>
              <a:schemeClr val="bg1"/>
            </a:solidFill>
          </a:ln>
          <a:effectLst/>
        </p:spPr>
        <p:txBody>
          <a:bodyPr/>
          <a:lstStyle>
            <a:lvl1pPr>
              <a:defRPr sz="2000"/>
            </a:lvl1pPr>
          </a:lstStyle>
          <a:p>
            <a:r>
              <a:rPr lang="en-US"/>
              <a:t>Click icon to add picture</a:t>
            </a:r>
            <a:endParaRPr lang="uk-UA"/>
          </a:p>
        </p:txBody>
      </p:sp>
      <p:cxnSp>
        <p:nvCxnSpPr>
          <p:cNvPr id="18" name="Straight Connector 17"/>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59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250"/>
                                        <p:tgtEl>
                                          <p:spTgt spid="20"/>
                                        </p:tgtEl>
                                      </p:cBhvr>
                                    </p:animEffect>
                                    <p:anim calcmode="lin" valueType="num">
                                      <p:cBhvr>
                                        <p:cTn id="14" dur="1250" fill="hold"/>
                                        <p:tgtEl>
                                          <p:spTgt spid="20"/>
                                        </p:tgtEl>
                                        <p:attrNameLst>
                                          <p:attrName>ppt_x</p:attrName>
                                        </p:attrNameLst>
                                      </p:cBhvr>
                                      <p:tavLst>
                                        <p:tav tm="0">
                                          <p:val>
                                            <p:strVal val="#ppt_x"/>
                                          </p:val>
                                        </p:tav>
                                        <p:tav tm="100000">
                                          <p:val>
                                            <p:strVal val="#ppt_x"/>
                                          </p:val>
                                        </p:tav>
                                      </p:tavLst>
                                    </p:anim>
                                    <p:anim calcmode="lin" valueType="num">
                                      <p:cBhvr>
                                        <p:cTn id="15" dur="1125" decel="100000" fill="hold"/>
                                        <p:tgtEl>
                                          <p:spTgt spid="2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2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250"/>
                                        <p:tgtEl>
                                          <p:spTgt spid="22"/>
                                        </p:tgtEl>
                                      </p:cBhvr>
                                    </p:animEffect>
                                    <p:anim calcmode="lin" valueType="num">
                                      <p:cBhvr>
                                        <p:cTn id="20" dur="1250" fill="hold"/>
                                        <p:tgtEl>
                                          <p:spTgt spid="22"/>
                                        </p:tgtEl>
                                        <p:attrNameLst>
                                          <p:attrName>ppt_x</p:attrName>
                                        </p:attrNameLst>
                                      </p:cBhvr>
                                      <p:tavLst>
                                        <p:tav tm="0">
                                          <p:val>
                                            <p:strVal val="#ppt_x"/>
                                          </p:val>
                                        </p:tav>
                                        <p:tav tm="100000">
                                          <p:val>
                                            <p:strVal val="#ppt_x"/>
                                          </p:val>
                                        </p:tav>
                                      </p:tavLst>
                                    </p:anim>
                                    <p:anim calcmode="lin" valueType="num">
                                      <p:cBhvr>
                                        <p:cTn id="21" dur="1125" decel="100000" fill="hold"/>
                                        <p:tgtEl>
                                          <p:spTgt spid="2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22"/>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250"/>
                                        <p:tgtEl>
                                          <p:spTgt spid="24"/>
                                        </p:tgtEl>
                                      </p:cBhvr>
                                    </p:animEffect>
                                    <p:anim calcmode="lin" valueType="num">
                                      <p:cBhvr>
                                        <p:cTn id="26" dur="1250" fill="hold"/>
                                        <p:tgtEl>
                                          <p:spTgt spid="24"/>
                                        </p:tgtEl>
                                        <p:attrNameLst>
                                          <p:attrName>ppt_x</p:attrName>
                                        </p:attrNameLst>
                                      </p:cBhvr>
                                      <p:tavLst>
                                        <p:tav tm="0">
                                          <p:val>
                                            <p:strVal val="#ppt_x"/>
                                          </p:val>
                                        </p:tav>
                                        <p:tav tm="100000">
                                          <p:val>
                                            <p:strVal val="#ppt_x"/>
                                          </p:val>
                                        </p:tav>
                                      </p:tavLst>
                                    </p:anim>
                                    <p:anim calcmode="lin" valueType="num">
                                      <p:cBhvr>
                                        <p:cTn id="27" dur="1125" decel="100000" fill="hold"/>
                                        <p:tgtEl>
                                          <p:spTgt spid="24"/>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24"/>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10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250"/>
                                        <p:tgtEl>
                                          <p:spTgt spid="26"/>
                                        </p:tgtEl>
                                      </p:cBhvr>
                                    </p:animEffect>
                                    <p:anim calcmode="lin" valueType="num">
                                      <p:cBhvr>
                                        <p:cTn id="32" dur="1250" fill="hold"/>
                                        <p:tgtEl>
                                          <p:spTgt spid="26"/>
                                        </p:tgtEl>
                                        <p:attrNameLst>
                                          <p:attrName>ppt_x</p:attrName>
                                        </p:attrNameLst>
                                      </p:cBhvr>
                                      <p:tavLst>
                                        <p:tav tm="0">
                                          <p:val>
                                            <p:strVal val="#ppt_x"/>
                                          </p:val>
                                        </p:tav>
                                        <p:tav tm="100000">
                                          <p:val>
                                            <p:strVal val="#ppt_x"/>
                                          </p:val>
                                        </p:tav>
                                      </p:tavLst>
                                    </p:anim>
                                    <p:anim calcmode="lin" valueType="num">
                                      <p:cBhvr>
                                        <p:cTn id="33" dur="1125" decel="100000" fill="hold"/>
                                        <p:tgtEl>
                                          <p:spTgt spid="26"/>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2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125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250"/>
                                        <p:tgtEl>
                                          <p:spTgt spid="14"/>
                                        </p:tgtEl>
                                      </p:cBhvr>
                                    </p:animEffect>
                                    <p:anim calcmode="lin" valueType="num">
                                      <p:cBhvr>
                                        <p:cTn id="38" dur="1250" fill="hold"/>
                                        <p:tgtEl>
                                          <p:spTgt spid="14"/>
                                        </p:tgtEl>
                                        <p:attrNameLst>
                                          <p:attrName>ppt_x</p:attrName>
                                        </p:attrNameLst>
                                      </p:cBhvr>
                                      <p:tavLst>
                                        <p:tav tm="0">
                                          <p:val>
                                            <p:strVal val="#ppt_x"/>
                                          </p:val>
                                        </p:tav>
                                        <p:tav tm="100000">
                                          <p:val>
                                            <p:strVal val="#ppt_x"/>
                                          </p:val>
                                        </p:tav>
                                      </p:tavLst>
                                    </p:anim>
                                    <p:anim calcmode="lin" valueType="num">
                                      <p:cBhvr>
                                        <p:cTn id="39" dur="1125" decel="100000" fill="hold"/>
                                        <p:tgtEl>
                                          <p:spTgt spid="14"/>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15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250"/>
                                        <p:tgtEl>
                                          <p:spTgt spid="21"/>
                                        </p:tgtEl>
                                      </p:cBhvr>
                                    </p:animEffect>
                                    <p:anim calcmode="lin" valueType="num">
                                      <p:cBhvr>
                                        <p:cTn id="44" dur="1250" fill="hold"/>
                                        <p:tgtEl>
                                          <p:spTgt spid="21"/>
                                        </p:tgtEl>
                                        <p:attrNameLst>
                                          <p:attrName>ppt_x</p:attrName>
                                        </p:attrNameLst>
                                      </p:cBhvr>
                                      <p:tavLst>
                                        <p:tav tm="0">
                                          <p:val>
                                            <p:strVal val="#ppt_x"/>
                                          </p:val>
                                        </p:tav>
                                        <p:tav tm="100000">
                                          <p:val>
                                            <p:strVal val="#ppt_x"/>
                                          </p:val>
                                        </p:tav>
                                      </p:tavLst>
                                    </p:anim>
                                    <p:anim calcmode="lin" valueType="num">
                                      <p:cBhvr>
                                        <p:cTn id="45" dur="1125" decel="100000" fill="hold"/>
                                        <p:tgtEl>
                                          <p:spTgt spid="21"/>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2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175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250"/>
                                        <p:tgtEl>
                                          <p:spTgt spid="23"/>
                                        </p:tgtEl>
                                      </p:cBhvr>
                                    </p:animEffect>
                                    <p:anim calcmode="lin" valueType="num">
                                      <p:cBhvr>
                                        <p:cTn id="50" dur="1250" fill="hold"/>
                                        <p:tgtEl>
                                          <p:spTgt spid="23"/>
                                        </p:tgtEl>
                                        <p:attrNameLst>
                                          <p:attrName>ppt_x</p:attrName>
                                        </p:attrNameLst>
                                      </p:cBhvr>
                                      <p:tavLst>
                                        <p:tav tm="0">
                                          <p:val>
                                            <p:strVal val="#ppt_x"/>
                                          </p:val>
                                        </p:tav>
                                        <p:tav tm="100000">
                                          <p:val>
                                            <p:strVal val="#ppt_x"/>
                                          </p:val>
                                        </p:tav>
                                      </p:tavLst>
                                    </p:anim>
                                    <p:anim calcmode="lin" valueType="num">
                                      <p:cBhvr>
                                        <p:cTn id="51" dur="1125" decel="100000" fill="hold"/>
                                        <p:tgtEl>
                                          <p:spTgt spid="23"/>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23"/>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200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250"/>
                                        <p:tgtEl>
                                          <p:spTgt spid="25"/>
                                        </p:tgtEl>
                                      </p:cBhvr>
                                    </p:animEffect>
                                    <p:anim calcmode="lin" valueType="num">
                                      <p:cBhvr>
                                        <p:cTn id="56" dur="1250" fill="hold"/>
                                        <p:tgtEl>
                                          <p:spTgt spid="25"/>
                                        </p:tgtEl>
                                        <p:attrNameLst>
                                          <p:attrName>ppt_x</p:attrName>
                                        </p:attrNameLst>
                                      </p:cBhvr>
                                      <p:tavLst>
                                        <p:tav tm="0">
                                          <p:val>
                                            <p:strVal val="#ppt_x"/>
                                          </p:val>
                                        </p:tav>
                                        <p:tav tm="100000">
                                          <p:val>
                                            <p:strVal val="#ppt_x"/>
                                          </p:val>
                                        </p:tav>
                                      </p:tavLst>
                                    </p:anim>
                                    <p:anim calcmode="lin" valueType="num">
                                      <p:cBhvr>
                                        <p:cTn id="57" dur="1125" decel="100000" fill="hold"/>
                                        <p:tgtEl>
                                          <p:spTgt spid="25"/>
                                        </p:tgtEl>
                                        <p:attrNameLst>
                                          <p:attrName>ppt_y</p:attrName>
                                        </p:attrNameLst>
                                      </p:cBhvr>
                                      <p:tavLst>
                                        <p:tav tm="0">
                                          <p:val>
                                            <p:strVal val="#ppt_y+1"/>
                                          </p:val>
                                        </p:tav>
                                        <p:tav tm="100000">
                                          <p:val>
                                            <p:strVal val="#ppt_y-.03"/>
                                          </p:val>
                                        </p:tav>
                                      </p:tavLst>
                                    </p:anim>
                                    <p:anim calcmode="lin" valueType="num">
                                      <p:cBhvr>
                                        <p:cTn id="58" dur="125" accel="100000" fill="hold">
                                          <p:stCondLst>
                                            <p:cond delay="1125"/>
                                          </p:stCondLst>
                                        </p:cTn>
                                        <p:tgtEl>
                                          <p:spTgt spid="25"/>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225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250"/>
                                        <p:tgtEl>
                                          <p:spTgt spid="27"/>
                                        </p:tgtEl>
                                      </p:cBhvr>
                                    </p:animEffect>
                                    <p:anim calcmode="lin" valueType="num">
                                      <p:cBhvr>
                                        <p:cTn id="62" dur="1250" fill="hold"/>
                                        <p:tgtEl>
                                          <p:spTgt spid="27"/>
                                        </p:tgtEl>
                                        <p:attrNameLst>
                                          <p:attrName>ppt_x</p:attrName>
                                        </p:attrNameLst>
                                      </p:cBhvr>
                                      <p:tavLst>
                                        <p:tav tm="0">
                                          <p:val>
                                            <p:strVal val="#ppt_x"/>
                                          </p:val>
                                        </p:tav>
                                        <p:tav tm="100000">
                                          <p:val>
                                            <p:strVal val="#ppt_x"/>
                                          </p:val>
                                        </p:tav>
                                      </p:tavLst>
                                    </p:anim>
                                    <p:anim calcmode="lin" valueType="num">
                                      <p:cBhvr>
                                        <p:cTn id="63" dur="1125" decel="100000" fill="hold"/>
                                        <p:tgtEl>
                                          <p:spTgt spid="27"/>
                                        </p:tgtEl>
                                        <p:attrNameLst>
                                          <p:attrName>ppt_y</p:attrName>
                                        </p:attrNameLst>
                                      </p:cBhvr>
                                      <p:tavLst>
                                        <p:tav tm="0">
                                          <p:val>
                                            <p:strVal val="#ppt_y+1"/>
                                          </p:val>
                                        </p:tav>
                                        <p:tav tm="100000">
                                          <p:val>
                                            <p:strVal val="#ppt_y-.03"/>
                                          </p:val>
                                        </p:tav>
                                      </p:tavLst>
                                    </p:anim>
                                    <p:anim calcmode="lin" valueType="num">
                                      <p:cBhvr>
                                        <p:cTn id="64" dur="125" accel="100000" fill="hold">
                                          <p:stCondLst>
                                            <p:cond delay="1125"/>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20" grpId="0" animBg="1"/>
      <p:bldP spid="21" grpId="0" animBg="1"/>
      <p:bldP spid="22" grpId="0" animBg="1"/>
      <p:bldP spid="23" grpId="0" animBg="1"/>
      <p:bldP spid="24" grpId="0" animBg="1"/>
      <p:bldP spid="25" grpId="0" animBg="1"/>
      <p:bldP spid="26" grpId="0" animBg="1"/>
      <p:bldP spid="27" grpId="0" animBg="1"/>
    </p:bldLst>
  </p:timing>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PORTFOLIO OPT-7">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0" y="41148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r>
              <a:rPr lang="en-US"/>
              <a:t>Click icon to add picture</a:t>
            </a:r>
            <a:endParaRPr lang="uk-UA"/>
          </a:p>
        </p:txBody>
      </p:sp>
      <p:sp>
        <p:nvSpPr>
          <p:cNvPr id="13" name="Picture Placeholder 2"/>
          <p:cNvSpPr>
            <a:spLocks noGrp="1"/>
          </p:cNvSpPr>
          <p:nvPr>
            <p:ph type="pic" sz="quarter" idx="13"/>
          </p:nvPr>
        </p:nvSpPr>
        <p:spPr>
          <a:xfrm>
            <a:off x="4572000" y="41148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r>
              <a:rPr lang="en-US"/>
              <a:t>Click icon to add picture</a:t>
            </a:r>
            <a:endParaRPr lang="uk-UA"/>
          </a:p>
        </p:txBody>
      </p:sp>
      <p:sp>
        <p:nvSpPr>
          <p:cNvPr id="14" name="Picture Placeholder 2"/>
          <p:cNvSpPr>
            <a:spLocks noGrp="1"/>
          </p:cNvSpPr>
          <p:nvPr>
            <p:ph type="pic" sz="quarter" idx="14"/>
          </p:nvPr>
        </p:nvSpPr>
        <p:spPr>
          <a:xfrm>
            <a:off x="0" y="68580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r>
              <a:rPr lang="en-US"/>
              <a:t>Click icon to add picture</a:t>
            </a:r>
            <a:endParaRPr lang="uk-UA"/>
          </a:p>
        </p:txBody>
      </p:sp>
      <p:sp>
        <p:nvSpPr>
          <p:cNvPr id="15" name="Picture Placeholder 2"/>
          <p:cNvSpPr>
            <a:spLocks noGrp="1"/>
          </p:cNvSpPr>
          <p:nvPr>
            <p:ph type="pic" sz="quarter" idx="15"/>
          </p:nvPr>
        </p:nvSpPr>
        <p:spPr>
          <a:xfrm>
            <a:off x="4572000" y="68580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r>
              <a:rPr lang="en-US"/>
              <a:t>Click icon to add picture</a:t>
            </a:r>
            <a:endParaRPr lang="uk-UA"/>
          </a:p>
        </p:txBody>
      </p:sp>
      <p:cxnSp>
        <p:nvCxnSpPr>
          <p:cNvPr id="12" name="Straight Connector 11"/>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08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250"/>
                                        <p:tgtEl>
                                          <p:spTgt spid="13"/>
                                        </p:tgtEl>
                                      </p:cBhvr>
                                    </p:animEffect>
                                    <p:anim calcmode="lin" valueType="num">
                                      <p:cBhvr>
                                        <p:cTn id="14" dur="1250" fill="hold"/>
                                        <p:tgtEl>
                                          <p:spTgt spid="13"/>
                                        </p:tgtEl>
                                        <p:attrNameLst>
                                          <p:attrName>ppt_x</p:attrName>
                                        </p:attrNameLst>
                                      </p:cBhvr>
                                      <p:tavLst>
                                        <p:tav tm="0">
                                          <p:val>
                                            <p:strVal val="#ppt_x"/>
                                          </p:val>
                                        </p:tav>
                                        <p:tav tm="100000">
                                          <p:val>
                                            <p:strVal val="#ppt_x"/>
                                          </p:val>
                                        </p:tav>
                                      </p:tavLst>
                                    </p:anim>
                                    <p:anim calcmode="lin" valueType="num">
                                      <p:cBhvr>
                                        <p:cTn id="15" dur="1125" decel="100000" fill="hold"/>
                                        <p:tgtEl>
                                          <p:spTgt spid="13"/>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250"/>
                                        <p:tgtEl>
                                          <p:spTgt spid="14"/>
                                        </p:tgtEl>
                                      </p:cBhvr>
                                    </p:animEffect>
                                    <p:anim calcmode="lin" valueType="num">
                                      <p:cBhvr>
                                        <p:cTn id="20" dur="1250" fill="hold"/>
                                        <p:tgtEl>
                                          <p:spTgt spid="14"/>
                                        </p:tgtEl>
                                        <p:attrNameLst>
                                          <p:attrName>ppt_x</p:attrName>
                                        </p:attrNameLst>
                                      </p:cBhvr>
                                      <p:tavLst>
                                        <p:tav tm="0">
                                          <p:val>
                                            <p:strVal val="#ppt_x"/>
                                          </p:val>
                                        </p:tav>
                                        <p:tav tm="100000">
                                          <p:val>
                                            <p:strVal val="#ppt_x"/>
                                          </p:val>
                                        </p:tav>
                                      </p:tavLst>
                                    </p:anim>
                                    <p:anim calcmode="lin" valueType="num">
                                      <p:cBhvr>
                                        <p:cTn id="21" dur="1125" decel="100000" fill="hold"/>
                                        <p:tgtEl>
                                          <p:spTgt spid="14"/>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750"/>
                                  </p:stCondLst>
                                  <p:endCondLst>
                                    <p:cond evt="begin" delay="0">
                                      <p:tn val="23"/>
                                    </p:cond>
                                  </p:end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250"/>
                                        <p:tgtEl>
                                          <p:spTgt spid="15"/>
                                        </p:tgtEl>
                                      </p:cBhvr>
                                    </p:animEffect>
                                    <p:anim calcmode="lin" valueType="num">
                                      <p:cBhvr>
                                        <p:cTn id="26" dur="1250" fill="hold"/>
                                        <p:tgtEl>
                                          <p:spTgt spid="15"/>
                                        </p:tgtEl>
                                        <p:attrNameLst>
                                          <p:attrName>ppt_x</p:attrName>
                                        </p:attrNameLst>
                                      </p:cBhvr>
                                      <p:tavLst>
                                        <p:tav tm="0">
                                          <p:val>
                                            <p:strVal val="#ppt_x"/>
                                          </p:val>
                                        </p:tav>
                                        <p:tav tm="100000">
                                          <p:val>
                                            <p:strVal val="#ppt_x"/>
                                          </p:val>
                                        </p:tav>
                                      </p:tavLst>
                                    </p:anim>
                                    <p:anim calcmode="lin" valueType="num">
                                      <p:cBhvr>
                                        <p:cTn id="27" dur="1125" decel="100000" fill="hold"/>
                                        <p:tgtEl>
                                          <p:spTgt spid="15"/>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Lst>
  </p:timing>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PORTFOLIO OPT-8">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0" y="6858000"/>
            <a:ext cx="4572000" cy="2743200"/>
          </a:xfrm>
          <a:prstGeom prst="rect">
            <a:avLst/>
          </a:prstGeom>
        </p:spPr>
        <p:txBody>
          <a:bodyPr/>
          <a:lstStyle/>
          <a:p>
            <a:r>
              <a:rPr lang="en-US"/>
              <a:t>Click icon to add picture</a:t>
            </a:r>
            <a:endParaRPr lang="uk-UA"/>
          </a:p>
        </p:txBody>
      </p:sp>
      <p:sp>
        <p:nvSpPr>
          <p:cNvPr id="11" name="Picture Placeholder 5"/>
          <p:cNvSpPr>
            <a:spLocks noGrp="1"/>
          </p:cNvSpPr>
          <p:nvPr>
            <p:ph type="pic" sz="quarter" idx="12"/>
          </p:nvPr>
        </p:nvSpPr>
        <p:spPr>
          <a:xfrm>
            <a:off x="4572000" y="4114800"/>
            <a:ext cx="4572000" cy="2743200"/>
          </a:xfrm>
          <a:prstGeom prst="rect">
            <a:avLst/>
          </a:prstGeom>
        </p:spPr>
        <p:txBody>
          <a:bodyPr/>
          <a:lstStyle/>
          <a:p>
            <a:r>
              <a:rPr lang="en-US"/>
              <a:t>Click icon to add picture</a:t>
            </a:r>
            <a:endParaRPr lang="uk-UA"/>
          </a:p>
        </p:txBody>
      </p:sp>
      <p:sp>
        <p:nvSpPr>
          <p:cNvPr id="12" name="Picture Placeholder 5"/>
          <p:cNvSpPr>
            <a:spLocks noGrp="1"/>
          </p:cNvSpPr>
          <p:nvPr>
            <p:ph type="pic" sz="quarter" idx="13"/>
          </p:nvPr>
        </p:nvSpPr>
        <p:spPr>
          <a:xfrm>
            <a:off x="9144000" y="6858000"/>
            <a:ext cx="4572000" cy="2743200"/>
          </a:xfrm>
          <a:prstGeom prst="rect">
            <a:avLst/>
          </a:prstGeom>
        </p:spPr>
        <p:txBody>
          <a:bodyPr/>
          <a:lstStyle/>
          <a:p>
            <a:r>
              <a:rPr lang="en-US"/>
              <a:t>Click icon to add picture</a:t>
            </a:r>
            <a:endParaRPr lang="uk-UA"/>
          </a:p>
        </p:txBody>
      </p:sp>
      <p:sp>
        <p:nvSpPr>
          <p:cNvPr id="13" name="Picture Placeholder 5"/>
          <p:cNvSpPr>
            <a:spLocks noGrp="1"/>
          </p:cNvSpPr>
          <p:nvPr>
            <p:ph type="pic" sz="quarter" idx="14"/>
          </p:nvPr>
        </p:nvSpPr>
        <p:spPr>
          <a:xfrm>
            <a:off x="13716000" y="4114800"/>
            <a:ext cx="4572000" cy="2743200"/>
          </a:xfrm>
          <a:prstGeom prst="rect">
            <a:avLst/>
          </a:prstGeom>
        </p:spPr>
        <p:txBody>
          <a:bodyPr/>
          <a:lstStyle/>
          <a:p>
            <a:r>
              <a:rPr lang="en-US"/>
              <a:t>Click icon to add picture</a:t>
            </a:r>
            <a:endParaRPr lang="uk-UA"/>
          </a:p>
        </p:txBody>
      </p:sp>
      <p:cxnSp>
        <p:nvCxnSpPr>
          <p:cNvPr id="14" name="Straight Connector 13"/>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26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250"/>
                                        <p:tgtEl>
                                          <p:spTgt spid="11"/>
                                        </p:tgtEl>
                                      </p:cBhvr>
                                    </p:animEffect>
                                    <p:anim calcmode="lin" valueType="num">
                                      <p:cBhvr>
                                        <p:cTn id="14" dur="1250" fill="hold"/>
                                        <p:tgtEl>
                                          <p:spTgt spid="11"/>
                                        </p:tgtEl>
                                        <p:attrNameLst>
                                          <p:attrName>ppt_x</p:attrName>
                                        </p:attrNameLst>
                                      </p:cBhvr>
                                      <p:tavLst>
                                        <p:tav tm="0">
                                          <p:val>
                                            <p:strVal val="#ppt_x"/>
                                          </p:val>
                                        </p:tav>
                                        <p:tav tm="100000">
                                          <p:val>
                                            <p:strVal val="#ppt_x"/>
                                          </p:val>
                                        </p:tav>
                                      </p:tavLst>
                                    </p:anim>
                                    <p:anim calcmode="lin" valueType="num">
                                      <p:cBhvr>
                                        <p:cTn id="15" dur="1125" decel="100000" fill="hold"/>
                                        <p:tgtEl>
                                          <p:spTgt spid="11"/>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750"/>
                                  </p:stCondLst>
                                  <p:endCondLst>
                                    <p:cond evt="begin" delay="0">
                                      <p:tn val="23"/>
                                    </p:cond>
                                  </p:end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250"/>
                                        <p:tgtEl>
                                          <p:spTgt spid="13"/>
                                        </p:tgtEl>
                                      </p:cBhvr>
                                    </p:animEffect>
                                    <p:anim calcmode="lin" valueType="num">
                                      <p:cBhvr>
                                        <p:cTn id="26" dur="1250" fill="hold"/>
                                        <p:tgtEl>
                                          <p:spTgt spid="13"/>
                                        </p:tgtEl>
                                        <p:attrNameLst>
                                          <p:attrName>ppt_x</p:attrName>
                                        </p:attrNameLst>
                                      </p:cBhvr>
                                      <p:tavLst>
                                        <p:tav tm="0">
                                          <p:val>
                                            <p:strVal val="#ppt_x"/>
                                          </p:val>
                                        </p:tav>
                                        <p:tav tm="100000">
                                          <p:val>
                                            <p:strVal val="#ppt_x"/>
                                          </p:val>
                                        </p:tav>
                                      </p:tavLst>
                                    </p:anim>
                                    <p:anim calcmode="lin" valueType="num">
                                      <p:cBhvr>
                                        <p:cTn id="27" dur="1125" decel="100000" fill="hold"/>
                                        <p:tgtEl>
                                          <p:spTgt spid="13"/>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ARK TOP SLIDE">
    <p:spTree>
      <p:nvGrpSpPr>
        <p:cNvPr id="1" name=""/>
        <p:cNvGrpSpPr/>
        <p:nvPr/>
      </p:nvGrpSpPr>
      <p:grpSpPr>
        <a:xfrm>
          <a:off x="0" y="0"/>
          <a:ext cx="0" cy="0"/>
          <a:chOff x="0" y="0"/>
          <a:chExt cx="0" cy="0"/>
        </a:xfrm>
      </p:grpSpPr>
      <p:sp>
        <p:nvSpPr>
          <p:cNvPr id="3" name="Rectangle 2"/>
          <p:cNvSpPr/>
          <p:nvPr/>
        </p:nvSpPr>
        <p:spPr>
          <a:xfrm>
            <a:off x="0" y="0"/>
            <a:ext cx="18288000" cy="68580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6300" y="12566129"/>
            <a:ext cx="2388507" cy="423848"/>
          </a:xfrm>
          <a:prstGeom prst="rect">
            <a:avLst/>
          </a:prstGeom>
        </p:spPr>
      </p:pic>
    </p:spTree>
    <p:extLst>
      <p:ext uri="{BB962C8B-B14F-4D97-AF65-F5344CB8AC3E}">
        <p14:creationId xmlns:p14="http://schemas.microsoft.com/office/powerpoint/2010/main" val="388352149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DEVICES OPT-1">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606040" y="4953000"/>
            <a:ext cx="2542032" cy="4526280"/>
          </a:xfrm>
          <a:prstGeom prst="rect">
            <a:avLst/>
          </a:prstGeom>
        </p:spPr>
        <p:txBody>
          <a:bodyPr/>
          <a:lstStyle/>
          <a:p>
            <a:r>
              <a:rPr lang="en-US"/>
              <a:t>Click icon to add picture</a:t>
            </a:r>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75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5334000"/>
            <a:ext cx="2075688" cy="3758184"/>
          </a:xfrm>
          <a:prstGeom prst="rect">
            <a:avLst/>
          </a:prstGeom>
        </p:spPr>
        <p:txBody>
          <a:bodyPr/>
          <a:lstStyle/>
          <a:p>
            <a:r>
              <a:rPr lang="en-US"/>
              <a:t>Click icon to add picture</a:t>
            </a:r>
            <a:endParaRPr lang="uk-UA"/>
          </a:p>
        </p:txBody>
      </p:sp>
      <p:sp>
        <p:nvSpPr>
          <p:cNvPr id="10" name="Picture Placeholder 5"/>
          <p:cNvSpPr>
            <a:spLocks noGrp="1"/>
          </p:cNvSpPr>
          <p:nvPr>
            <p:ph type="pic" sz="quarter" idx="12"/>
          </p:nvPr>
        </p:nvSpPr>
        <p:spPr>
          <a:xfrm>
            <a:off x="1563624" y="5334000"/>
            <a:ext cx="2075688" cy="3758184"/>
          </a:xfrm>
          <a:prstGeom prst="rect">
            <a:avLst/>
          </a:prstGeom>
        </p:spPr>
        <p:txBody>
          <a:bodyPr/>
          <a:lstStyle/>
          <a:p>
            <a:r>
              <a:rPr lang="en-US"/>
              <a:t>Click icon to add picture</a:t>
            </a:r>
            <a:endParaRPr lang="uk-UA"/>
          </a:p>
        </p:txBody>
      </p:sp>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3163824" y="5056632"/>
            <a:ext cx="2423160" cy="4315968"/>
          </a:xfrm>
          <a:prstGeom prst="rect">
            <a:avLst/>
          </a:prstGeom>
        </p:spPr>
        <p:txBody>
          <a:bodyPr/>
          <a:lstStyle/>
          <a:p>
            <a:r>
              <a:rPr lang="en-US"/>
              <a:t>Click icon to add picture</a:t>
            </a:r>
            <a:endParaRPr lang="uk-UA"/>
          </a:p>
        </p:txBody>
      </p:sp>
      <p:cxnSp>
        <p:nvCxnSpPr>
          <p:cNvPr id="11" name="Straight Connector 10"/>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64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6" grpId="0"/>
    </p:bldLst>
  </p:timing>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DEVICES OPT-3">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606040" y="4693920"/>
            <a:ext cx="3730752" cy="4983480"/>
          </a:xfrm>
          <a:prstGeom prst="rect">
            <a:avLst/>
          </a:prstGeom>
        </p:spPr>
        <p:txBody>
          <a:bodyPr/>
          <a:lstStyle/>
          <a:p>
            <a:r>
              <a:rPr lang="en-US"/>
              <a:t>Click icon to add picture</a:t>
            </a:r>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03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DEVICES OPT-4">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651760" y="4669536"/>
            <a:ext cx="6400800" cy="3941064"/>
          </a:xfrm>
          <a:prstGeom prst="rect">
            <a:avLst/>
          </a:prstGeom>
        </p:spPr>
        <p:txBody>
          <a:bodyPr/>
          <a:lstStyle/>
          <a:p>
            <a:r>
              <a:rPr lang="en-US"/>
              <a:t>Click icon to add picture</a:t>
            </a:r>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34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DEVICES OPT-5">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3438144" y="4745736"/>
            <a:ext cx="5276088" cy="3255264"/>
          </a:xfrm>
          <a:prstGeom prst="rect">
            <a:avLst/>
          </a:prstGeom>
        </p:spPr>
        <p:txBody>
          <a:bodyPr/>
          <a:lstStyle/>
          <a:p>
            <a:r>
              <a:rPr lang="en-US"/>
              <a:t>Click icon to add picture</a:t>
            </a:r>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59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DEVICES OPT-6">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121408" y="4651248"/>
            <a:ext cx="6519672" cy="3730752"/>
          </a:xfrm>
          <a:prstGeom prst="rect">
            <a:avLst/>
          </a:prstGeom>
        </p:spPr>
        <p:txBody>
          <a:bodyPr/>
          <a:lstStyle/>
          <a:p>
            <a:r>
              <a:rPr lang="en-US"/>
              <a:t>Click icon to add picture</a:t>
            </a:r>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25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DEVICES OPT-7">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002536" y="4504944"/>
            <a:ext cx="7178040" cy="4105656"/>
          </a:xfrm>
          <a:prstGeom prst="rect">
            <a:avLst/>
          </a:prstGeom>
        </p:spPr>
        <p:txBody>
          <a:bodyPr/>
          <a:lstStyle/>
          <a:p>
            <a:r>
              <a:rPr lang="en-US"/>
              <a:t>Click icon to add picture</a:t>
            </a:r>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53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DEVICES OPT-11">
    <p:spTree>
      <p:nvGrpSpPr>
        <p:cNvPr id="1" name=""/>
        <p:cNvGrpSpPr/>
        <p:nvPr/>
      </p:nvGrpSpPr>
      <p:grpSpPr>
        <a:xfrm>
          <a:off x="0" y="0"/>
          <a:ext cx="0" cy="0"/>
          <a:chOff x="0" y="0"/>
          <a:chExt cx="0" cy="0"/>
        </a:xfrm>
      </p:grpSpPr>
      <p:sp>
        <p:nvSpPr>
          <p:cNvPr id="3" name="Rectangle 2"/>
          <p:cNvSpPr/>
          <p:nvPr/>
        </p:nvSpPr>
        <p:spPr>
          <a:xfrm>
            <a:off x="0" y="0"/>
            <a:ext cx="18288000" cy="746150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5"/>
          <p:cNvSpPr>
            <a:spLocks noGrp="1"/>
          </p:cNvSpPr>
          <p:nvPr>
            <p:ph type="pic" sz="quarter" idx="11"/>
          </p:nvPr>
        </p:nvSpPr>
        <p:spPr>
          <a:xfrm>
            <a:off x="1929384" y="4904232"/>
            <a:ext cx="2423160" cy="4315968"/>
          </a:xfrm>
          <a:prstGeom prst="rect">
            <a:avLst/>
          </a:prstGeom>
        </p:spPr>
        <p:txBody>
          <a:bodyPr/>
          <a:lstStyle/>
          <a:p>
            <a:r>
              <a:rPr lang="en-US"/>
              <a:t>Click icon to add picture</a:t>
            </a:r>
            <a:endParaRPr lang="uk-UA"/>
          </a:p>
        </p:txBody>
      </p:sp>
      <p:cxnSp>
        <p:nvCxnSpPr>
          <p:cNvPr id="11" name="Straight Connector 10"/>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96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DEVICES OPT-12">
    <p:spTree>
      <p:nvGrpSpPr>
        <p:cNvPr id="1" name=""/>
        <p:cNvGrpSpPr/>
        <p:nvPr/>
      </p:nvGrpSpPr>
      <p:grpSpPr>
        <a:xfrm>
          <a:off x="0" y="0"/>
          <a:ext cx="0" cy="0"/>
          <a:chOff x="0" y="0"/>
          <a:chExt cx="0" cy="0"/>
        </a:xfrm>
      </p:grpSpPr>
      <p:sp>
        <p:nvSpPr>
          <p:cNvPr id="3" name="Rectangle 2"/>
          <p:cNvSpPr/>
          <p:nvPr/>
        </p:nvSpPr>
        <p:spPr>
          <a:xfrm>
            <a:off x="0" y="0"/>
            <a:ext cx="18288000" cy="746150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5"/>
          <p:cNvSpPr>
            <a:spLocks noGrp="1"/>
          </p:cNvSpPr>
          <p:nvPr>
            <p:ph type="pic" sz="quarter" idx="11"/>
          </p:nvPr>
        </p:nvSpPr>
        <p:spPr>
          <a:xfrm>
            <a:off x="1901952" y="5288280"/>
            <a:ext cx="2194560" cy="3886200"/>
          </a:xfrm>
          <a:prstGeom prst="rect">
            <a:avLst/>
          </a:prstGeom>
        </p:spPr>
        <p:txBody>
          <a:bodyPr/>
          <a:lstStyle/>
          <a:p>
            <a:r>
              <a:rPr lang="en-US"/>
              <a:t>Click icon to add picture</a:t>
            </a:r>
            <a:endParaRPr lang="uk-UA"/>
          </a:p>
        </p:txBody>
      </p:sp>
      <p:sp>
        <p:nvSpPr>
          <p:cNvPr id="11" name="Picture Placeholder 5"/>
          <p:cNvSpPr>
            <a:spLocks noGrp="1"/>
          </p:cNvSpPr>
          <p:nvPr>
            <p:ph type="pic" sz="quarter" idx="12"/>
          </p:nvPr>
        </p:nvSpPr>
        <p:spPr>
          <a:xfrm>
            <a:off x="5468112" y="5288280"/>
            <a:ext cx="2194560" cy="3886200"/>
          </a:xfrm>
          <a:prstGeom prst="rect">
            <a:avLst/>
          </a:prstGeom>
        </p:spPr>
        <p:txBody>
          <a:bodyPr/>
          <a:lstStyle/>
          <a:p>
            <a:r>
              <a:rPr lang="en-US"/>
              <a:t>Click icon to add picture</a:t>
            </a:r>
            <a:endParaRPr lang="uk-UA"/>
          </a:p>
        </p:txBody>
      </p:sp>
      <p:sp>
        <p:nvSpPr>
          <p:cNvPr id="12" name="Picture Placeholder 5"/>
          <p:cNvSpPr>
            <a:spLocks noGrp="1"/>
          </p:cNvSpPr>
          <p:nvPr>
            <p:ph type="pic" sz="quarter" idx="13"/>
          </p:nvPr>
        </p:nvSpPr>
        <p:spPr>
          <a:xfrm>
            <a:off x="3520440" y="4953000"/>
            <a:ext cx="2542032" cy="4526280"/>
          </a:xfrm>
          <a:prstGeom prst="rect">
            <a:avLst/>
          </a:prstGeom>
        </p:spPr>
        <p:txBody>
          <a:bodyPr/>
          <a:lstStyle/>
          <a:p>
            <a:r>
              <a:rPr lang="en-US"/>
              <a:t>Click icon to add picture</a:t>
            </a:r>
            <a:endParaRPr lang="uk-UA"/>
          </a:p>
        </p:txBody>
      </p:sp>
      <p:cxnSp>
        <p:nvCxnSpPr>
          <p:cNvPr id="13" name="Straight Connector 12"/>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72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250"/>
                                        <p:tgtEl>
                                          <p:spTgt spid="11"/>
                                        </p:tgtEl>
                                      </p:cBhvr>
                                    </p:animEffect>
                                    <p:anim calcmode="lin" valueType="num">
                                      <p:cBhvr>
                                        <p:cTn id="14" dur="1250" fill="hold"/>
                                        <p:tgtEl>
                                          <p:spTgt spid="11"/>
                                        </p:tgtEl>
                                        <p:attrNameLst>
                                          <p:attrName>ppt_x</p:attrName>
                                        </p:attrNameLst>
                                      </p:cBhvr>
                                      <p:tavLst>
                                        <p:tav tm="0">
                                          <p:val>
                                            <p:strVal val="#ppt_x"/>
                                          </p:val>
                                        </p:tav>
                                        <p:tav tm="100000">
                                          <p:val>
                                            <p:strVal val="#ppt_x"/>
                                          </p:val>
                                        </p:tav>
                                      </p:tavLst>
                                    </p:anim>
                                    <p:anim calcmode="lin" valueType="num">
                                      <p:cBhvr>
                                        <p:cTn id="15" dur="1125" decel="100000" fill="hold"/>
                                        <p:tgtEl>
                                          <p:spTgt spid="11"/>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DEVICES OPT-13">
    <p:spTree>
      <p:nvGrpSpPr>
        <p:cNvPr id="1" name=""/>
        <p:cNvGrpSpPr/>
        <p:nvPr/>
      </p:nvGrpSpPr>
      <p:grpSpPr>
        <a:xfrm>
          <a:off x="0" y="0"/>
          <a:ext cx="0" cy="0"/>
          <a:chOff x="0" y="0"/>
          <a:chExt cx="0" cy="0"/>
        </a:xfrm>
      </p:grpSpPr>
      <p:sp>
        <p:nvSpPr>
          <p:cNvPr id="3" name="Rectangle 2"/>
          <p:cNvSpPr/>
          <p:nvPr/>
        </p:nvSpPr>
        <p:spPr>
          <a:xfrm>
            <a:off x="0" y="0"/>
            <a:ext cx="18288000" cy="746150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5"/>
          <p:cNvSpPr>
            <a:spLocks noGrp="1"/>
          </p:cNvSpPr>
          <p:nvPr>
            <p:ph type="pic" sz="quarter" idx="11"/>
          </p:nvPr>
        </p:nvSpPr>
        <p:spPr>
          <a:xfrm>
            <a:off x="2624328" y="4693920"/>
            <a:ext cx="3730752" cy="4983480"/>
          </a:xfrm>
          <a:prstGeom prst="rect">
            <a:avLst/>
          </a:prstGeom>
        </p:spPr>
        <p:txBody>
          <a:bodyPr/>
          <a:lstStyle/>
          <a:p>
            <a:r>
              <a:rPr lang="en-US"/>
              <a:t>Click icon to add picture</a:t>
            </a:r>
            <a:endParaRPr lang="uk-UA"/>
          </a:p>
        </p:txBody>
      </p:sp>
      <p:cxnSp>
        <p:nvCxnSpPr>
          <p:cNvPr id="11" name="Straight Connector 10"/>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16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ARK MIDDL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p:nvSpPr>
        <p:spPr>
          <a:xfrm>
            <a:off x="0" y="3200400"/>
            <a:ext cx="18288000" cy="7315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11" name="Straight Connector 10"/>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6300" y="12566129"/>
            <a:ext cx="2388507" cy="423848"/>
          </a:xfrm>
          <a:prstGeom prst="rect">
            <a:avLst/>
          </a:prstGeom>
        </p:spPr>
      </p:pic>
    </p:spTree>
    <p:extLst>
      <p:ext uri="{BB962C8B-B14F-4D97-AF65-F5344CB8AC3E}">
        <p14:creationId xmlns:p14="http://schemas.microsoft.com/office/powerpoint/2010/main" val="56751813"/>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DEVICES OPT-14">
    <p:spTree>
      <p:nvGrpSpPr>
        <p:cNvPr id="1" name=""/>
        <p:cNvGrpSpPr/>
        <p:nvPr/>
      </p:nvGrpSpPr>
      <p:grpSpPr>
        <a:xfrm>
          <a:off x="0" y="0"/>
          <a:ext cx="0" cy="0"/>
          <a:chOff x="0" y="0"/>
          <a:chExt cx="0" cy="0"/>
        </a:xfrm>
      </p:grpSpPr>
      <p:sp>
        <p:nvSpPr>
          <p:cNvPr id="3" name="Rectangle 2"/>
          <p:cNvSpPr/>
          <p:nvPr/>
        </p:nvSpPr>
        <p:spPr>
          <a:xfrm>
            <a:off x="0" y="0"/>
            <a:ext cx="18288000" cy="746150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p:nvPr>
        </p:nvSpPr>
        <p:spPr>
          <a:xfrm>
            <a:off x="876300" y="761882"/>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5905500" y="4346448"/>
            <a:ext cx="6477000" cy="3959352"/>
          </a:xfrm>
          <a:prstGeom prst="rect">
            <a:avLst/>
          </a:prstGeom>
        </p:spPr>
        <p:txBody>
          <a:bodyPr/>
          <a:lstStyle>
            <a:lvl1pPr>
              <a:defRPr sz="2000"/>
            </a:lvl1pPr>
          </a:lstStyle>
          <a:p>
            <a:r>
              <a:rPr lang="en-US"/>
              <a:t>Click icon to add picture</a:t>
            </a:r>
            <a:endParaRPr lang="uk-UA"/>
          </a:p>
        </p:txBody>
      </p:sp>
      <p:cxnSp>
        <p:nvCxnSpPr>
          <p:cNvPr id="11" name="Straight Connector 10"/>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0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DEVICES OPT-15">
    <p:spTree>
      <p:nvGrpSpPr>
        <p:cNvPr id="1" name=""/>
        <p:cNvGrpSpPr/>
        <p:nvPr/>
      </p:nvGrpSpPr>
      <p:grpSpPr>
        <a:xfrm>
          <a:off x="0" y="0"/>
          <a:ext cx="0" cy="0"/>
          <a:chOff x="0" y="0"/>
          <a:chExt cx="0" cy="0"/>
        </a:xfrm>
      </p:grpSpPr>
      <p:sp>
        <p:nvSpPr>
          <p:cNvPr id="3" name="Rectangle 2"/>
          <p:cNvSpPr/>
          <p:nvPr/>
        </p:nvSpPr>
        <p:spPr>
          <a:xfrm>
            <a:off x="0" y="0"/>
            <a:ext cx="18288000" cy="746150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p:nvPr>
        </p:nvSpPr>
        <p:spPr>
          <a:xfrm>
            <a:off x="876300" y="761882"/>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1655064" y="4471416"/>
            <a:ext cx="6967728" cy="3986784"/>
          </a:xfrm>
          <a:prstGeom prst="rect">
            <a:avLst/>
          </a:prstGeom>
        </p:spPr>
        <p:txBody>
          <a:bodyPr/>
          <a:lstStyle>
            <a:lvl1pPr>
              <a:defRPr sz="2000"/>
            </a:lvl1pPr>
          </a:lstStyle>
          <a:p>
            <a:r>
              <a:rPr lang="en-US"/>
              <a:t>Click icon to add picture</a:t>
            </a:r>
            <a:endParaRPr lang="uk-UA"/>
          </a:p>
        </p:txBody>
      </p:sp>
      <p:cxnSp>
        <p:nvCxnSpPr>
          <p:cNvPr id="11" name="Straight Connector 10"/>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82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DEVICES OPT-8">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5961888" y="4145280"/>
            <a:ext cx="5705856" cy="3246120"/>
          </a:xfrm>
          <a:prstGeom prst="rect">
            <a:avLst/>
          </a:prstGeom>
        </p:spPr>
        <p:txBody>
          <a:bodyPr/>
          <a:lstStyle>
            <a:lvl1pPr>
              <a:defRPr sz="2000"/>
            </a:lvl1pPr>
          </a:lstStyle>
          <a:p>
            <a:r>
              <a:rPr lang="en-US"/>
              <a:t>Click icon to add picture</a:t>
            </a:r>
            <a:endParaRPr lang="uk-UA"/>
          </a:p>
        </p:txBody>
      </p:sp>
      <p:sp>
        <p:nvSpPr>
          <p:cNvPr id="11" name="Picture Placeholder 2"/>
          <p:cNvSpPr>
            <a:spLocks noGrp="1"/>
          </p:cNvSpPr>
          <p:nvPr>
            <p:ph type="pic" sz="quarter" idx="13"/>
          </p:nvPr>
        </p:nvSpPr>
        <p:spPr>
          <a:xfrm>
            <a:off x="3657600" y="7470648"/>
            <a:ext cx="685800" cy="1216152"/>
          </a:xfrm>
          <a:prstGeom prst="rect">
            <a:avLst/>
          </a:prstGeom>
        </p:spPr>
        <p:txBody>
          <a:bodyPr/>
          <a:lstStyle>
            <a:lvl1pPr>
              <a:defRPr sz="1200"/>
            </a:lvl1pPr>
          </a:lstStyle>
          <a:p>
            <a:r>
              <a:rPr lang="en-US"/>
              <a:t>Click icon to add picture</a:t>
            </a:r>
            <a:endParaRPr lang="uk-UA"/>
          </a:p>
        </p:txBody>
      </p:sp>
      <p:sp>
        <p:nvSpPr>
          <p:cNvPr id="12" name="Picture Placeholder 2"/>
          <p:cNvSpPr>
            <a:spLocks noGrp="1"/>
          </p:cNvSpPr>
          <p:nvPr>
            <p:ph type="pic" sz="quarter" idx="14"/>
          </p:nvPr>
        </p:nvSpPr>
        <p:spPr>
          <a:xfrm>
            <a:off x="4690872" y="6480048"/>
            <a:ext cx="1645920" cy="2176272"/>
          </a:xfrm>
          <a:prstGeom prst="rect">
            <a:avLst/>
          </a:prstGeom>
        </p:spPr>
        <p:txBody>
          <a:bodyPr/>
          <a:lstStyle>
            <a:lvl1pPr>
              <a:defRPr sz="1200"/>
            </a:lvl1pPr>
          </a:lstStyle>
          <a:p>
            <a:r>
              <a:rPr lang="en-US"/>
              <a:t>Click icon to add picture</a:t>
            </a:r>
            <a:endParaRPr lang="uk-UA"/>
          </a:p>
        </p:txBody>
      </p:sp>
      <p:sp>
        <p:nvSpPr>
          <p:cNvPr id="13" name="Picture Placeholder 2"/>
          <p:cNvSpPr>
            <a:spLocks noGrp="1"/>
          </p:cNvSpPr>
          <p:nvPr>
            <p:ph type="pic" sz="quarter" idx="15"/>
          </p:nvPr>
        </p:nvSpPr>
        <p:spPr>
          <a:xfrm>
            <a:off x="11055096" y="6019800"/>
            <a:ext cx="3886200" cy="2404872"/>
          </a:xfrm>
          <a:prstGeom prst="rect">
            <a:avLst/>
          </a:prstGeom>
        </p:spPr>
        <p:txBody>
          <a:bodyPr/>
          <a:lstStyle>
            <a:lvl1pPr>
              <a:defRPr sz="1200"/>
            </a:lvl1pPr>
          </a:lstStyle>
          <a:p>
            <a:r>
              <a:rPr lang="en-US"/>
              <a:t>Click icon to add picture</a:t>
            </a:r>
            <a:endParaRPr lang="uk-UA"/>
          </a:p>
        </p:txBody>
      </p:sp>
      <p:cxnSp>
        <p:nvCxnSpPr>
          <p:cNvPr id="14" name="Straight Connector 13"/>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250"/>
                                        <p:tgtEl>
                                          <p:spTgt spid="13"/>
                                        </p:tgtEl>
                                      </p:cBhvr>
                                    </p:animEffect>
                                    <p:anim calcmode="lin" valueType="num">
                                      <p:cBhvr>
                                        <p:cTn id="14" dur="1250" fill="hold"/>
                                        <p:tgtEl>
                                          <p:spTgt spid="13"/>
                                        </p:tgtEl>
                                        <p:attrNameLst>
                                          <p:attrName>ppt_x</p:attrName>
                                        </p:attrNameLst>
                                      </p:cBhvr>
                                      <p:tavLst>
                                        <p:tav tm="0">
                                          <p:val>
                                            <p:strVal val="#ppt_x"/>
                                          </p:val>
                                        </p:tav>
                                        <p:tav tm="100000">
                                          <p:val>
                                            <p:strVal val="#ppt_x"/>
                                          </p:val>
                                        </p:tav>
                                      </p:tavLst>
                                    </p:anim>
                                    <p:anim calcmode="lin" valueType="num">
                                      <p:cBhvr>
                                        <p:cTn id="15" dur="1125" decel="100000" fill="hold"/>
                                        <p:tgtEl>
                                          <p:spTgt spid="13"/>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750"/>
                                  </p:stCondLst>
                                  <p:endCondLst>
                                    <p:cond evt="begin" delay="0">
                                      <p:tn val="23"/>
                                    </p:cond>
                                  </p:end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250"/>
                                        <p:tgtEl>
                                          <p:spTgt spid="11"/>
                                        </p:tgtEl>
                                      </p:cBhvr>
                                    </p:animEffect>
                                    <p:anim calcmode="lin" valueType="num">
                                      <p:cBhvr>
                                        <p:cTn id="26" dur="1250" fill="hold"/>
                                        <p:tgtEl>
                                          <p:spTgt spid="11"/>
                                        </p:tgtEl>
                                        <p:attrNameLst>
                                          <p:attrName>ppt_x</p:attrName>
                                        </p:attrNameLst>
                                      </p:cBhvr>
                                      <p:tavLst>
                                        <p:tav tm="0">
                                          <p:val>
                                            <p:strVal val="#ppt_x"/>
                                          </p:val>
                                        </p:tav>
                                        <p:tav tm="100000">
                                          <p:val>
                                            <p:strVal val="#ppt_x"/>
                                          </p:val>
                                        </p:tav>
                                      </p:tavLst>
                                    </p:anim>
                                    <p:anim calcmode="lin" valueType="num">
                                      <p:cBhvr>
                                        <p:cTn id="27" dur="1125" decel="100000" fill="hold"/>
                                        <p:tgtEl>
                                          <p:spTgt spid="11"/>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DEVICES OPT-9">
    <p:spTree>
      <p:nvGrpSpPr>
        <p:cNvPr id="1" name=""/>
        <p:cNvGrpSpPr/>
        <p:nvPr/>
      </p:nvGrpSpPr>
      <p:grpSpPr>
        <a:xfrm>
          <a:off x="0" y="0"/>
          <a:ext cx="0" cy="0"/>
          <a:chOff x="0" y="0"/>
          <a:chExt cx="0" cy="0"/>
        </a:xfrm>
      </p:grpSpPr>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807208" y="4914900"/>
            <a:ext cx="3886200" cy="3886200"/>
          </a:xfrm>
          <a:prstGeom prst="rect">
            <a:avLst/>
          </a:prstGeom>
          <a:effectLst>
            <a:outerShdw blurRad="292100" dist="38100" dir="5400000" algn="t" rotWithShape="0">
              <a:schemeClr val="accent1">
                <a:alpha val="67000"/>
              </a:schemeClr>
            </a:outerShdw>
          </a:effectLst>
        </p:spPr>
        <p:txBody>
          <a:bodyPr/>
          <a:lstStyle/>
          <a:p>
            <a:r>
              <a:rPr lang="en-US"/>
              <a:t>Click icon to add picture</a:t>
            </a:r>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46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DEVICES OPT-16">
    <p:spTree>
      <p:nvGrpSpPr>
        <p:cNvPr id="1" name=""/>
        <p:cNvGrpSpPr/>
        <p:nvPr/>
      </p:nvGrpSpPr>
      <p:grpSpPr>
        <a:xfrm>
          <a:off x="0" y="0"/>
          <a:ext cx="0" cy="0"/>
          <a:chOff x="0" y="0"/>
          <a:chExt cx="0" cy="0"/>
        </a:xfrm>
      </p:grpSpPr>
      <p:sp>
        <p:nvSpPr>
          <p:cNvPr id="3" name="Rectangle 2"/>
          <p:cNvSpPr/>
          <p:nvPr/>
        </p:nvSpPr>
        <p:spPr>
          <a:xfrm>
            <a:off x="0" y="0"/>
            <a:ext cx="18288000" cy="746150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9"/>
          <p:cNvSpPr>
            <a:spLocks noGrp="1"/>
          </p:cNvSpPr>
          <p:nvPr>
            <p:ph type="pic" sz="quarter" idx="11"/>
          </p:nvPr>
        </p:nvSpPr>
        <p:spPr>
          <a:xfrm>
            <a:off x="4846320" y="4956048"/>
            <a:ext cx="8622792" cy="4846320"/>
          </a:xfrm>
          <a:prstGeom prst="rect">
            <a:avLst/>
          </a:prstGeom>
        </p:spPr>
        <p:txBody>
          <a:bodyPr/>
          <a:lstStyle>
            <a:lvl1pPr marL="0" indent="0">
              <a:buNone/>
              <a:defRPr/>
            </a:lvl1pPr>
          </a:lstStyle>
          <a:p>
            <a:r>
              <a:rPr lang="en-US"/>
              <a:t>Click icon to add picture</a:t>
            </a:r>
          </a:p>
        </p:txBody>
      </p:sp>
      <p:cxnSp>
        <p:nvCxnSpPr>
          <p:cNvPr id="11" name="Straight Connector 10"/>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72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5029200"/>
            <a:ext cx="5715000" cy="3657600"/>
          </a:xfrm>
          <a:prstGeom prst="rect">
            <a:avLst/>
          </a:prstGeom>
        </p:spPr>
        <p:txBody>
          <a:bodyPr/>
          <a:lstStyle/>
          <a:p>
            <a:r>
              <a:rPr lang="en-US"/>
              <a:t>Click icon to add picture</a:t>
            </a:r>
            <a:endParaRPr lang="uk-UA"/>
          </a:p>
        </p:txBody>
      </p:sp>
      <p:sp>
        <p:nvSpPr>
          <p:cNvPr id="4" name="TextBox 3"/>
          <p:cNvSpPr txBox="1"/>
          <p:nvPr/>
        </p:nvSpPr>
        <p:spPr>
          <a:xfrm>
            <a:off x="876300" y="12108543"/>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89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DARK BOTTOM SLIDE">
    <p:spTree>
      <p:nvGrpSpPr>
        <p:cNvPr id="1" name=""/>
        <p:cNvGrpSpPr/>
        <p:nvPr/>
      </p:nvGrpSpPr>
      <p:grpSpPr>
        <a:xfrm>
          <a:off x="0" y="0"/>
          <a:ext cx="0" cy="0"/>
          <a:chOff x="0" y="0"/>
          <a:chExt cx="0" cy="0"/>
        </a:xfrm>
      </p:grpSpPr>
      <p:sp>
        <p:nvSpPr>
          <p:cNvPr id="3" name="Rectangle 2"/>
          <p:cNvSpPr/>
          <p:nvPr/>
        </p:nvSpPr>
        <p:spPr>
          <a:xfrm>
            <a:off x="0" y="6858000"/>
            <a:ext cx="18288000" cy="68580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bg1"/>
                </a:solidFill>
              </a:defRPr>
            </a:lvl1pPr>
          </a:lstStyle>
          <a:p>
            <a:r>
              <a:rPr lang="en-US"/>
              <a:t>page</a:t>
            </a:r>
          </a:p>
          <a:p>
            <a:r>
              <a:rPr lang="en-US"/>
              <a:t>0</a:t>
            </a:r>
            <a:fld id="{37D409AB-2201-4E18-8A34-C31753AD9B06}" type="slidenum">
              <a:rPr smtClean="0"/>
              <a:pPr/>
              <a:t>‹#›</a:t>
            </a:fld>
            <a:endParaRPr/>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63889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3716000"/>
          </a:xfrm>
          <a:prstGeom prst="rect">
            <a:avLst/>
          </a:prstGeom>
        </p:spPr>
        <p:txBody>
          <a:bodyPr/>
          <a:lstStyle/>
          <a:p>
            <a:endParaRPr lang="uk-UA"/>
          </a:p>
        </p:txBody>
      </p:sp>
    </p:spTree>
    <p:extLst>
      <p:ext uri="{BB962C8B-B14F-4D97-AF65-F5344CB8AC3E}">
        <p14:creationId xmlns:p14="http://schemas.microsoft.com/office/powerpoint/2010/main" val="78146344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IMG-SLIDE OPT-4">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1499616" y="5061204"/>
            <a:ext cx="3593592" cy="3593592"/>
          </a:xfrm>
          <a:prstGeom prst="rect">
            <a:avLst/>
          </a:prstGeom>
        </p:spPr>
        <p:txBody>
          <a:bodyPr/>
          <a:lstStyle/>
          <a:p>
            <a:endParaRPr lang="uk-UA"/>
          </a:p>
        </p:txBody>
      </p:sp>
      <p:cxnSp>
        <p:nvCxnSpPr>
          <p:cNvPr id="10" name="Straight Connector 9"/>
          <p:cNvCxnSpPr/>
          <p:nvPr/>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71308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theme" Target="../theme/theme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680894"/>
      </p:ext>
    </p:extLst>
  </p:cSld>
  <p:clrMap bg1="lt1" tx1="dk1" bg2="lt2" tx2="dk2" accent1="accent1" accent2="accent2" accent3="accent3" accent4="accent4" accent5="accent5" accent6="accent6" hlink="hlink" folHlink="folHlink"/>
  <p:sldLayoutIdLst>
    <p:sldLayoutId id="2147483741" r:id="rId1"/>
    <p:sldLayoutId id="2147483663" r:id="rId2"/>
    <p:sldLayoutId id="2147483693" r:id="rId3"/>
    <p:sldLayoutId id="2147483868" r:id="rId4"/>
    <p:sldLayoutId id="2147483680" r:id="rId5"/>
    <p:sldLayoutId id="2147483697" r:id="rId6"/>
    <p:sldLayoutId id="2147483698" r:id="rId7"/>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8212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52289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6" r:id="rId4"/>
    <p:sldLayoutId id="2147483787" r:id="rId5"/>
    <p:sldLayoutId id="2147483869" r:id="rId6"/>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53317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58882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38471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64" r:id="rId21"/>
    <p:sldLayoutId id="2147483865" r:id="rId22"/>
    <p:sldLayoutId id="2147483866" r:id="rId23"/>
    <p:sldLayoutId id="2147483867" r:id="rId24"/>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3.xml"/><Relationship Id="rId7" Type="http://schemas.openxmlformats.org/officeDocument/2006/relationships/diagramQuickStyle" Target="../diagrams/quickStyle3.xml"/><Relationship Id="rId12" Type="http://schemas.openxmlformats.org/officeDocument/2006/relationships/image" Target="../media/image9.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3.xml"/><Relationship Id="rId11" Type="http://schemas.openxmlformats.org/officeDocument/2006/relationships/image" Target="../media/image8.png"/><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4.xml"/><Relationship Id="rId7" Type="http://schemas.openxmlformats.org/officeDocument/2006/relationships/diagramQuickStyle" Target="../diagrams/quickStyle4.xml"/><Relationship Id="rId12"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4.xml"/><Relationship Id="rId11" Type="http://schemas.openxmlformats.org/officeDocument/2006/relationships/image" Target="../media/image11.svg"/><Relationship Id="rId5" Type="http://schemas.openxmlformats.org/officeDocument/2006/relationships/diagramData" Target="../diagrams/data4.xml"/><Relationship Id="rId10" Type="http://schemas.openxmlformats.org/officeDocument/2006/relationships/image" Target="../media/image10.png"/><Relationship Id="rId4" Type="http://schemas.openxmlformats.org/officeDocument/2006/relationships/notesSlide" Target="../notesSlides/notesSlide6.xml"/><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299" y="761881"/>
            <a:ext cx="15125701" cy="1124069"/>
          </a:xfrm>
        </p:spPr>
        <p:txBody>
          <a:bodyPr/>
          <a:lstStyle/>
          <a:p>
            <a:r>
              <a:rPr lang="en-US" dirty="0"/>
              <a:t>Are you Prepared for a Medical Emergency?</a:t>
            </a:r>
          </a:p>
        </p:txBody>
      </p:sp>
      <p:pic>
        <p:nvPicPr>
          <p:cNvPr id="3" name="Safe Supervisor Prepare For Medical Emergency_ tit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15388" y="6162675"/>
            <a:ext cx="609600" cy="6096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5988" y="2932176"/>
            <a:ext cx="13436012" cy="8955024"/>
          </a:xfrm>
          <a:prstGeom prst="rect">
            <a:avLst/>
          </a:prstGeom>
        </p:spPr>
      </p:pic>
    </p:spTree>
    <p:extLst>
      <p:ext uri="{BB962C8B-B14F-4D97-AF65-F5344CB8AC3E}">
        <p14:creationId xmlns:p14="http://schemas.microsoft.com/office/powerpoint/2010/main" val="348004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761881"/>
            <a:ext cx="5448300" cy="715581"/>
          </a:xfrm>
        </p:spPr>
        <p:txBody>
          <a:bodyPr/>
          <a:lstStyle/>
          <a:p>
            <a:r>
              <a:rPr lang="en-US" dirty="0"/>
              <a:t>What’s at Stake</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5488" y="3492721"/>
            <a:ext cx="11790947" cy="7809588"/>
          </a:xfrm>
          <a:prstGeom prst="rect">
            <a:avLst/>
          </a:prstGeom>
        </p:spPr>
      </p:pic>
      <p:sp>
        <p:nvSpPr>
          <p:cNvPr id="9" name="Rectangle 8"/>
          <p:cNvSpPr/>
          <p:nvPr/>
        </p:nvSpPr>
        <p:spPr>
          <a:xfrm>
            <a:off x="876301" y="2282190"/>
            <a:ext cx="9903994" cy="10230651"/>
          </a:xfrm>
          <a:prstGeom prst="rect">
            <a:avLst/>
          </a:prstGeom>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3">
            <a:schemeClr val="accent2"/>
          </a:fillRef>
          <a:effectRef idx="2">
            <a:schemeClr val="accent2"/>
          </a:effectRef>
          <a:fontRef idx="minor">
            <a:schemeClr val="lt1"/>
          </a:fontRef>
        </p:style>
        <p:txBody>
          <a:bodyPr rtlCol="0" anchor="ctr"/>
          <a:lstStyle/>
          <a:p>
            <a:pPr marL="457200" lvl="0" indent="-457200" defTabSz="914400">
              <a:buFont typeface="Arial" panose="020B0604020202020204" pitchFamily="34" charset="0"/>
              <a:buChar char="•"/>
              <a:defRPr/>
            </a:pPr>
            <a:r>
              <a:rPr lang="en-US" sz="3200" dirty="0">
                <a:solidFill>
                  <a:schemeClr val="bg2"/>
                </a:solidFill>
              </a:rPr>
              <a:t>1 in 5 Americans make a trip to the emergency room each year. </a:t>
            </a:r>
          </a:p>
          <a:p>
            <a:pPr marL="457200" lvl="0" indent="-457200" defTabSz="914400">
              <a:buFont typeface="Arial" panose="020B0604020202020204" pitchFamily="34" charset="0"/>
              <a:buChar char="•"/>
              <a:defRPr/>
            </a:pPr>
            <a:endParaRPr lang="en-US" sz="3200" dirty="0">
              <a:solidFill>
                <a:schemeClr val="bg2"/>
              </a:solidFill>
            </a:endParaRPr>
          </a:p>
          <a:p>
            <a:pPr marL="457200" lvl="0" indent="-457200" defTabSz="914400">
              <a:buFont typeface="Arial" panose="020B0604020202020204" pitchFamily="34" charset="0"/>
              <a:buChar char="•"/>
              <a:defRPr/>
            </a:pPr>
            <a:endParaRPr lang="en-US" sz="3200" dirty="0">
              <a:solidFill>
                <a:schemeClr val="bg2"/>
              </a:solidFill>
            </a:endParaRPr>
          </a:p>
          <a:p>
            <a:pPr marL="457200" lvl="0" indent="-457200" defTabSz="914400">
              <a:buFont typeface="Arial" panose="020B0604020202020204" pitchFamily="34" charset="0"/>
              <a:buChar char="•"/>
              <a:defRPr/>
            </a:pPr>
            <a:r>
              <a:rPr lang="en-US" sz="3200" dirty="0">
                <a:solidFill>
                  <a:schemeClr val="bg2"/>
                </a:solidFill>
              </a:rPr>
              <a:t>Canadians are among the most frequent users of emergency departments in the world, with an average of 17 million visits a year.  </a:t>
            </a:r>
          </a:p>
          <a:p>
            <a:pPr marL="457200" lvl="0" indent="-457200" defTabSz="914400">
              <a:buFont typeface="Arial" panose="020B0604020202020204" pitchFamily="34" charset="0"/>
              <a:buChar char="•"/>
              <a:defRPr/>
            </a:pPr>
            <a:endParaRPr lang="en-US" sz="3200" dirty="0">
              <a:solidFill>
                <a:schemeClr val="bg2"/>
              </a:solidFill>
            </a:endParaRPr>
          </a:p>
          <a:p>
            <a:pPr marL="457200" lvl="0" indent="-457200" defTabSz="914400">
              <a:buFont typeface="Arial" panose="020B0604020202020204" pitchFamily="34" charset="0"/>
              <a:buChar char="•"/>
              <a:defRPr/>
            </a:pPr>
            <a:endParaRPr lang="en-US" sz="3200" dirty="0">
              <a:solidFill>
                <a:schemeClr val="bg2"/>
              </a:solidFill>
            </a:endParaRPr>
          </a:p>
          <a:p>
            <a:pPr marL="457200" lvl="0" indent="-457200" defTabSz="914400">
              <a:buFont typeface="Arial" panose="020B0604020202020204" pitchFamily="34" charset="0"/>
              <a:buChar char="•"/>
              <a:defRPr/>
            </a:pPr>
            <a:r>
              <a:rPr lang="en-US" sz="3200" dirty="0">
                <a:solidFill>
                  <a:schemeClr val="bg2"/>
                </a:solidFill>
              </a:rPr>
              <a:t>Medical emergencies can happen at work, at home or while on vacation. </a:t>
            </a:r>
          </a:p>
          <a:p>
            <a:pPr marL="457200" lvl="0" indent="-457200" defTabSz="914400">
              <a:buFont typeface="Arial" panose="020B0604020202020204" pitchFamily="34" charset="0"/>
              <a:buChar char="•"/>
              <a:defRPr/>
            </a:pPr>
            <a:endParaRPr lang="en-US" sz="3200" dirty="0">
              <a:solidFill>
                <a:schemeClr val="bg2"/>
              </a:solidFill>
            </a:endParaRPr>
          </a:p>
          <a:p>
            <a:pPr marL="457200" lvl="0" indent="-457200" defTabSz="914400">
              <a:buFont typeface="Arial" panose="020B0604020202020204" pitchFamily="34" charset="0"/>
              <a:buChar char="•"/>
              <a:defRPr/>
            </a:pPr>
            <a:endParaRPr lang="en-US" sz="3200" dirty="0">
              <a:solidFill>
                <a:schemeClr val="bg2"/>
              </a:solidFill>
            </a:endParaRPr>
          </a:p>
          <a:p>
            <a:pPr marL="457200" lvl="0" indent="-457200" defTabSz="914400">
              <a:buFont typeface="Arial" panose="020B0604020202020204" pitchFamily="34" charset="0"/>
              <a:buChar char="•"/>
              <a:defRPr/>
            </a:pPr>
            <a:r>
              <a:rPr lang="en-US" sz="3200" dirty="0">
                <a:solidFill>
                  <a:schemeClr val="bg2"/>
                </a:solidFill>
              </a:rPr>
              <a:t>They often happen with little or no warning and can be frightening, stressful and chaotic. </a:t>
            </a:r>
          </a:p>
        </p:txBody>
      </p:sp>
      <p:pic>
        <p:nvPicPr>
          <p:cNvPr id="3" name="Safe Supervisor Prepare For Medical Emergency_ What's At Stak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182638" y="7847013"/>
            <a:ext cx="609600" cy="609600"/>
          </a:xfrm>
          <a:prstGeom prst="rect">
            <a:avLst/>
          </a:prstGeom>
        </p:spPr>
      </p:pic>
    </p:spTree>
    <p:extLst>
      <p:ext uri="{BB962C8B-B14F-4D97-AF65-F5344CB8AC3E}">
        <p14:creationId xmlns:p14="http://schemas.microsoft.com/office/powerpoint/2010/main" val="54515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761881"/>
            <a:ext cx="5448300" cy="715581"/>
          </a:xfrm>
        </p:spPr>
        <p:txBody>
          <a:bodyPr/>
          <a:lstStyle/>
          <a:p>
            <a:r>
              <a:rPr lang="en-US" dirty="0"/>
              <a:t>What’s the Danger </a:t>
            </a:r>
          </a:p>
        </p:txBody>
      </p:sp>
      <p:graphicFrame>
        <p:nvGraphicFramePr>
          <p:cNvPr id="4" name="Diagram 3"/>
          <p:cNvGraphicFramePr/>
          <p:nvPr>
            <p:extLst>
              <p:ext uri="{D42A27DB-BD31-4B8C-83A1-F6EECF244321}">
                <p14:modId xmlns:p14="http://schemas.microsoft.com/office/powerpoint/2010/main" val="1500450529"/>
              </p:ext>
            </p:extLst>
          </p:nvPr>
        </p:nvGraphicFramePr>
        <p:xfrm>
          <a:off x="476250" y="2755900"/>
          <a:ext cx="17354550" cy="9817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afe Supervisor Prepare For Medical Emergency_ What's The Dang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1899563" y="10542588"/>
            <a:ext cx="609600" cy="609600"/>
          </a:xfrm>
          <a:prstGeom prst="rect">
            <a:avLst/>
          </a:prstGeom>
        </p:spPr>
      </p:pic>
    </p:spTree>
    <p:extLst>
      <p:ext uri="{BB962C8B-B14F-4D97-AF65-F5344CB8AC3E}">
        <p14:creationId xmlns:p14="http://schemas.microsoft.com/office/powerpoint/2010/main" val="54358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761880"/>
            <a:ext cx="7924800" cy="1685249"/>
          </a:xfrm>
        </p:spPr>
        <p:txBody>
          <a:bodyPr/>
          <a:lstStyle/>
          <a:p>
            <a:r>
              <a:rPr lang="en-US" dirty="0"/>
              <a:t>How to Protect Yourself</a:t>
            </a:r>
          </a:p>
        </p:txBody>
      </p:sp>
      <p:graphicFrame>
        <p:nvGraphicFramePr>
          <p:cNvPr id="8" name="Diagram 7"/>
          <p:cNvGraphicFramePr/>
          <p:nvPr>
            <p:extLst>
              <p:ext uri="{D42A27DB-BD31-4B8C-83A1-F6EECF244321}">
                <p14:modId xmlns:p14="http://schemas.microsoft.com/office/powerpoint/2010/main" val="1510223685"/>
              </p:ext>
            </p:extLst>
          </p:nvPr>
        </p:nvGraphicFramePr>
        <p:xfrm>
          <a:off x="876299" y="2447130"/>
          <a:ext cx="16671472" cy="97448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afe Supervisor Prepare For Medical Emergency_ How To Protect Yourself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1707475" y="7654925"/>
            <a:ext cx="609600" cy="609600"/>
          </a:xfrm>
          <a:prstGeom prst="rect">
            <a:avLst/>
          </a:prstGeom>
        </p:spPr>
      </p:pic>
    </p:spTree>
    <p:extLst>
      <p:ext uri="{BB962C8B-B14F-4D97-AF65-F5344CB8AC3E}">
        <p14:creationId xmlns:p14="http://schemas.microsoft.com/office/powerpoint/2010/main" val="33275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761880"/>
            <a:ext cx="7924800" cy="1685249"/>
          </a:xfrm>
        </p:spPr>
        <p:txBody>
          <a:bodyPr/>
          <a:lstStyle/>
          <a:p>
            <a:r>
              <a:rPr lang="en-US" dirty="0"/>
              <a:t>How to Protect Yourself</a:t>
            </a:r>
          </a:p>
        </p:txBody>
      </p:sp>
      <p:graphicFrame>
        <p:nvGraphicFramePr>
          <p:cNvPr id="8" name="Diagram 7"/>
          <p:cNvGraphicFramePr/>
          <p:nvPr>
            <p:extLst>
              <p:ext uri="{D42A27DB-BD31-4B8C-83A1-F6EECF244321}">
                <p14:modId xmlns:p14="http://schemas.microsoft.com/office/powerpoint/2010/main" val="3803790827"/>
              </p:ext>
            </p:extLst>
          </p:nvPr>
        </p:nvGraphicFramePr>
        <p:xfrm>
          <a:off x="876299" y="2447130"/>
          <a:ext cx="16671472" cy="97448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afe Supervisor Prepare For Medical Emergency_ How To Protect Yourself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279475" y="8039100"/>
            <a:ext cx="609600" cy="609600"/>
          </a:xfrm>
          <a:prstGeom prst="rect">
            <a:avLst/>
          </a:prstGeom>
        </p:spPr>
      </p:pic>
      <p:pic>
        <p:nvPicPr>
          <p:cNvPr id="4" name="Graphic 3" descr="Document"/>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9410" y="2928394"/>
            <a:ext cx="3809290" cy="3809290"/>
          </a:xfrm>
          <a:prstGeom prst="rect">
            <a:avLst/>
          </a:prstGeom>
        </p:spPr>
      </p:pic>
    </p:spTree>
    <p:extLst>
      <p:ext uri="{BB962C8B-B14F-4D97-AF65-F5344CB8AC3E}">
        <p14:creationId xmlns:p14="http://schemas.microsoft.com/office/powerpoint/2010/main" val="81152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761881"/>
            <a:ext cx="6781800" cy="1338581"/>
          </a:xfrm>
        </p:spPr>
        <p:txBody>
          <a:bodyPr/>
          <a:lstStyle/>
          <a:p>
            <a:r>
              <a:rPr lang="en-US" dirty="0"/>
              <a:t>How to Protect Yourself</a:t>
            </a:r>
          </a:p>
        </p:txBody>
      </p:sp>
      <p:graphicFrame>
        <p:nvGraphicFramePr>
          <p:cNvPr id="6" name="Diagram 5"/>
          <p:cNvGraphicFramePr/>
          <p:nvPr>
            <p:extLst>
              <p:ext uri="{D42A27DB-BD31-4B8C-83A1-F6EECF244321}">
                <p14:modId xmlns:p14="http://schemas.microsoft.com/office/powerpoint/2010/main" val="3556741889"/>
              </p:ext>
            </p:extLst>
          </p:nvPr>
        </p:nvGraphicFramePr>
        <p:xfrm>
          <a:off x="476250" y="2458252"/>
          <a:ext cx="17411700" cy="106439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nvSpPr>
        <p:spPr>
          <a:xfrm>
            <a:off x="3848100" y="1921567"/>
            <a:ext cx="10668000" cy="715581"/>
          </a:xfrm>
          <a:prstGeom prst="rect">
            <a:avLst/>
          </a:prstGeom>
          <a:noFill/>
        </p:spPr>
        <p:txBody>
          <a:bodyPr wrap="square" rtlCol="0">
            <a:spAutoFit/>
          </a:bodyPr>
          <a:lstStyle>
            <a:lvl1pPr algn="l" defTabSz="18288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algn="ctr"/>
            <a:r>
              <a:rPr lang="en-US" dirty="0"/>
              <a:t>Warnings Signs of a Medical Emergency </a:t>
            </a:r>
          </a:p>
        </p:txBody>
      </p:sp>
      <p:pic>
        <p:nvPicPr>
          <p:cNvPr id="8" name="Graphic 7" descr="Medical"/>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5350" y="4075659"/>
            <a:ext cx="914400" cy="914400"/>
          </a:xfrm>
          <a:prstGeom prst="rect">
            <a:avLst/>
          </a:prstGeom>
        </p:spPr>
      </p:pic>
      <p:pic>
        <p:nvPicPr>
          <p:cNvPr id="9" name="Graphic 8" descr="Medical"/>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5350" y="7323046"/>
            <a:ext cx="914400" cy="914400"/>
          </a:xfrm>
          <a:prstGeom prst="rect">
            <a:avLst/>
          </a:prstGeom>
        </p:spPr>
      </p:pic>
      <p:pic>
        <p:nvPicPr>
          <p:cNvPr id="10" name="Graphic 9" descr="Medical"/>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6300" y="10570433"/>
            <a:ext cx="914400" cy="914400"/>
          </a:xfrm>
          <a:prstGeom prst="rect">
            <a:avLst/>
          </a:prstGeom>
        </p:spPr>
      </p:pic>
      <p:pic>
        <p:nvPicPr>
          <p:cNvPr id="11" name="Graphic 10" descr="Medical"/>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06000" y="4075659"/>
            <a:ext cx="914400" cy="914400"/>
          </a:xfrm>
          <a:prstGeom prst="rect">
            <a:avLst/>
          </a:prstGeom>
        </p:spPr>
      </p:pic>
      <p:pic>
        <p:nvPicPr>
          <p:cNvPr id="12" name="Graphic 11" descr="Medical"/>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06000" y="7380196"/>
            <a:ext cx="857250" cy="857250"/>
          </a:xfrm>
          <a:prstGeom prst="rect">
            <a:avLst/>
          </a:prstGeom>
        </p:spPr>
      </p:pic>
      <p:pic>
        <p:nvPicPr>
          <p:cNvPr id="13" name="Graphic 12" descr="Medical"/>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48850" y="10570433"/>
            <a:ext cx="914400" cy="914400"/>
          </a:xfrm>
          <a:prstGeom prst="rect">
            <a:avLst/>
          </a:prstGeom>
        </p:spPr>
      </p:pic>
      <p:pic>
        <p:nvPicPr>
          <p:cNvPr id="3" name="Safe Supervisor Prepare For Medical Emergency_ How To Protect Yourself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028525" y="8664575"/>
            <a:ext cx="609600" cy="609600"/>
          </a:xfrm>
          <a:prstGeom prst="rect">
            <a:avLst/>
          </a:prstGeom>
        </p:spPr>
      </p:pic>
    </p:spTree>
    <p:extLst>
      <p:ext uri="{BB962C8B-B14F-4D97-AF65-F5344CB8AC3E}">
        <p14:creationId xmlns:p14="http://schemas.microsoft.com/office/powerpoint/2010/main" val="427919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Word</a:t>
            </a:r>
          </a:p>
        </p:txBody>
      </p:sp>
      <p:sp>
        <p:nvSpPr>
          <p:cNvPr id="3" name="Rectangle 2"/>
          <p:cNvSpPr/>
          <p:nvPr/>
        </p:nvSpPr>
        <p:spPr>
          <a:xfrm>
            <a:off x="0" y="5294721"/>
            <a:ext cx="18288000" cy="2554545"/>
          </a:xfrm>
          <a:prstGeom prst="rect">
            <a:avLst/>
          </a:prstGeom>
        </p:spPr>
        <p:txBody>
          <a:bodyPr wrap="square">
            <a:spAutoFit/>
          </a:bodyPr>
          <a:lstStyle/>
          <a:p>
            <a:pPr marL="1257300" lvl="1" indent="-571500">
              <a:buFont typeface="Arial" panose="020B0604020202020204" pitchFamily="34" charset="0"/>
              <a:buChar char="•"/>
            </a:pPr>
            <a:r>
              <a:rPr lang="en-US" sz="4000" dirty="0">
                <a:solidFill>
                  <a:schemeClr val="bg1"/>
                </a:solidFill>
              </a:rPr>
              <a:t>Seconds matter during a medical emergency. </a:t>
            </a:r>
          </a:p>
          <a:p>
            <a:pPr marL="1257300" lvl="1" indent="-571500">
              <a:buFont typeface="Arial" panose="020B0604020202020204" pitchFamily="34" charset="0"/>
              <a:buChar char="•"/>
            </a:pPr>
            <a:endParaRPr lang="en-US" sz="4000" dirty="0">
              <a:solidFill>
                <a:schemeClr val="bg1"/>
              </a:solidFill>
            </a:endParaRPr>
          </a:p>
          <a:p>
            <a:pPr marL="1257300" lvl="1" indent="-571500">
              <a:buFont typeface="Arial" panose="020B0604020202020204" pitchFamily="34" charset="0"/>
              <a:buChar char="•"/>
            </a:pPr>
            <a:r>
              <a:rPr lang="en-US" sz="4000" dirty="0">
                <a:solidFill>
                  <a:schemeClr val="bg1"/>
                </a:solidFill>
              </a:rPr>
              <a:t>With some forethought and planning you can help ease some of the uncertainty and panic that accompanies most emergency situations. </a:t>
            </a:r>
          </a:p>
        </p:txBody>
      </p:sp>
      <p:pic>
        <p:nvPicPr>
          <p:cNvPr id="4" name="Safe Supervisor Prepare For Medical Emergency_ Final Wor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161750" y="8809038"/>
            <a:ext cx="609600" cy="609600"/>
          </a:xfrm>
          <a:prstGeom prst="rect">
            <a:avLst/>
          </a:prstGeom>
        </p:spPr>
      </p:pic>
    </p:spTree>
    <p:extLst>
      <p:ext uri="{BB962C8B-B14F-4D97-AF65-F5344CB8AC3E}">
        <p14:creationId xmlns:p14="http://schemas.microsoft.com/office/powerpoint/2010/main" val="162024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imply Red Theme">
  <a:themeElements>
    <a:clrScheme name="SIMPLICITY - Simply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mply Red Theme" id="{65B29E1D-5B1D-46F2-8CAF-8263A8F7224F}" vid="{C0870424-774E-4248-8361-9833448740BE}"/>
    </a:ext>
  </a:extLst>
</a:theme>
</file>

<file path=ppt/theme/theme2.xml><?xml version="1.0" encoding="utf-8"?>
<a:theme xmlns:a="http://schemas.openxmlformats.org/drawingml/2006/main" name="1_SLIDES WITH IMAGES">
  <a:themeElements>
    <a:clrScheme name="SIMPLICITY - Simply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AM SLIDES">
  <a:themeElements>
    <a:clrScheme name="SIMPLICITY - Simply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LIDES WITH IMAGES">
  <a:themeElements>
    <a:clrScheme name="SIMPLICITY - Simply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EAM SLIDES">
  <a:themeElements>
    <a:clrScheme name="SIMPLICITY - Simply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PORTFOLIO">
  <a:themeElements>
    <a:clrScheme name="SIMPLICITY - Simply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Simply Red Theme</Template>
  <TotalTime>234</TotalTime>
  <Words>905</Words>
  <Application>Microsoft Office PowerPoint</Application>
  <PresentationFormat>Custom</PresentationFormat>
  <Paragraphs>87</Paragraphs>
  <Slides>7</Slides>
  <Notes>7</Notes>
  <HiddenSlides>0</HiddenSlides>
  <MMClips>7</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7</vt:i4>
      </vt:variant>
    </vt:vector>
  </HeadingPairs>
  <TitlesOfParts>
    <vt:vector size="18" baseType="lpstr">
      <vt:lpstr>Roboto Condensed</vt:lpstr>
      <vt:lpstr>ＭＳ Ｐゴシック</vt:lpstr>
      <vt:lpstr>Roboto</vt:lpstr>
      <vt:lpstr>Calibri</vt:lpstr>
      <vt:lpstr>Arial</vt:lpstr>
      <vt:lpstr>Simply Red Theme</vt:lpstr>
      <vt:lpstr>1_SLIDES WITH IMAGES</vt:lpstr>
      <vt:lpstr>1_TEAM SLIDES</vt:lpstr>
      <vt:lpstr>2_SLIDES WITH IMAGES</vt:lpstr>
      <vt:lpstr>2_TEAM SLIDES</vt:lpstr>
      <vt:lpstr>2_PORTFOLIO</vt:lpstr>
      <vt:lpstr>Are you Prepared for a Medical Emergency?</vt:lpstr>
      <vt:lpstr>What’s at Stake</vt:lpstr>
      <vt:lpstr>What’s the Danger </vt:lpstr>
      <vt:lpstr>How to Protect Yourself</vt:lpstr>
      <vt:lpstr>How to Protect Yourself</vt:lpstr>
      <vt:lpstr>How to Protect Yourself</vt:lpstr>
      <vt:lpstr>Final Word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Natae Bugg</dc:creator>
  <cp:lastModifiedBy>Natae Bugg</cp:lastModifiedBy>
  <cp:revision>41</cp:revision>
  <dcterms:created xsi:type="dcterms:W3CDTF">2016-11-22T04:43:41Z</dcterms:created>
  <dcterms:modified xsi:type="dcterms:W3CDTF">2017-01-27T15:25:53Z</dcterms:modified>
</cp:coreProperties>
</file>