
<file path=[Content_Types].xml><?xml version="1.0" encoding="utf-8"?>
<Types xmlns="http://schemas.openxmlformats.org/package/2006/content-types">
  <Default Extension="bin" ContentType="audio/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8"/>
  </p:notesMasterIdLst>
  <p:sldIdLst>
    <p:sldId id="269" r:id="rId5"/>
    <p:sldId id="606" r:id="rId6"/>
    <p:sldId id="613" r:id="rId7"/>
    <p:sldId id="614" r:id="rId8"/>
    <p:sldId id="623" r:id="rId9"/>
    <p:sldId id="624" r:id="rId10"/>
    <p:sldId id="619" r:id="rId11"/>
    <p:sldId id="616" r:id="rId12"/>
    <p:sldId id="618" r:id="rId13"/>
    <p:sldId id="625" r:id="rId14"/>
    <p:sldId id="626" r:id="rId15"/>
    <p:sldId id="627" r:id="rId16"/>
    <p:sldId id="622" r:id="rId17"/>
  </p:sldIdLst>
  <p:sldSz cx="18288000" cy="10287000"/>
  <p:notesSz cx="6888163" cy="100203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43" autoAdjust="0"/>
    <p:restoredTop sz="73418" autoAdjust="0"/>
  </p:normalViewPr>
  <p:slideViewPr>
    <p:cSldViewPr>
      <p:cViewPr varScale="1">
        <p:scale>
          <a:sx n="36" d="100"/>
          <a:sy n="36" d="100"/>
        </p:scale>
        <p:origin x="1644" y="60"/>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4817F9CE-3F79-4D88-8C50-88759DE96766}"/>
    <pc:docChg chg="undo custSel modSld">
      <pc:chgData name="edwin landivar" userId="ae2ac59f40d9f62d" providerId="LiveId" clId="{4817F9CE-3F79-4D88-8C50-88759DE96766}" dt="2019-07-17T21:42:30.281" v="381" actId="1076"/>
      <pc:docMkLst>
        <pc:docMk/>
      </pc:docMkLst>
      <pc:sldChg chg="addSp delSp modSp">
        <pc:chgData name="edwin landivar" userId="ae2ac59f40d9f62d" providerId="LiveId" clId="{4817F9CE-3F79-4D88-8C50-88759DE96766}" dt="2019-07-17T21:16:29.165" v="206" actId="1076"/>
        <pc:sldMkLst>
          <pc:docMk/>
          <pc:sldMk cId="3378895467" sldId="606"/>
        </pc:sldMkLst>
        <pc:spChg chg="mod">
          <ac:chgData name="edwin landivar" userId="ae2ac59f40d9f62d" providerId="LiveId" clId="{4817F9CE-3F79-4D88-8C50-88759DE96766}" dt="2019-07-17T21:14:56.121" v="200"/>
          <ac:spMkLst>
            <pc:docMk/>
            <pc:sldMk cId="3378895467" sldId="606"/>
            <ac:spMk id="5" creationId="{00000000-0000-0000-0000-000000000000}"/>
          </ac:spMkLst>
        </pc:spChg>
        <pc:picChg chg="del">
          <ac:chgData name="edwin landivar" userId="ae2ac59f40d9f62d" providerId="LiveId" clId="{4817F9CE-3F79-4D88-8C50-88759DE96766}" dt="2019-07-17T20:49:26.077" v="0" actId="478"/>
          <ac:picMkLst>
            <pc:docMk/>
            <pc:sldMk cId="3378895467" sldId="606"/>
            <ac:picMk id="6" creationId="{ADE62816-4C31-49BE-A0FB-9345C0A44FDC}"/>
          </ac:picMkLst>
        </pc:picChg>
        <pc:picChg chg="mod">
          <ac:chgData name="edwin landivar" userId="ae2ac59f40d9f62d" providerId="LiveId" clId="{4817F9CE-3F79-4D88-8C50-88759DE96766}" dt="2019-07-17T21:14:40.089" v="199" actId="1076"/>
          <ac:picMkLst>
            <pc:docMk/>
            <pc:sldMk cId="3378895467" sldId="606"/>
            <ac:picMk id="9" creationId="{1DDF43C9-818A-4983-8A28-01D63F1E5AC3}"/>
          </ac:picMkLst>
        </pc:picChg>
        <pc:picChg chg="add mod">
          <ac:chgData name="edwin landivar" userId="ae2ac59f40d9f62d" providerId="LiveId" clId="{4817F9CE-3F79-4D88-8C50-88759DE96766}" dt="2019-07-17T21:16:29.165" v="206" actId="1076"/>
          <ac:picMkLst>
            <pc:docMk/>
            <pc:sldMk cId="3378895467" sldId="606"/>
            <ac:picMk id="1026" creationId="{0CC1715A-9E77-4E90-98F3-ECCD973A6843}"/>
          </ac:picMkLst>
        </pc:picChg>
      </pc:sldChg>
      <pc:sldChg chg="addSp delSp modSp">
        <pc:chgData name="edwin landivar" userId="ae2ac59f40d9f62d" providerId="LiveId" clId="{4817F9CE-3F79-4D88-8C50-88759DE96766}" dt="2019-07-17T21:18:16.744" v="224" actId="1076"/>
        <pc:sldMkLst>
          <pc:docMk/>
          <pc:sldMk cId="837056114" sldId="613"/>
        </pc:sldMkLst>
        <pc:spChg chg="mod">
          <ac:chgData name="edwin landivar" userId="ae2ac59f40d9f62d" providerId="LiveId" clId="{4817F9CE-3F79-4D88-8C50-88759DE96766}" dt="2019-07-17T20:50:58.776" v="7" actId="20577"/>
          <ac:spMkLst>
            <pc:docMk/>
            <pc:sldMk cId="837056114" sldId="613"/>
            <ac:spMk id="14" creationId="{00000000-0000-0000-0000-000000000000}"/>
          </ac:spMkLst>
        </pc:spChg>
        <pc:spChg chg="add del mod">
          <ac:chgData name="edwin landivar" userId="ae2ac59f40d9f62d" providerId="LiveId" clId="{4817F9CE-3F79-4D88-8C50-88759DE96766}" dt="2019-07-17T21:18:16.744" v="224" actId="1076"/>
          <ac:spMkLst>
            <pc:docMk/>
            <pc:sldMk cId="837056114" sldId="613"/>
            <ac:spMk id="15" creationId="{00000000-0000-0000-0000-000000000000}"/>
          </ac:spMkLst>
        </pc:spChg>
        <pc:grpChg chg="mod">
          <ac:chgData name="edwin landivar" userId="ae2ac59f40d9f62d" providerId="LiveId" clId="{4817F9CE-3F79-4D88-8C50-88759DE96766}" dt="2019-07-17T20:50:07.869" v="1"/>
          <ac:grpSpMkLst>
            <pc:docMk/>
            <pc:sldMk cId="837056114" sldId="613"/>
            <ac:grpSpMk id="21" creationId="{00000000-0000-0000-0000-000000000000}"/>
          </ac:grpSpMkLst>
        </pc:grpChg>
        <pc:picChg chg="add mod">
          <ac:chgData name="edwin landivar" userId="ae2ac59f40d9f62d" providerId="LiveId" clId="{4817F9CE-3F79-4D88-8C50-88759DE96766}" dt="2019-07-17T21:18:12.824" v="223" actId="14100"/>
          <ac:picMkLst>
            <pc:docMk/>
            <pc:sldMk cId="837056114" sldId="613"/>
            <ac:picMk id="2" creationId="{30876573-B946-4A3A-8A34-5DB2E11B0E54}"/>
          </ac:picMkLst>
        </pc:picChg>
        <pc:picChg chg="del">
          <ac:chgData name="edwin landivar" userId="ae2ac59f40d9f62d" providerId="LiveId" clId="{4817F9CE-3F79-4D88-8C50-88759DE96766}" dt="2019-07-17T21:16:39.560" v="211" actId="478"/>
          <ac:picMkLst>
            <pc:docMk/>
            <pc:sldMk cId="837056114" sldId="613"/>
            <ac:picMk id="2050" creationId="{17E10F28-54D3-40EA-A5E5-11A7383727DD}"/>
          </ac:picMkLst>
        </pc:picChg>
      </pc:sldChg>
      <pc:sldChg chg="addSp delSp modSp modNotesTx">
        <pc:chgData name="edwin landivar" userId="ae2ac59f40d9f62d" providerId="LiveId" clId="{4817F9CE-3F79-4D88-8C50-88759DE96766}" dt="2019-07-17T21:30:24.317" v="278" actId="167"/>
        <pc:sldMkLst>
          <pc:docMk/>
          <pc:sldMk cId="1479977622" sldId="614"/>
        </pc:sldMkLst>
        <pc:spChg chg="add mod ord">
          <ac:chgData name="edwin landivar" userId="ae2ac59f40d9f62d" providerId="LiveId" clId="{4817F9CE-3F79-4D88-8C50-88759DE96766}" dt="2019-07-17T21:30:10.718" v="276" actId="167"/>
          <ac:spMkLst>
            <pc:docMk/>
            <pc:sldMk cId="1479977622" sldId="614"/>
            <ac:spMk id="11" creationId="{5C0431FB-EEE5-4DAD-9396-1B2799383766}"/>
          </ac:spMkLst>
        </pc:spChg>
        <pc:spChg chg="mod">
          <ac:chgData name="edwin landivar" userId="ae2ac59f40d9f62d" providerId="LiveId" clId="{4817F9CE-3F79-4D88-8C50-88759DE96766}" dt="2019-07-17T20:54:54.818" v="14" actId="1076"/>
          <ac:spMkLst>
            <pc:docMk/>
            <pc:sldMk cId="1479977622" sldId="614"/>
            <ac:spMk id="12" creationId="{FDA60557-BA79-460F-BF5F-4FA86BF69E8D}"/>
          </ac:spMkLst>
        </pc:spChg>
        <pc:grpChg chg="mod">
          <ac:chgData name="edwin landivar" userId="ae2ac59f40d9f62d" providerId="LiveId" clId="{4817F9CE-3F79-4D88-8C50-88759DE96766}" dt="2019-07-17T20:53:51.983" v="8"/>
          <ac:grpSpMkLst>
            <pc:docMk/>
            <pc:sldMk cId="1479977622" sldId="614"/>
            <ac:grpSpMk id="7" creationId="{6A2EE282-3F0E-48E3-8A4C-4C198B8FBCBE}"/>
          </ac:grpSpMkLst>
        </pc:grpChg>
        <pc:picChg chg="add mod">
          <ac:chgData name="edwin landivar" userId="ae2ac59f40d9f62d" providerId="LiveId" clId="{4817F9CE-3F79-4D88-8C50-88759DE96766}" dt="2019-07-17T21:30:20.133" v="277" actId="167"/>
          <ac:picMkLst>
            <pc:docMk/>
            <pc:sldMk cId="1479977622" sldId="614"/>
            <ac:picMk id="2" creationId="{621E66A0-BD02-4040-BDFB-422AA205628E}"/>
          </ac:picMkLst>
        </pc:picChg>
        <pc:picChg chg="add mod ord modCrop">
          <ac:chgData name="edwin landivar" userId="ae2ac59f40d9f62d" providerId="LiveId" clId="{4817F9CE-3F79-4D88-8C50-88759DE96766}" dt="2019-07-17T21:30:24.317" v="278" actId="167"/>
          <ac:picMkLst>
            <pc:docMk/>
            <pc:sldMk cId="1479977622" sldId="614"/>
            <ac:picMk id="4" creationId="{BAB2FD27-BFD6-45AE-A6D9-7FADFB760707}"/>
          </ac:picMkLst>
        </pc:picChg>
        <pc:picChg chg="del mod">
          <ac:chgData name="edwin landivar" userId="ae2ac59f40d9f62d" providerId="LiveId" clId="{4817F9CE-3F79-4D88-8C50-88759DE96766}" dt="2019-07-17T21:18:35.561" v="228" actId="478"/>
          <ac:picMkLst>
            <pc:docMk/>
            <pc:sldMk cId="1479977622" sldId="614"/>
            <ac:picMk id="3074" creationId="{61B35E24-3EB2-42EF-BC93-4A665870E3EF}"/>
          </ac:picMkLst>
        </pc:picChg>
      </pc:sldChg>
      <pc:sldChg chg="addSp delSp modSp">
        <pc:chgData name="edwin landivar" userId="ae2ac59f40d9f62d" providerId="LiveId" clId="{4817F9CE-3F79-4D88-8C50-88759DE96766}" dt="2019-07-17T21:36:14.376" v="333" actId="1076"/>
        <pc:sldMkLst>
          <pc:docMk/>
          <pc:sldMk cId="668194125" sldId="616"/>
        </pc:sldMkLst>
        <pc:spChg chg="mod">
          <ac:chgData name="edwin landivar" userId="ae2ac59f40d9f62d" providerId="LiveId" clId="{4817F9CE-3F79-4D88-8C50-88759DE96766}" dt="2019-07-17T21:36:14.376" v="333" actId="1076"/>
          <ac:spMkLst>
            <pc:docMk/>
            <pc:sldMk cId="668194125" sldId="616"/>
            <ac:spMk id="7" creationId="{1867828F-492D-4BF1-8A4E-822DF2FD5B9B}"/>
          </ac:spMkLst>
        </pc:spChg>
        <pc:spChg chg="mod">
          <ac:chgData name="edwin landivar" userId="ae2ac59f40d9f62d" providerId="LiveId" clId="{4817F9CE-3F79-4D88-8C50-88759DE96766}" dt="2019-07-17T21:35:55.765" v="330" actId="1076"/>
          <ac:spMkLst>
            <pc:docMk/>
            <pc:sldMk cId="668194125" sldId="616"/>
            <ac:spMk id="8" creationId="{00000000-0000-0000-0000-000000000000}"/>
          </ac:spMkLst>
        </pc:spChg>
        <pc:spChg chg="mod">
          <ac:chgData name="edwin landivar" userId="ae2ac59f40d9f62d" providerId="LiveId" clId="{4817F9CE-3F79-4D88-8C50-88759DE96766}" dt="2019-07-17T21:35:51.781" v="329" actId="1076"/>
          <ac:spMkLst>
            <pc:docMk/>
            <pc:sldMk cId="668194125" sldId="616"/>
            <ac:spMk id="11" creationId="{000A3D02-EEEC-4528-90F1-EF34E378C585}"/>
          </ac:spMkLst>
        </pc:spChg>
        <pc:picChg chg="del">
          <ac:chgData name="edwin landivar" userId="ae2ac59f40d9f62d" providerId="LiveId" clId="{4817F9CE-3F79-4D88-8C50-88759DE96766}" dt="2019-07-17T21:33:51.267" v="316" actId="478"/>
          <ac:picMkLst>
            <pc:docMk/>
            <pc:sldMk cId="668194125" sldId="616"/>
            <ac:picMk id="3" creationId="{CDEBD535-209A-490E-99F1-3B1A797B1813}"/>
          </ac:picMkLst>
        </pc:picChg>
        <pc:picChg chg="add del mod">
          <ac:chgData name="edwin landivar" userId="ae2ac59f40d9f62d" providerId="LiveId" clId="{4817F9CE-3F79-4D88-8C50-88759DE96766}" dt="2019-07-17T21:34:36.405" v="320" actId="478"/>
          <ac:picMkLst>
            <pc:docMk/>
            <pc:sldMk cId="668194125" sldId="616"/>
            <ac:picMk id="5122" creationId="{FDBAA3F6-4B72-4D61-B8F7-98CB35987325}"/>
          </ac:picMkLst>
        </pc:picChg>
        <pc:picChg chg="add mod">
          <ac:chgData name="edwin landivar" userId="ae2ac59f40d9f62d" providerId="LiveId" clId="{4817F9CE-3F79-4D88-8C50-88759DE96766}" dt="2019-07-17T21:35:49.334" v="328" actId="167"/>
          <ac:picMkLst>
            <pc:docMk/>
            <pc:sldMk cId="668194125" sldId="616"/>
            <ac:picMk id="5124" creationId="{A63C7ABA-C7F3-4B8B-9386-D16EA40628C2}"/>
          </ac:picMkLst>
        </pc:picChg>
      </pc:sldChg>
      <pc:sldChg chg="addSp delSp modSp modNotesTx">
        <pc:chgData name="edwin landivar" userId="ae2ac59f40d9f62d" providerId="LiveId" clId="{4817F9CE-3F79-4D88-8C50-88759DE96766}" dt="2019-07-17T21:38:06.205" v="352" actId="1076"/>
        <pc:sldMkLst>
          <pc:docMk/>
          <pc:sldMk cId="1542355900" sldId="618"/>
        </pc:sldMkLst>
        <pc:spChg chg="mod">
          <ac:chgData name="edwin landivar" userId="ae2ac59f40d9f62d" providerId="LiveId" clId="{4817F9CE-3F79-4D88-8C50-88759DE96766}" dt="2019-07-17T21:38:01.453" v="351" actId="1076"/>
          <ac:spMkLst>
            <pc:docMk/>
            <pc:sldMk cId="1542355900" sldId="618"/>
            <ac:spMk id="7" creationId="{B0369C6B-D18C-4CCF-81D5-91F16F2021B5}"/>
          </ac:spMkLst>
        </pc:spChg>
        <pc:spChg chg="mod">
          <ac:chgData name="edwin landivar" userId="ae2ac59f40d9f62d" providerId="LiveId" clId="{4817F9CE-3F79-4D88-8C50-88759DE96766}" dt="2019-07-17T21:38:06.205" v="352" actId="1076"/>
          <ac:spMkLst>
            <pc:docMk/>
            <pc:sldMk cId="1542355900" sldId="618"/>
            <ac:spMk id="8" creationId="{952E69BF-CBD5-4093-90B8-854A86A7ABE3}"/>
          </ac:spMkLst>
        </pc:spChg>
        <pc:spChg chg="mod">
          <ac:chgData name="edwin landivar" userId="ae2ac59f40d9f62d" providerId="LiveId" clId="{4817F9CE-3F79-4D88-8C50-88759DE96766}" dt="2019-07-17T21:37:46.244" v="345" actId="17032"/>
          <ac:spMkLst>
            <pc:docMk/>
            <pc:sldMk cId="1542355900" sldId="618"/>
            <ac:spMk id="12" creationId="{00000000-0000-0000-0000-000000000000}"/>
          </ac:spMkLst>
        </pc:spChg>
        <pc:picChg chg="add mod">
          <ac:chgData name="edwin landivar" userId="ae2ac59f40d9f62d" providerId="LiveId" clId="{4817F9CE-3F79-4D88-8C50-88759DE96766}" dt="2019-07-17T21:37:58.285" v="350" actId="1076"/>
          <ac:picMkLst>
            <pc:docMk/>
            <pc:sldMk cId="1542355900" sldId="618"/>
            <ac:picMk id="6146" creationId="{9CDA584C-A545-4437-8015-02F9F5587D5E}"/>
          </ac:picMkLst>
        </pc:picChg>
        <pc:picChg chg="del">
          <ac:chgData name="edwin landivar" userId="ae2ac59f40d9f62d" providerId="LiveId" clId="{4817F9CE-3F79-4D88-8C50-88759DE96766}" dt="2019-07-17T21:37:07.800" v="335" actId="478"/>
          <ac:picMkLst>
            <pc:docMk/>
            <pc:sldMk cId="1542355900" sldId="618"/>
            <ac:picMk id="7170" creationId="{6D0CA66B-F9D3-42DA-AAF4-49B18EB6FAD1}"/>
          </ac:picMkLst>
        </pc:picChg>
      </pc:sldChg>
      <pc:sldChg chg="addSp delSp modSp modNotesTx">
        <pc:chgData name="edwin landivar" userId="ae2ac59f40d9f62d" providerId="LiveId" clId="{4817F9CE-3F79-4D88-8C50-88759DE96766}" dt="2019-07-17T21:33:38.820" v="312" actId="1076"/>
        <pc:sldMkLst>
          <pc:docMk/>
          <pc:sldMk cId="2599265895" sldId="619"/>
        </pc:sldMkLst>
        <pc:spChg chg="del mod">
          <ac:chgData name="edwin landivar" userId="ae2ac59f40d9f62d" providerId="LiveId" clId="{4817F9CE-3F79-4D88-8C50-88759DE96766}" dt="2019-07-17T21:33:33.725" v="311" actId="478"/>
          <ac:spMkLst>
            <pc:docMk/>
            <pc:sldMk cId="2599265895" sldId="619"/>
            <ac:spMk id="2" creationId="{65A7E11F-DF5A-4A09-A3C4-EBD10079B248}"/>
          </ac:spMkLst>
        </pc:spChg>
        <pc:spChg chg="mod">
          <ac:chgData name="edwin landivar" userId="ae2ac59f40d9f62d" providerId="LiveId" clId="{4817F9CE-3F79-4D88-8C50-88759DE96766}" dt="2019-07-17T21:06:02.660" v="142" actId="1076"/>
          <ac:spMkLst>
            <pc:docMk/>
            <pc:sldMk cId="2599265895" sldId="619"/>
            <ac:spMk id="7" creationId="{00000000-0000-0000-0000-000000000000}"/>
          </ac:spMkLst>
        </pc:spChg>
        <pc:spChg chg="mod ord">
          <ac:chgData name="edwin landivar" userId="ae2ac59f40d9f62d" providerId="LiveId" clId="{4817F9CE-3F79-4D88-8C50-88759DE96766}" dt="2019-07-17T21:33:18.892" v="308" actId="1076"/>
          <ac:spMkLst>
            <pc:docMk/>
            <pc:sldMk cId="2599265895" sldId="619"/>
            <ac:spMk id="9" creationId="{227275EF-EC61-4770-89C0-348F5818FF93}"/>
          </ac:spMkLst>
        </pc:spChg>
        <pc:spChg chg="mod">
          <ac:chgData name="edwin landivar" userId="ae2ac59f40d9f62d" providerId="LiveId" clId="{4817F9CE-3F79-4D88-8C50-88759DE96766}" dt="2019-07-17T21:33:38.820" v="312" actId="1076"/>
          <ac:spMkLst>
            <pc:docMk/>
            <pc:sldMk cId="2599265895" sldId="619"/>
            <ac:spMk id="27" creationId="{00000000-0000-0000-0000-000000000000}"/>
          </ac:spMkLst>
        </pc:spChg>
        <pc:picChg chg="add mod ord">
          <ac:chgData name="edwin landivar" userId="ae2ac59f40d9f62d" providerId="LiveId" clId="{4817F9CE-3F79-4D88-8C50-88759DE96766}" dt="2019-07-17T21:32:58.146" v="303" actId="14100"/>
          <ac:picMkLst>
            <pc:docMk/>
            <pc:sldMk cId="2599265895" sldId="619"/>
            <ac:picMk id="4" creationId="{729774FF-BABC-4FE9-9218-CCA38429086D}"/>
          </ac:picMkLst>
        </pc:picChg>
        <pc:picChg chg="del">
          <ac:chgData name="edwin landivar" userId="ae2ac59f40d9f62d" providerId="LiveId" clId="{4817F9CE-3F79-4D88-8C50-88759DE96766}" dt="2019-07-17T21:31:45.592" v="290" actId="478"/>
          <ac:picMkLst>
            <pc:docMk/>
            <pc:sldMk cId="2599265895" sldId="619"/>
            <ac:picMk id="6146" creationId="{1B4362EF-45C4-4768-A649-BDDF8FCD55AB}"/>
          </ac:picMkLst>
        </pc:picChg>
      </pc:sldChg>
      <pc:sldChg chg="addSp delSp modSp">
        <pc:chgData name="edwin landivar" userId="ae2ac59f40d9f62d" providerId="LiveId" clId="{4817F9CE-3F79-4D88-8C50-88759DE96766}" dt="2019-07-17T21:42:30.281" v="381" actId="1076"/>
        <pc:sldMkLst>
          <pc:docMk/>
          <pc:sldMk cId="3481045880" sldId="622"/>
        </pc:sldMkLst>
        <pc:spChg chg="add del mod">
          <ac:chgData name="edwin landivar" userId="ae2ac59f40d9f62d" providerId="LiveId" clId="{4817F9CE-3F79-4D88-8C50-88759DE96766}" dt="2019-07-17T21:42:18.056" v="378" actId="931"/>
          <ac:spMkLst>
            <pc:docMk/>
            <pc:sldMk cId="3481045880" sldId="622"/>
            <ac:spMk id="3" creationId="{4ACEED41-21A2-4030-8863-B9BF4D93514E}"/>
          </ac:spMkLst>
        </pc:spChg>
        <pc:spChg chg="mod">
          <ac:chgData name="edwin landivar" userId="ae2ac59f40d9f62d" providerId="LiveId" clId="{4817F9CE-3F79-4D88-8C50-88759DE96766}" dt="2019-07-17T21:14:27.635" v="198" actId="20577"/>
          <ac:spMkLst>
            <pc:docMk/>
            <pc:sldMk cId="3481045880" sldId="622"/>
            <ac:spMk id="14" creationId="{00000000-0000-0000-0000-000000000000}"/>
          </ac:spMkLst>
        </pc:spChg>
        <pc:spChg chg="mod">
          <ac:chgData name="edwin landivar" userId="ae2ac59f40d9f62d" providerId="LiveId" clId="{4817F9CE-3F79-4D88-8C50-88759DE96766}" dt="2019-07-17T21:42:26.867" v="380" actId="1076"/>
          <ac:spMkLst>
            <pc:docMk/>
            <pc:sldMk cId="3481045880" sldId="622"/>
            <ac:spMk id="15" creationId="{00000000-0000-0000-0000-000000000000}"/>
          </ac:spMkLst>
        </pc:spChg>
        <pc:grpChg chg="mod">
          <ac:chgData name="edwin landivar" userId="ae2ac59f40d9f62d" providerId="LiveId" clId="{4817F9CE-3F79-4D88-8C50-88759DE96766}" dt="2019-07-17T21:42:30.281" v="381" actId="1076"/>
          <ac:grpSpMkLst>
            <pc:docMk/>
            <pc:sldMk cId="3481045880" sldId="622"/>
            <ac:grpSpMk id="21" creationId="{00000000-0000-0000-0000-000000000000}"/>
          </ac:grpSpMkLst>
        </pc:grpChg>
        <pc:picChg chg="add mod ord">
          <ac:chgData name="edwin landivar" userId="ae2ac59f40d9f62d" providerId="LiveId" clId="{4817F9CE-3F79-4D88-8C50-88759DE96766}" dt="2019-07-17T21:42:21.629" v="379" actId="167"/>
          <ac:picMkLst>
            <pc:docMk/>
            <pc:sldMk cId="3481045880" sldId="622"/>
            <ac:picMk id="6" creationId="{2B25933D-C12D-4DA3-89F1-E2773B3BCC8F}"/>
          </ac:picMkLst>
        </pc:picChg>
        <pc:picChg chg="del">
          <ac:chgData name="edwin landivar" userId="ae2ac59f40d9f62d" providerId="LiveId" clId="{4817F9CE-3F79-4D88-8C50-88759DE96766}" dt="2019-07-17T21:42:05.986" v="377" actId="478"/>
          <ac:picMkLst>
            <pc:docMk/>
            <pc:sldMk cId="3481045880" sldId="622"/>
            <ac:picMk id="12" creationId="{5A87D9BB-37CC-4813-8F57-6FBC502D4626}"/>
          </ac:picMkLst>
        </pc:picChg>
      </pc:sldChg>
      <pc:sldChg chg="addSp delSp modSp modNotesTx">
        <pc:chgData name="edwin landivar" userId="ae2ac59f40d9f62d" providerId="LiveId" clId="{4817F9CE-3F79-4D88-8C50-88759DE96766}" dt="2019-07-17T21:28:53.691" v="266" actId="1076"/>
        <pc:sldMkLst>
          <pc:docMk/>
          <pc:sldMk cId="3568748920" sldId="623"/>
        </pc:sldMkLst>
        <pc:spChg chg="mod">
          <ac:chgData name="edwin landivar" userId="ae2ac59f40d9f62d" providerId="LiveId" clId="{4817F9CE-3F79-4D88-8C50-88759DE96766}" dt="2019-07-17T21:28:36.965" v="265" actId="1076"/>
          <ac:spMkLst>
            <pc:docMk/>
            <pc:sldMk cId="3568748920" sldId="623"/>
            <ac:spMk id="5" creationId="{00000000-0000-0000-0000-000000000000}"/>
          </ac:spMkLst>
        </pc:spChg>
        <pc:spChg chg="mod">
          <ac:chgData name="edwin landivar" userId="ae2ac59f40d9f62d" providerId="LiveId" clId="{4817F9CE-3F79-4D88-8C50-88759DE96766}" dt="2019-07-17T21:00:20.188" v="77" actId="1076"/>
          <ac:spMkLst>
            <pc:docMk/>
            <pc:sldMk cId="3568748920" sldId="623"/>
            <ac:spMk id="7" creationId="{00000000-0000-0000-0000-000000000000}"/>
          </ac:spMkLst>
        </pc:spChg>
        <pc:spChg chg="mod">
          <ac:chgData name="edwin landivar" userId="ae2ac59f40d9f62d" providerId="LiveId" clId="{4817F9CE-3F79-4D88-8C50-88759DE96766}" dt="2019-07-17T21:00:14.135" v="75" actId="1076"/>
          <ac:spMkLst>
            <pc:docMk/>
            <pc:sldMk cId="3568748920" sldId="623"/>
            <ac:spMk id="14" creationId="{00000000-0000-0000-0000-000000000000}"/>
          </ac:spMkLst>
        </pc:spChg>
        <pc:spChg chg="mod">
          <ac:chgData name="edwin landivar" userId="ae2ac59f40d9f62d" providerId="LiveId" clId="{4817F9CE-3F79-4D88-8C50-88759DE96766}" dt="2019-07-17T21:28:32.909" v="264" actId="1076"/>
          <ac:spMkLst>
            <pc:docMk/>
            <pc:sldMk cId="3568748920" sldId="623"/>
            <ac:spMk id="15" creationId="{00000000-0000-0000-0000-000000000000}"/>
          </ac:spMkLst>
        </pc:spChg>
        <pc:grpChg chg="mod">
          <ac:chgData name="edwin landivar" userId="ae2ac59f40d9f62d" providerId="LiveId" clId="{4817F9CE-3F79-4D88-8C50-88759DE96766}" dt="2019-07-17T21:28:53.691" v="266" actId="1076"/>
          <ac:grpSpMkLst>
            <pc:docMk/>
            <pc:sldMk cId="3568748920" sldId="623"/>
            <ac:grpSpMk id="21" creationId="{00000000-0000-0000-0000-000000000000}"/>
          </ac:grpSpMkLst>
        </pc:grpChg>
        <pc:picChg chg="add mod">
          <ac:chgData name="edwin landivar" userId="ae2ac59f40d9f62d" providerId="LiveId" clId="{4817F9CE-3F79-4D88-8C50-88759DE96766}" dt="2019-07-17T21:28:27.525" v="263" actId="14100"/>
          <ac:picMkLst>
            <pc:docMk/>
            <pc:sldMk cId="3568748920" sldId="623"/>
            <ac:picMk id="2" creationId="{15122FF7-1988-4B2D-8774-A86AD0BDA96D}"/>
          </ac:picMkLst>
        </pc:picChg>
        <pc:picChg chg="add mod ord">
          <ac:chgData name="edwin landivar" userId="ae2ac59f40d9f62d" providerId="LiveId" clId="{4817F9CE-3F79-4D88-8C50-88759DE96766}" dt="2019-07-17T21:28:19.353" v="262" actId="14100"/>
          <ac:picMkLst>
            <pc:docMk/>
            <pc:sldMk cId="3568748920" sldId="623"/>
            <ac:picMk id="4" creationId="{4D6416C2-2181-4EAE-9450-78315E39F0D7}"/>
          </ac:picMkLst>
        </pc:picChg>
        <pc:picChg chg="add mod">
          <ac:chgData name="edwin landivar" userId="ae2ac59f40d9f62d" providerId="LiveId" clId="{4817F9CE-3F79-4D88-8C50-88759DE96766}" dt="2019-07-17T21:27:42.766" v="256" actId="167"/>
          <ac:picMkLst>
            <pc:docMk/>
            <pc:sldMk cId="3568748920" sldId="623"/>
            <ac:picMk id="6" creationId="{6ADB59A9-B80A-4DDF-91EB-2D1B28678B17}"/>
          </ac:picMkLst>
        </pc:picChg>
        <pc:picChg chg="del">
          <ac:chgData name="edwin landivar" userId="ae2ac59f40d9f62d" providerId="LiveId" clId="{4817F9CE-3F79-4D88-8C50-88759DE96766}" dt="2019-07-17T21:25:55.591" v="245" actId="478"/>
          <ac:picMkLst>
            <pc:docMk/>
            <pc:sldMk cId="3568748920" sldId="623"/>
            <ac:picMk id="4098" creationId="{9C1DFBEB-87F3-4A53-B15A-BB01D2B0202F}"/>
          </ac:picMkLst>
        </pc:picChg>
        <pc:picChg chg="del">
          <ac:chgData name="edwin landivar" userId="ae2ac59f40d9f62d" providerId="LiveId" clId="{4817F9CE-3F79-4D88-8C50-88759DE96766}" dt="2019-07-17T21:25:46.030" v="240" actId="478"/>
          <ac:picMkLst>
            <pc:docMk/>
            <pc:sldMk cId="3568748920" sldId="623"/>
            <ac:picMk id="4100" creationId="{0CD8C70E-4F04-4DEB-B1E1-8CB603365129}"/>
          </ac:picMkLst>
        </pc:picChg>
        <pc:picChg chg="del mod">
          <ac:chgData name="edwin landivar" userId="ae2ac59f40d9f62d" providerId="LiveId" clId="{4817F9CE-3F79-4D88-8C50-88759DE96766}" dt="2019-07-17T21:25:49.621" v="243" actId="478"/>
          <ac:picMkLst>
            <pc:docMk/>
            <pc:sldMk cId="3568748920" sldId="623"/>
            <ac:picMk id="4102" creationId="{9EFA71E5-9DBD-493C-81F5-EEC936E88A5D}"/>
          </ac:picMkLst>
        </pc:picChg>
      </pc:sldChg>
      <pc:sldChg chg="addSp delSp modSp modNotesTx">
        <pc:chgData name="edwin landivar" userId="ae2ac59f40d9f62d" providerId="LiveId" clId="{4817F9CE-3F79-4D88-8C50-88759DE96766}" dt="2019-07-17T21:31:31.213" v="288" actId="14100"/>
        <pc:sldMkLst>
          <pc:docMk/>
          <pc:sldMk cId="4193490015" sldId="624"/>
        </pc:sldMkLst>
        <pc:spChg chg="mod">
          <ac:chgData name="edwin landivar" userId="ae2ac59f40d9f62d" providerId="LiveId" clId="{4817F9CE-3F79-4D88-8C50-88759DE96766}" dt="2019-07-17T21:00:33.658" v="79" actId="1076"/>
          <ac:spMkLst>
            <pc:docMk/>
            <pc:sldMk cId="4193490015" sldId="624"/>
            <ac:spMk id="7" creationId="{00000000-0000-0000-0000-000000000000}"/>
          </ac:spMkLst>
        </pc:spChg>
        <pc:spChg chg="mod">
          <ac:chgData name="edwin landivar" userId="ae2ac59f40d9f62d" providerId="LiveId" clId="{4817F9CE-3F79-4D88-8C50-88759DE96766}" dt="2019-07-17T21:03:25.634" v="136" actId="14100"/>
          <ac:spMkLst>
            <pc:docMk/>
            <pc:sldMk cId="4193490015" sldId="624"/>
            <ac:spMk id="14" creationId="{00000000-0000-0000-0000-000000000000}"/>
          </ac:spMkLst>
        </pc:spChg>
        <pc:spChg chg="mod">
          <ac:chgData name="edwin landivar" userId="ae2ac59f40d9f62d" providerId="LiveId" clId="{4817F9CE-3F79-4D88-8C50-88759DE96766}" dt="2019-07-17T21:31:28.030" v="287" actId="1076"/>
          <ac:spMkLst>
            <pc:docMk/>
            <pc:sldMk cId="4193490015" sldId="624"/>
            <ac:spMk id="15" creationId="{00000000-0000-0000-0000-000000000000}"/>
          </ac:spMkLst>
        </pc:spChg>
        <pc:grpChg chg="mod">
          <ac:chgData name="edwin landivar" userId="ae2ac59f40d9f62d" providerId="LiveId" clId="{4817F9CE-3F79-4D88-8C50-88759DE96766}" dt="2019-07-17T20:57:29.714" v="26"/>
          <ac:grpSpMkLst>
            <pc:docMk/>
            <pc:sldMk cId="4193490015" sldId="624"/>
            <ac:grpSpMk id="21" creationId="{00000000-0000-0000-0000-000000000000}"/>
          </ac:grpSpMkLst>
        </pc:grpChg>
        <pc:picChg chg="add mod ord">
          <ac:chgData name="edwin landivar" userId="ae2ac59f40d9f62d" providerId="LiveId" clId="{4817F9CE-3F79-4D88-8C50-88759DE96766}" dt="2019-07-17T21:31:31.213" v="288" actId="14100"/>
          <ac:picMkLst>
            <pc:docMk/>
            <pc:sldMk cId="4193490015" sldId="624"/>
            <ac:picMk id="3" creationId="{377BEBFD-F275-49A8-BF10-D9AC6F5931BE}"/>
          </ac:picMkLst>
        </pc:picChg>
        <pc:picChg chg="del">
          <ac:chgData name="edwin landivar" userId="ae2ac59f40d9f62d" providerId="LiveId" clId="{4817F9CE-3F79-4D88-8C50-88759DE96766}" dt="2019-07-17T21:30:46.935" v="280" actId="478"/>
          <ac:picMkLst>
            <pc:docMk/>
            <pc:sldMk cId="4193490015" sldId="624"/>
            <ac:picMk id="5122" creationId="{CAD45897-E2D3-4416-ACEB-090A0C880298}"/>
          </ac:picMkLst>
        </pc:picChg>
      </pc:sldChg>
      <pc:sldChg chg="addSp delSp modSp modNotesTx">
        <pc:chgData name="edwin landivar" userId="ae2ac59f40d9f62d" providerId="LiveId" clId="{4817F9CE-3F79-4D88-8C50-88759DE96766}" dt="2019-07-17T21:41:34.252" v="374" actId="1076"/>
        <pc:sldMkLst>
          <pc:docMk/>
          <pc:sldMk cId="149751213" sldId="625"/>
        </pc:sldMkLst>
        <pc:spChg chg="mod">
          <ac:chgData name="edwin landivar" userId="ae2ac59f40d9f62d" providerId="LiveId" clId="{4817F9CE-3F79-4D88-8C50-88759DE96766}" dt="2019-07-17T21:41:34.252" v="374" actId="1076"/>
          <ac:spMkLst>
            <pc:docMk/>
            <pc:sldMk cId="149751213" sldId="625"/>
            <ac:spMk id="6" creationId="{5A029062-0B40-4469-A9C2-00C47831E7F0}"/>
          </ac:spMkLst>
        </pc:spChg>
        <pc:spChg chg="mod">
          <ac:chgData name="edwin landivar" userId="ae2ac59f40d9f62d" providerId="LiveId" clId="{4817F9CE-3F79-4D88-8C50-88759DE96766}" dt="2019-07-17T21:41:31.813" v="373" actId="1076"/>
          <ac:spMkLst>
            <pc:docMk/>
            <pc:sldMk cId="149751213" sldId="625"/>
            <ac:spMk id="7" creationId="{B0369C6B-D18C-4CCF-81D5-91F16F2021B5}"/>
          </ac:spMkLst>
        </pc:spChg>
        <pc:picChg chg="del">
          <ac:chgData name="edwin landivar" userId="ae2ac59f40d9f62d" providerId="LiveId" clId="{4817F9CE-3F79-4D88-8C50-88759DE96766}" dt="2019-07-17T21:39:05.152" v="354" actId="478"/>
          <ac:picMkLst>
            <pc:docMk/>
            <pc:sldMk cId="149751213" sldId="625"/>
            <ac:picMk id="3" creationId="{5D10D3DA-91F7-49DA-8F18-CF63E88ED941}"/>
          </ac:picMkLst>
        </pc:picChg>
        <pc:picChg chg="add mod ord">
          <ac:chgData name="edwin landivar" userId="ae2ac59f40d9f62d" providerId="LiveId" clId="{4817F9CE-3F79-4D88-8C50-88759DE96766}" dt="2019-07-17T21:39:35.275" v="365" actId="167"/>
          <ac:picMkLst>
            <pc:docMk/>
            <pc:sldMk cId="149751213" sldId="625"/>
            <ac:picMk id="4" creationId="{AC115390-275D-4795-9635-59AAEACF939F}"/>
          </ac:picMkLst>
        </pc:picChg>
        <pc:picChg chg="del">
          <ac:chgData name="edwin landivar" userId="ae2ac59f40d9f62d" providerId="LiveId" clId="{4817F9CE-3F79-4D88-8C50-88759DE96766}" dt="2019-07-17T21:39:13.481" v="358" actId="478"/>
          <ac:picMkLst>
            <pc:docMk/>
            <pc:sldMk cId="149751213" sldId="625"/>
            <ac:picMk id="5" creationId="{CB4253DA-5D13-4C2C-BB1C-0B09A8000DBB}"/>
          </ac:picMkLst>
        </pc:picChg>
        <pc:picChg chg="add mod">
          <ac:chgData name="edwin landivar" userId="ae2ac59f40d9f62d" providerId="LiveId" clId="{4817F9CE-3F79-4D88-8C50-88759DE96766}" dt="2019-07-17T21:41:20.962" v="372" actId="167"/>
          <ac:picMkLst>
            <pc:docMk/>
            <pc:sldMk cId="149751213" sldId="625"/>
            <ac:picMk id="7170" creationId="{AA5B6D83-32DC-4691-A5F0-2C8A44E37B67}"/>
          </ac:picMkLst>
        </pc:picChg>
      </pc:sldChg>
    </pc:docChg>
  </pc:docChgLst>
  <pc:docChgLst>
    <pc:chgData name="edwin landivar" userId="ae2ac59f40d9f62d" providerId="LiveId" clId="{E7D219E4-46FA-4F3A-9EDC-A629AAC504F7}"/>
    <pc:docChg chg="custSel addSld delSld modSld">
      <pc:chgData name="edwin landivar" userId="ae2ac59f40d9f62d" providerId="LiveId" clId="{E7D219E4-46FA-4F3A-9EDC-A629AAC504F7}" dt="2019-07-19T12:57:51.370" v="409" actId="20577"/>
      <pc:docMkLst>
        <pc:docMk/>
      </pc:docMkLst>
      <pc:sldChg chg="addSp delSp modSp">
        <pc:chgData name="edwin landivar" userId="ae2ac59f40d9f62d" providerId="LiveId" clId="{E7D219E4-46FA-4F3A-9EDC-A629AAC504F7}" dt="2019-07-18T22:03:20.144" v="403" actId="1076"/>
        <pc:sldMkLst>
          <pc:docMk/>
          <pc:sldMk cId="3378895467" sldId="606"/>
        </pc:sldMkLst>
        <pc:spChg chg="mod">
          <ac:chgData name="edwin landivar" userId="ae2ac59f40d9f62d" providerId="LiveId" clId="{E7D219E4-46FA-4F3A-9EDC-A629AAC504F7}" dt="2019-07-18T21:14:43.212" v="0"/>
          <ac:spMkLst>
            <pc:docMk/>
            <pc:sldMk cId="3378895467" sldId="606"/>
            <ac:spMk id="5" creationId="{00000000-0000-0000-0000-000000000000}"/>
          </ac:spMkLst>
        </pc:spChg>
        <pc:picChg chg="add del mod">
          <ac:chgData name="edwin landivar" userId="ae2ac59f40d9f62d" providerId="LiveId" clId="{E7D219E4-46FA-4F3A-9EDC-A629AAC504F7}" dt="2019-07-18T22:02:54.234" v="400" actId="478"/>
          <ac:picMkLst>
            <pc:docMk/>
            <pc:sldMk cId="3378895467" sldId="606"/>
            <ac:picMk id="2" creationId="{9E31B538-777C-423D-90F3-0917960F0087}"/>
          </ac:picMkLst>
        </pc:picChg>
        <pc:picChg chg="del">
          <ac:chgData name="edwin landivar" userId="ae2ac59f40d9f62d" providerId="LiveId" clId="{E7D219E4-46FA-4F3A-9EDC-A629AAC504F7}" dt="2019-07-18T21:14:45.655" v="1" actId="478"/>
          <ac:picMkLst>
            <pc:docMk/>
            <pc:sldMk cId="3378895467" sldId="606"/>
            <ac:picMk id="1026" creationId="{0CC1715A-9E77-4E90-98F3-ECCD973A6843}"/>
          </ac:picMkLst>
        </pc:picChg>
        <pc:picChg chg="add mod">
          <ac:chgData name="edwin landivar" userId="ae2ac59f40d9f62d" providerId="LiveId" clId="{E7D219E4-46FA-4F3A-9EDC-A629AAC504F7}" dt="2019-07-18T22:03:20.144" v="403" actId="1076"/>
          <ac:picMkLst>
            <pc:docMk/>
            <pc:sldMk cId="3378895467" sldId="606"/>
            <ac:picMk id="1028" creationId="{C18ECD6D-DCC6-4135-818C-361353672E02}"/>
          </ac:picMkLst>
        </pc:picChg>
      </pc:sldChg>
      <pc:sldChg chg="addSp delSp modSp">
        <pc:chgData name="edwin landivar" userId="ae2ac59f40d9f62d" providerId="LiveId" clId="{E7D219E4-46FA-4F3A-9EDC-A629AAC504F7}" dt="2019-07-18T21:43:28.921" v="273" actId="1076"/>
        <pc:sldMkLst>
          <pc:docMk/>
          <pc:sldMk cId="837056114" sldId="613"/>
        </pc:sldMkLst>
        <pc:spChg chg="mod">
          <ac:chgData name="edwin landivar" userId="ae2ac59f40d9f62d" providerId="LiveId" clId="{E7D219E4-46FA-4F3A-9EDC-A629AAC504F7}" dt="2019-07-18T21:15:58.473" v="11" actId="1076"/>
          <ac:spMkLst>
            <pc:docMk/>
            <pc:sldMk cId="837056114" sldId="613"/>
            <ac:spMk id="14" creationId="{00000000-0000-0000-0000-000000000000}"/>
          </ac:spMkLst>
        </pc:spChg>
        <pc:spChg chg="mod">
          <ac:chgData name="edwin landivar" userId="ae2ac59f40d9f62d" providerId="LiveId" clId="{E7D219E4-46FA-4F3A-9EDC-A629AAC504F7}" dt="2019-07-18T21:43:28.921" v="273" actId="1076"/>
          <ac:spMkLst>
            <pc:docMk/>
            <pc:sldMk cId="837056114" sldId="613"/>
            <ac:spMk id="15" creationId="{00000000-0000-0000-0000-000000000000}"/>
          </ac:spMkLst>
        </pc:spChg>
        <pc:grpChg chg="mod">
          <ac:chgData name="edwin landivar" userId="ae2ac59f40d9f62d" providerId="LiveId" clId="{E7D219E4-46FA-4F3A-9EDC-A629AAC504F7}" dt="2019-07-18T21:15:12.073" v="2"/>
          <ac:grpSpMkLst>
            <pc:docMk/>
            <pc:sldMk cId="837056114" sldId="613"/>
            <ac:grpSpMk id="21" creationId="{00000000-0000-0000-0000-000000000000}"/>
          </ac:grpSpMkLst>
        </pc:grpChg>
        <pc:picChg chg="del">
          <ac:chgData name="edwin landivar" userId="ae2ac59f40d9f62d" providerId="LiveId" clId="{E7D219E4-46FA-4F3A-9EDC-A629AAC504F7}" dt="2019-07-18T21:43:01.337" v="270" actId="478"/>
          <ac:picMkLst>
            <pc:docMk/>
            <pc:sldMk cId="837056114" sldId="613"/>
            <ac:picMk id="2" creationId="{30876573-B946-4A3A-8A34-5DB2E11B0E54}"/>
          </ac:picMkLst>
        </pc:picChg>
        <pc:picChg chg="add mod ord">
          <ac:chgData name="edwin landivar" userId="ae2ac59f40d9f62d" providerId="LiveId" clId="{E7D219E4-46FA-4F3A-9EDC-A629AAC504F7}" dt="2019-07-18T21:43:25.997" v="272" actId="167"/>
          <ac:picMkLst>
            <pc:docMk/>
            <pc:sldMk cId="837056114" sldId="613"/>
            <ac:picMk id="4" creationId="{3114F9AF-502C-4F89-B2A4-DBAE2AC3F7F6}"/>
          </ac:picMkLst>
        </pc:picChg>
      </pc:sldChg>
      <pc:sldChg chg="addSp delSp modSp modNotesTx">
        <pc:chgData name="edwin landivar" userId="ae2ac59f40d9f62d" providerId="LiveId" clId="{E7D219E4-46FA-4F3A-9EDC-A629AAC504F7}" dt="2019-07-18T21:44:44.979" v="286" actId="17032"/>
        <pc:sldMkLst>
          <pc:docMk/>
          <pc:sldMk cId="1479977622" sldId="614"/>
        </pc:sldMkLst>
        <pc:spChg chg="mod">
          <ac:chgData name="edwin landivar" userId="ae2ac59f40d9f62d" providerId="LiveId" clId="{E7D219E4-46FA-4F3A-9EDC-A629AAC504F7}" dt="2019-07-18T21:44:44.979" v="286" actId="17032"/>
          <ac:spMkLst>
            <pc:docMk/>
            <pc:sldMk cId="1479977622" sldId="614"/>
            <ac:spMk id="8" creationId="{00000000-0000-0000-0000-000000000000}"/>
          </ac:spMkLst>
        </pc:spChg>
        <pc:spChg chg="mod">
          <ac:chgData name="edwin landivar" userId="ae2ac59f40d9f62d" providerId="LiveId" clId="{E7D219E4-46FA-4F3A-9EDC-A629AAC504F7}" dt="2019-07-18T21:19:46.536" v="40" actId="14100"/>
          <ac:spMkLst>
            <pc:docMk/>
            <pc:sldMk cId="1479977622" sldId="614"/>
            <ac:spMk id="9" creationId="{B785FD58-7E78-41DD-B8F9-95CAC72BE8C1}"/>
          </ac:spMkLst>
        </pc:spChg>
        <pc:spChg chg="mod">
          <ac:chgData name="edwin landivar" userId="ae2ac59f40d9f62d" providerId="LiveId" clId="{E7D219E4-46FA-4F3A-9EDC-A629AAC504F7}" dt="2019-07-18T21:44:36.914" v="285" actId="1076"/>
          <ac:spMkLst>
            <pc:docMk/>
            <pc:sldMk cId="1479977622" sldId="614"/>
            <ac:spMk id="11" creationId="{5C0431FB-EEE5-4DAD-9396-1B2799383766}"/>
          </ac:spMkLst>
        </pc:spChg>
        <pc:spChg chg="mod">
          <ac:chgData name="edwin landivar" userId="ae2ac59f40d9f62d" providerId="LiveId" clId="{E7D219E4-46FA-4F3A-9EDC-A629AAC504F7}" dt="2019-07-18T21:19:40.007" v="38" actId="14100"/>
          <ac:spMkLst>
            <pc:docMk/>
            <pc:sldMk cId="1479977622" sldId="614"/>
            <ac:spMk id="12" creationId="{FDA60557-BA79-460F-BF5F-4FA86BF69E8D}"/>
          </ac:spMkLst>
        </pc:spChg>
        <pc:grpChg chg="mod">
          <ac:chgData name="edwin landivar" userId="ae2ac59f40d9f62d" providerId="LiveId" clId="{E7D219E4-46FA-4F3A-9EDC-A629AAC504F7}" dt="2019-07-18T21:44:28.426" v="283" actId="1076"/>
          <ac:grpSpMkLst>
            <pc:docMk/>
            <pc:sldMk cId="1479977622" sldId="614"/>
            <ac:grpSpMk id="7" creationId="{6A2EE282-3F0E-48E3-8A4C-4C198B8FBCBE}"/>
          </ac:grpSpMkLst>
        </pc:grpChg>
        <pc:picChg chg="del">
          <ac:chgData name="edwin landivar" userId="ae2ac59f40d9f62d" providerId="LiveId" clId="{E7D219E4-46FA-4F3A-9EDC-A629AAC504F7}" dt="2019-07-18T21:43:39.557" v="275" actId="478"/>
          <ac:picMkLst>
            <pc:docMk/>
            <pc:sldMk cId="1479977622" sldId="614"/>
            <ac:picMk id="2" creationId="{621E66A0-BD02-4040-BDFB-422AA205628E}"/>
          </ac:picMkLst>
        </pc:picChg>
        <pc:picChg chg="del">
          <ac:chgData name="edwin landivar" userId="ae2ac59f40d9f62d" providerId="LiveId" clId="{E7D219E4-46FA-4F3A-9EDC-A629AAC504F7}" dt="2019-07-18T21:43:42.885" v="276" actId="478"/>
          <ac:picMkLst>
            <pc:docMk/>
            <pc:sldMk cId="1479977622" sldId="614"/>
            <ac:picMk id="4" creationId="{BAB2FD27-BFD6-45AE-A6D9-7FADFB760707}"/>
          </ac:picMkLst>
        </pc:picChg>
        <pc:picChg chg="add mod ord">
          <ac:chgData name="edwin landivar" userId="ae2ac59f40d9f62d" providerId="LiveId" clId="{E7D219E4-46FA-4F3A-9EDC-A629AAC504F7}" dt="2019-07-18T21:44:18.792" v="282" actId="167"/>
          <ac:picMkLst>
            <pc:docMk/>
            <pc:sldMk cId="1479977622" sldId="614"/>
            <ac:picMk id="5" creationId="{7489CDA7-156B-4001-8749-6D156C7D6A30}"/>
          </ac:picMkLst>
        </pc:picChg>
      </pc:sldChg>
      <pc:sldChg chg="addSp delSp modSp">
        <pc:chgData name="edwin landivar" userId="ae2ac59f40d9f62d" providerId="LiveId" clId="{E7D219E4-46FA-4F3A-9EDC-A629AAC504F7}" dt="2019-07-18T21:55:00.792" v="335" actId="1076"/>
        <pc:sldMkLst>
          <pc:docMk/>
          <pc:sldMk cId="668194125" sldId="616"/>
        </pc:sldMkLst>
        <pc:spChg chg="mod">
          <ac:chgData name="edwin landivar" userId="ae2ac59f40d9f62d" providerId="LiveId" clId="{E7D219E4-46FA-4F3A-9EDC-A629AAC504F7}" dt="2019-07-18T21:55:00.792" v="335" actId="1076"/>
          <ac:spMkLst>
            <pc:docMk/>
            <pc:sldMk cId="668194125" sldId="616"/>
            <ac:spMk id="7" creationId="{1867828F-492D-4BF1-8A4E-822DF2FD5B9B}"/>
          </ac:spMkLst>
        </pc:spChg>
        <pc:spChg chg="mod">
          <ac:chgData name="edwin landivar" userId="ae2ac59f40d9f62d" providerId="LiveId" clId="{E7D219E4-46FA-4F3A-9EDC-A629AAC504F7}" dt="2019-07-18T21:54:25.145" v="328" actId="1076"/>
          <ac:spMkLst>
            <pc:docMk/>
            <pc:sldMk cId="668194125" sldId="616"/>
            <ac:spMk id="11" creationId="{000A3D02-EEEC-4528-90F1-EF34E378C585}"/>
          </ac:spMkLst>
        </pc:spChg>
        <pc:picChg chg="add mod">
          <ac:chgData name="edwin landivar" userId="ae2ac59f40d9f62d" providerId="LiveId" clId="{E7D219E4-46FA-4F3A-9EDC-A629AAC504F7}" dt="2019-07-18T21:54:15.136" v="326" actId="167"/>
          <ac:picMkLst>
            <pc:docMk/>
            <pc:sldMk cId="668194125" sldId="616"/>
            <ac:picMk id="5122" creationId="{6DBA0D05-C724-4723-9829-C5358EEF30AE}"/>
          </ac:picMkLst>
        </pc:picChg>
        <pc:picChg chg="del">
          <ac:chgData name="edwin landivar" userId="ae2ac59f40d9f62d" providerId="LiveId" clId="{E7D219E4-46FA-4F3A-9EDC-A629AAC504F7}" dt="2019-07-18T21:54:01.273" v="320" actId="478"/>
          <ac:picMkLst>
            <pc:docMk/>
            <pc:sldMk cId="668194125" sldId="616"/>
            <ac:picMk id="5124" creationId="{A63C7ABA-C7F3-4B8B-9386-D16EA40628C2}"/>
          </ac:picMkLst>
        </pc:picChg>
      </pc:sldChg>
      <pc:sldChg chg="addSp delSp modSp modNotesTx">
        <pc:chgData name="edwin landivar" userId="ae2ac59f40d9f62d" providerId="LiveId" clId="{E7D219E4-46FA-4F3A-9EDC-A629AAC504F7}" dt="2019-07-18T21:55:54.168" v="348" actId="1076"/>
        <pc:sldMkLst>
          <pc:docMk/>
          <pc:sldMk cId="1542355900" sldId="618"/>
        </pc:sldMkLst>
        <pc:spChg chg="mod">
          <ac:chgData name="edwin landivar" userId="ae2ac59f40d9f62d" providerId="LiveId" clId="{E7D219E4-46FA-4F3A-9EDC-A629AAC504F7}" dt="2019-07-18T21:31:27.456" v="229" actId="12"/>
          <ac:spMkLst>
            <pc:docMk/>
            <pc:sldMk cId="1542355900" sldId="618"/>
            <ac:spMk id="7" creationId="{B0369C6B-D18C-4CCF-81D5-91F16F2021B5}"/>
          </ac:spMkLst>
        </pc:spChg>
        <pc:spChg chg="mod">
          <ac:chgData name="edwin landivar" userId="ae2ac59f40d9f62d" providerId="LiveId" clId="{E7D219E4-46FA-4F3A-9EDC-A629AAC504F7}" dt="2019-07-18T21:55:54.168" v="348" actId="1076"/>
          <ac:spMkLst>
            <pc:docMk/>
            <pc:sldMk cId="1542355900" sldId="618"/>
            <ac:spMk id="8" creationId="{952E69BF-CBD5-4093-90B8-854A86A7ABE3}"/>
          </ac:spMkLst>
        </pc:spChg>
        <pc:picChg chg="add mod">
          <ac:chgData name="edwin landivar" userId="ae2ac59f40d9f62d" providerId="LiveId" clId="{E7D219E4-46FA-4F3A-9EDC-A629AAC504F7}" dt="2019-07-18T21:55:48.874" v="346" actId="167"/>
          <ac:picMkLst>
            <pc:docMk/>
            <pc:sldMk cId="1542355900" sldId="618"/>
            <ac:picMk id="2" creationId="{92783F54-AA64-4DBF-9AFF-762CDD9E0C54}"/>
          </ac:picMkLst>
        </pc:picChg>
        <pc:picChg chg="del">
          <ac:chgData name="edwin landivar" userId="ae2ac59f40d9f62d" providerId="LiveId" clId="{E7D219E4-46FA-4F3A-9EDC-A629AAC504F7}" dt="2019-07-18T21:55:13.277" v="337" actId="478"/>
          <ac:picMkLst>
            <pc:docMk/>
            <pc:sldMk cId="1542355900" sldId="618"/>
            <ac:picMk id="6146" creationId="{9CDA584C-A545-4437-8015-02F9F5587D5E}"/>
          </ac:picMkLst>
        </pc:picChg>
      </pc:sldChg>
      <pc:sldChg chg="addSp delSp modSp modNotesTx">
        <pc:chgData name="edwin landivar" userId="ae2ac59f40d9f62d" providerId="LiveId" clId="{E7D219E4-46FA-4F3A-9EDC-A629AAC504F7}" dt="2019-07-18T21:52:56.032" v="318" actId="1076"/>
        <pc:sldMkLst>
          <pc:docMk/>
          <pc:sldMk cId="2599265895" sldId="619"/>
        </pc:sldMkLst>
        <pc:spChg chg="mod">
          <ac:chgData name="edwin landivar" userId="ae2ac59f40d9f62d" providerId="LiveId" clId="{E7D219E4-46FA-4F3A-9EDC-A629AAC504F7}" dt="2019-07-18T21:52:49.856" v="316" actId="1076"/>
          <ac:spMkLst>
            <pc:docMk/>
            <pc:sldMk cId="2599265895" sldId="619"/>
            <ac:spMk id="7" creationId="{00000000-0000-0000-0000-000000000000}"/>
          </ac:spMkLst>
        </pc:spChg>
        <pc:spChg chg="mod">
          <ac:chgData name="edwin landivar" userId="ae2ac59f40d9f62d" providerId="LiveId" clId="{E7D219E4-46FA-4F3A-9EDC-A629AAC504F7}" dt="2019-07-18T21:52:50.699" v="317" actId="1076"/>
          <ac:spMkLst>
            <pc:docMk/>
            <pc:sldMk cId="2599265895" sldId="619"/>
            <ac:spMk id="9" creationId="{227275EF-EC61-4770-89C0-348F5818FF93}"/>
          </ac:spMkLst>
        </pc:spChg>
        <pc:spChg chg="mod">
          <ac:chgData name="edwin landivar" userId="ae2ac59f40d9f62d" providerId="LiveId" clId="{E7D219E4-46FA-4F3A-9EDC-A629AAC504F7}" dt="2019-07-18T21:52:56.032" v="318" actId="1076"/>
          <ac:spMkLst>
            <pc:docMk/>
            <pc:sldMk cId="2599265895" sldId="619"/>
            <ac:spMk id="27" creationId="{00000000-0000-0000-0000-000000000000}"/>
          </ac:spMkLst>
        </pc:spChg>
        <pc:picChg chg="del">
          <ac:chgData name="edwin landivar" userId="ae2ac59f40d9f62d" providerId="LiveId" clId="{E7D219E4-46FA-4F3A-9EDC-A629AAC504F7}" dt="2019-07-18T21:52:00.406" v="307" actId="478"/>
          <ac:picMkLst>
            <pc:docMk/>
            <pc:sldMk cId="2599265895" sldId="619"/>
            <ac:picMk id="4" creationId="{729774FF-BABC-4FE9-9218-CCA38429086D}"/>
          </ac:picMkLst>
        </pc:picChg>
        <pc:picChg chg="add mod">
          <ac:chgData name="edwin landivar" userId="ae2ac59f40d9f62d" providerId="LiveId" clId="{E7D219E4-46FA-4F3A-9EDC-A629AAC504F7}" dt="2019-07-18T21:52:15.632" v="311" actId="1076"/>
          <ac:picMkLst>
            <pc:docMk/>
            <pc:sldMk cId="2599265895" sldId="619"/>
            <ac:picMk id="4098" creationId="{5A12CD69-7EC5-4DEC-B516-A77CBF41B08B}"/>
          </ac:picMkLst>
        </pc:picChg>
      </pc:sldChg>
      <pc:sldChg chg="addSp delSp modSp">
        <pc:chgData name="edwin landivar" userId="ae2ac59f40d9f62d" providerId="LiveId" clId="{E7D219E4-46FA-4F3A-9EDC-A629AAC504F7}" dt="2019-07-18T22:02:39.656" v="399" actId="1076"/>
        <pc:sldMkLst>
          <pc:docMk/>
          <pc:sldMk cId="3481045880" sldId="622"/>
        </pc:sldMkLst>
        <pc:spChg chg="add del mod">
          <ac:chgData name="edwin landivar" userId="ae2ac59f40d9f62d" providerId="LiveId" clId="{E7D219E4-46FA-4F3A-9EDC-A629AAC504F7}" dt="2019-07-18T22:02:26.874" v="396" actId="931"/>
          <ac:spMkLst>
            <pc:docMk/>
            <pc:sldMk cId="3481045880" sldId="622"/>
            <ac:spMk id="3" creationId="{DFABA9F8-5304-4716-B555-878020B4B62A}"/>
          </ac:spMkLst>
        </pc:spChg>
        <pc:spChg chg="mod">
          <ac:chgData name="edwin landivar" userId="ae2ac59f40d9f62d" providerId="LiveId" clId="{E7D219E4-46FA-4F3A-9EDC-A629AAC504F7}" dt="2019-07-18T21:38:04.140" v="265" actId="20577"/>
          <ac:spMkLst>
            <pc:docMk/>
            <pc:sldMk cId="3481045880" sldId="622"/>
            <ac:spMk id="14" creationId="{00000000-0000-0000-0000-000000000000}"/>
          </ac:spMkLst>
        </pc:spChg>
        <pc:spChg chg="mod">
          <ac:chgData name="edwin landivar" userId="ae2ac59f40d9f62d" providerId="LiveId" clId="{E7D219E4-46FA-4F3A-9EDC-A629AAC504F7}" dt="2019-07-18T22:02:35.672" v="398" actId="1076"/>
          <ac:spMkLst>
            <pc:docMk/>
            <pc:sldMk cId="3481045880" sldId="622"/>
            <ac:spMk id="15" creationId="{00000000-0000-0000-0000-000000000000}"/>
          </ac:spMkLst>
        </pc:spChg>
        <pc:grpChg chg="mod">
          <ac:chgData name="edwin landivar" userId="ae2ac59f40d9f62d" providerId="LiveId" clId="{E7D219E4-46FA-4F3A-9EDC-A629AAC504F7}" dt="2019-07-18T22:02:39.656" v="399" actId="1076"/>
          <ac:grpSpMkLst>
            <pc:docMk/>
            <pc:sldMk cId="3481045880" sldId="622"/>
            <ac:grpSpMk id="21" creationId="{00000000-0000-0000-0000-000000000000}"/>
          </ac:grpSpMkLst>
        </pc:grpChg>
        <pc:picChg chg="del">
          <ac:chgData name="edwin landivar" userId="ae2ac59f40d9f62d" providerId="LiveId" clId="{E7D219E4-46FA-4F3A-9EDC-A629AAC504F7}" dt="2019-07-18T22:01:52.937" v="395" actId="478"/>
          <ac:picMkLst>
            <pc:docMk/>
            <pc:sldMk cId="3481045880" sldId="622"/>
            <ac:picMk id="6" creationId="{2B25933D-C12D-4DA3-89F1-E2773B3BCC8F}"/>
          </ac:picMkLst>
        </pc:picChg>
        <pc:picChg chg="add mod ord">
          <ac:chgData name="edwin landivar" userId="ae2ac59f40d9f62d" providerId="LiveId" clId="{E7D219E4-46FA-4F3A-9EDC-A629AAC504F7}" dt="2019-07-18T22:02:32.056" v="397" actId="167"/>
          <ac:picMkLst>
            <pc:docMk/>
            <pc:sldMk cId="3481045880" sldId="622"/>
            <ac:picMk id="8" creationId="{BE74587B-5A37-40C9-BEE7-1DD5C052077E}"/>
          </ac:picMkLst>
        </pc:picChg>
      </pc:sldChg>
      <pc:sldChg chg="addSp delSp modSp modNotesTx">
        <pc:chgData name="edwin landivar" userId="ae2ac59f40d9f62d" providerId="LiveId" clId="{E7D219E4-46FA-4F3A-9EDC-A629AAC504F7}" dt="2019-07-18T21:46:10.720" v="296" actId="1076"/>
        <pc:sldMkLst>
          <pc:docMk/>
          <pc:sldMk cId="3568748920" sldId="623"/>
        </pc:sldMkLst>
        <pc:spChg chg="mod">
          <ac:chgData name="edwin landivar" userId="ae2ac59f40d9f62d" providerId="LiveId" clId="{E7D219E4-46FA-4F3A-9EDC-A629AAC504F7}" dt="2019-07-18T21:22:49.615" v="75" actId="20577"/>
          <ac:spMkLst>
            <pc:docMk/>
            <pc:sldMk cId="3568748920" sldId="623"/>
            <ac:spMk id="14" creationId="{00000000-0000-0000-0000-000000000000}"/>
          </ac:spMkLst>
        </pc:spChg>
        <pc:spChg chg="mod">
          <ac:chgData name="edwin landivar" userId="ae2ac59f40d9f62d" providerId="LiveId" clId="{E7D219E4-46FA-4F3A-9EDC-A629AAC504F7}" dt="2019-07-18T21:46:10.720" v="296" actId="1076"/>
          <ac:spMkLst>
            <pc:docMk/>
            <pc:sldMk cId="3568748920" sldId="623"/>
            <ac:spMk id="15" creationId="{00000000-0000-0000-0000-000000000000}"/>
          </ac:spMkLst>
        </pc:spChg>
        <pc:grpChg chg="mod">
          <ac:chgData name="edwin landivar" userId="ae2ac59f40d9f62d" providerId="LiveId" clId="{E7D219E4-46FA-4F3A-9EDC-A629AAC504F7}" dt="2019-07-18T21:21:32.918" v="48"/>
          <ac:grpSpMkLst>
            <pc:docMk/>
            <pc:sldMk cId="3568748920" sldId="623"/>
            <ac:grpSpMk id="21" creationId="{00000000-0000-0000-0000-000000000000}"/>
          </ac:grpSpMkLst>
        </pc:grpChg>
        <pc:picChg chg="del">
          <ac:chgData name="edwin landivar" userId="ae2ac59f40d9f62d" providerId="LiveId" clId="{E7D219E4-46FA-4F3A-9EDC-A629AAC504F7}" dt="2019-07-18T21:45:06.462" v="288" actId="478"/>
          <ac:picMkLst>
            <pc:docMk/>
            <pc:sldMk cId="3568748920" sldId="623"/>
            <ac:picMk id="2" creationId="{15122FF7-1988-4B2D-8774-A86AD0BDA96D}"/>
          </ac:picMkLst>
        </pc:picChg>
        <pc:picChg chg="del">
          <ac:chgData name="edwin landivar" userId="ae2ac59f40d9f62d" providerId="LiveId" clId="{E7D219E4-46FA-4F3A-9EDC-A629AAC504F7}" dt="2019-07-18T21:45:14.453" v="290" actId="478"/>
          <ac:picMkLst>
            <pc:docMk/>
            <pc:sldMk cId="3568748920" sldId="623"/>
            <ac:picMk id="4" creationId="{4D6416C2-2181-4EAE-9450-78315E39F0D7}"/>
          </ac:picMkLst>
        </pc:picChg>
        <pc:picChg chg="del">
          <ac:chgData name="edwin landivar" userId="ae2ac59f40d9f62d" providerId="LiveId" clId="{E7D219E4-46FA-4F3A-9EDC-A629AAC504F7}" dt="2019-07-18T21:45:08.733" v="289" actId="478"/>
          <ac:picMkLst>
            <pc:docMk/>
            <pc:sldMk cId="3568748920" sldId="623"/>
            <ac:picMk id="6" creationId="{6ADB59A9-B80A-4DDF-91EB-2D1B28678B17}"/>
          </ac:picMkLst>
        </pc:picChg>
        <pc:picChg chg="add mod">
          <ac:chgData name="edwin landivar" userId="ae2ac59f40d9f62d" providerId="LiveId" clId="{E7D219E4-46FA-4F3A-9EDC-A629AAC504F7}" dt="2019-07-18T21:46:07.177" v="295" actId="167"/>
          <ac:picMkLst>
            <pc:docMk/>
            <pc:sldMk cId="3568748920" sldId="623"/>
            <ac:picMk id="2050" creationId="{91418EE8-9CBB-443A-9E28-ABB1366B7291}"/>
          </ac:picMkLst>
        </pc:picChg>
      </pc:sldChg>
      <pc:sldChg chg="addSp delSp modSp modNotesTx">
        <pc:chgData name="edwin landivar" userId="ae2ac59f40d9f62d" providerId="LiveId" clId="{E7D219E4-46FA-4F3A-9EDC-A629AAC504F7}" dt="2019-07-18T21:49:38.128" v="305" actId="1076"/>
        <pc:sldMkLst>
          <pc:docMk/>
          <pc:sldMk cId="4193490015" sldId="624"/>
        </pc:sldMkLst>
        <pc:spChg chg="mod">
          <ac:chgData name="edwin landivar" userId="ae2ac59f40d9f62d" providerId="LiveId" clId="{E7D219E4-46FA-4F3A-9EDC-A629AAC504F7}" dt="2019-07-18T21:46:26.133" v="299" actId="113"/>
          <ac:spMkLst>
            <pc:docMk/>
            <pc:sldMk cId="4193490015" sldId="624"/>
            <ac:spMk id="14" creationId="{00000000-0000-0000-0000-000000000000}"/>
          </ac:spMkLst>
        </pc:spChg>
        <pc:spChg chg="mod">
          <ac:chgData name="edwin landivar" userId="ae2ac59f40d9f62d" providerId="LiveId" clId="{E7D219E4-46FA-4F3A-9EDC-A629AAC504F7}" dt="2019-07-18T21:49:38.128" v="305" actId="1076"/>
          <ac:spMkLst>
            <pc:docMk/>
            <pc:sldMk cId="4193490015" sldId="624"/>
            <ac:spMk id="15" creationId="{00000000-0000-0000-0000-000000000000}"/>
          </ac:spMkLst>
        </pc:spChg>
        <pc:grpChg chg="mod">
          <ac:chgData name="edwin landivar" userId="ae2ac59f40d9f62d" providerId="LiveId" clId="{E7D219E4-46FA-4F3A-9EDC-A629AAC504F7}" dt="2019-07-18T21:25:01.460" v="113"/>
          <ac:grpSpMkLst>
            <pc:docMk/>
            <pc:sldMk cId="4193490015" sldId="624"/>
            <ac:grpSpMk id="21" creationId="{00000000-0000-0000-0000-000000000000}"/>
          </ac:grpSpMkLst>
        </pc:grpChg>
        <pc:picChg chg="del">
          <ac:chgData name="edwin landivar" userId="ae2ac59f40d9f62d" providerId="LiveId" clId="{E7D219E4-46FA-4F3A-9EDC-A629AAC504F7}" dt="2019-07-18T21:46:20.178" v="298" actId="478"/>
          <ac:picMkLst>
            <pc:docMk/>
            <pc:sldMk cId="4193490015" sldId="624"/>
            <ac:picMk id="3" creationId="{377BEBFD-F275-49A8-BF10-D9AC6F5931BE}"/>
          </ac:picMkLst>
        </pc:picChg>
        <pc:picChg chg="add mod">
          <ac:chgData name="edwin landivar" userId="ae2ac59f40d9f62d" providerId="LiveId" clId="{E7D219E4-46FA-4F3A-9EDC-A629AAC504F7}" dt="2019-07-18T21:49:32.441" v="303" actId="167"/>
          <ac:picMkLst>
            <pc:docMk/>
            <pc:sldMk cId="4193490015" sldId="624"/>
            <ac:picMk id="3074" creationId="{B96F338D-5D31-49CF-991B-DEA046B82DC9}"/>
          </ac:picMkLst>
        </pc:picChg>
      </pc:sldChg>
      <pc:sldChg chg="addSp delSp modSp modNotesTx">
        <pc:chgData name="edwin landivar" userId="ae2ac59f40d9f62d" providerId="LiveId" clId="{E7D219E4-46FA-4F3A-9EDC-A629AAC504F7}" dt="2019-07-19T12:57:51.370" v="409" actId="20577"/>
        <pc:sldMkLst>
          <pc:docMk/>
          <pc:sldMk cId="149751213" sldId="625"/>
        </pc:sldMkLst>
        <pc:spChg chg="mod">
          <ac:chgData name="edwin landivar" userId="ae2ac59f40d9f62d" providerId="LiveId" clId="{E7D219E4-46FA-4F3A-9EDC-A629AAC504F7}" dt="2019-07-18T21:57:28.944" v="359" actId="1076"/>
          <ac:spMkLst>
            <pc:docMk/>
            <pc:sldMk cId="149751213" sldId="625"/>
            <ac:spMk id="6" creationId="{5A029062-0B40-4469-A9C2-00C47831E7F0}"/>
          </ac:spMkLst>
        </pc:spChg>
        <pc:spChg chg="mod">
          <ac:chgData name="edwin landivar" userId="ae2ac59f40d9f62d" providerId="LiveId" clId="{E7D219E4-46FA-4F3A-9EDC-A629AAC504F7}" dt="2019-07-19T12:57:51.370" v="409" actId="20577"/>
          <ac:spMkLst>
            <pc:docMk/>
            <pc:sldMk cId="149751213" sldId="625"/>
            <ac:spMk id="7" creationId="{B0369C6B-D18C-4CCF-81D5-91F16F2021B5}"/>
          </ac:spMkLst>
        </pc:spChg>
        <pc:picChg chg="add mod">
          <ac:chgData name="edwin landivar" userId="ae2ac59f40d9f62d" providerId="LiveId" clId="{E7D219E4-46FA-4F3A-9EDC-A629AAC504F7}" dt="2019-07-18T21:57:25.385" v="358" actId="167"/>
          <ac:picMkLst>
            <pc:docMk/>
            <pc:sldMk cId="149751213" sldId="625"/>
            <ac:picMk id="2" creationId="{C52BD223-7764-4F8A-9EDB-2FAAA02957CF}"/>
          </ac:picMkLst>
        </pc:picChg>
        <pc:picChg chg="del">
          <ac:chgData name="edwin landivar" userId="ae2ac59f40d9f62d" providerId="LiveId" clId="{E7D219E4-46FA-4F3A-9EDC-A629AAC504F7}" dt="2019-07-18T21:56:07.208" v="352" actId="478"/>
          <ac:picMkLst>
            <pc:docMk/>
            <pc:sldMk cId="149751213" sldId="625"/>
            <ac:picMk id="4" creationId="{AC115390-275D-4795-9635-59AAEACF939F}"/>
          </ac:picMkLst>
        </pc:picChg>
        <pc:picChg chg="del">
          <ac:chgData name="edwin landivar" userId="ae2ac59f40d9f62d" providerId="LiveId" clId="{E7D219E4-46FA-4F3A-9EDC-A629AAC504F7}" dt="2019-07-18T21:56:01.183" v="350" actId="478"/>
          <ac:picMkLst>
            <pc:docMk/>
            <pc:sldMk cId="149751213" sldId="625"/>
            <ac:picMk id="7170" creationId="{AA5B6D83-32DC-4691-A5F0-2C8A44E37B67}"/>
          </ac:picMkLst>
        </pc:picChg>
      </pc:sldChg>
      <pc:sldChg chg="addSp delSp modSp add">
        <pc:chgData name="edwin landivar" userId="ae2ac59f40d9f62d" providerId="LiveId" clId="{E7D219E4-46FA-4F3A-9EDC-A629AAC504F7}" dt="2019-07-18T21:59:02.202" v="374" actId="14100"/>
        <pc:sldMkLst>
          <pc:docMk/>
          <pc:sldMk cId="1904016045" sldId="626"/>
        </pc:sldMkLst>
        <pc:spChg chg="mod">
          <ac:chgData name="edwin landivar" userId="ae2ac59f40d9f62d" providerId="LiveId" clId="{E7D219E4-46FA-4F3A-9EDC-A629AAC504F7}" dt="2019-07-18T21:58:43.232" v="370" actId="1076"/>
          <ac:spMkLst>
            <pc:docMk/>
            <pc:sldMk cId="1904016045" sldId="626"/>
            <ac:spMk id="6" creationId="{5A029062-0B40-4469-A9C2-00C47831E7F0}"/>
          </ac:spMkLst>
        </pc:spChg>
        <pc:spChg chg="mod">
          <ac:chgData name="edwin landivar" userId="ae2ac59f40d9f62d" providerId="LiveId" clId="{E7D219E4-46FA-4F3A-9EDC-A629AAC504F7}" dt="2019-07-18T21:59:02.202" v="374" actId="14100"/>
          <ac:spMkLst>
            <pc:docMk/>
            <pc:sldMk cId="1904016045" sldId="626"/>
            <ac:spMk id="7" creationId="{B0369C6B-D18C-4CCF-81D5-91F16F2021B5}"/>
          </ac:spMkLst>
        </pc:spChg>
        <pc:picChg chg="del">
          <ac:chgData name="edwin landivar" userId="ae2ac59f40d9f62d" providerId="LiveId" clId="{E7D219E4-46FA-4F3A-9EDC-A629AAC504F7}" dt="2019-07-18T21:57:45.611" v="363" actId="478"/>
          <ac:picMkLst>
            <pc:docMk/>
            <pc:sldMk cId="1904016045" sldId="626"/>
            <ac:picMk id="4" creationId="{AC115390-275D-4795-9635-59AAEACF939F}"/>
          </ac:picMkLst>
        </pc:picChg>
        <pc:picChg chg="del">
          <ac:chgData name="edwin landivar" userId="ae2ac59f40d9f62d" providerId="LiveId" clId="{E7D219E4-46FA-4F3A-9EDC-A629AAC504F7}" dt="2019-07-18T21:57:41.985" v="361" actId="478"/>
          <ac:picMkLst>
            <pc:docMk/>
            <pc:sldMk cId="1904016045" sldId="626"/>
            <ac:picMk id="7170" creationId="{AA5B6D83-32DC-4691-A5F0-2C8A44E37B67}"/>
          </ac:picMkLst>
        </pc:picChg>
        <pc:picChg chg="add mod">
          <ac:chgData name="edwin landivar" userId="ae2ac59f40d9f62d" providerId="LiveId" clId="{E7D219E4-46FA-4F3A-9EDC-A629AAC504F7}" dt="2019-07-18T21:58:40.904" v="369" actId="167"/>
          <ac:picMkLst>
            <pc:docMk/>
            <pc:sldMk cId="1904016045" sldId="626"/>
            <ac:picMk id="8194" creationId="{2BAA10E1-691F-434F-9DA1-4090AFD581F0}"/>
          </ac:picMkLst>
        </pc:picChg>
      </pc:sldChg>
      <pc:sldChg chg="add del">
        <pc:chgData name="edwin landivar" userId="ae2ac59f40d9f62d" providerId="LiveId" clId="{E7D219E4-46FA-4F3A-9EDC-A629AAC504F7}" dt="2019-07-18T21:33:44.600" v="240" actId="2696"/>
        <pc:sldMkLst>
          <pc:docMk/>
          <pc:sldMk cId="4125298956" sldId="626"/>
        </pc:sldMkLst>
      </pc:sldChg>
      <pc:sldChg chg="addSp delSp modSp add modNotesTx">
        <pc:chgData name="edwin landivar" userId="ae2ac59f40d9f62d" providerId="LiveId" clId="{E7D219E4-46FA-4F3A-9EDC-A629AAC504F7}" dt="2019-07-18T22:01:43.152" v="392" actId="17032"/>
        <pc:sldMkLst>
          <pc:docMk/>
          <pc:sldMk cId="1334298719" sldId="627"/>
        </pc:sldMkLst>
        <pc:spChg chg="mod">
          <ac:chgData name="edwin landivar" userId="ae2ac59f40d9f62d" providerId="LiveId" clId="{E7D219E4-46FA-4F3A-9EDC-A629AAC504F7}" dt="2019-07-18T22:01:29.576" v="389" actId="1076"/>
          <ac:spMkLst>
            <pc:docMk/>
            <pc:sldMk cId="1334298719" sldId="627"/>
            <ac:spMk id="6" creationId="{5A029062-0B40-4469-A9C2-00C47831E7F0}"/>
          </ac:spMkLst>
        </pc:spChg>
        <pc:spChg chg="mod">
          <ac:chgData name="edwin landivar" userId="ae2ac59f40d9f62d" providerId="LiveId" clId="{E7D219E4-46FA-4F3A-9EDC-A629AAC504F7}" dt="2019-07-18T21:36:57.364" v="251" actId="12"/>
          <ac:spMkLst>
            <pc:docMk/>
            <pc:sldMk cId="1334298719" sldId="627"/>
            <ac:spMk id="7" creationId="{B0369C6B-D18C-4CCF-81D5-91F16F2021B5}"/>
          </ac:spMkLst>
        </pc:spChg>
        <pc:spChg chg="mod">
          <ac:chgData name="edwin landivar" userId="ae2ac59f40d9f62d" providerId="LiveId" clId="{E7D219E4-46FA-4F3A-9EDC-A629AAC504F7}" dt="2019-07-18T22:01:43.152" v="392" actId="17032"/>
          <ac:spMkLst>
            <pc:docMk/>
            <pc:sldMk cId="1334298719" sldId="627"/>
            <ac:spMk id="12" creationId="{00000000-0000-0000-0000-000000000000}"/>
          </ac:spMkLst>
        </pc:spChg>
        <pc:picChg chg="del">
          <ac:chgData name="edwin landivar" userId="ae2ac59f40d9f62d" providerId="LiveId" clId="{E7D219E4-46FA-4F3A-9EDC-A629AAC504F7}" dt="2019-07-18T21:59:18.096" v="379" actId="478"/>
          <ac:picMkLst>
            <pc:docMk/>
            <pc:sldMk cId="1334298719" sldId="627"/>
            <ac:picMk id="4" creationId="{AC115390-275D-4795-9635-59AAEACF939F}"/>
          </ac:picMkLst>
        </pc:picChg>
        <pc:picChg chg="del">
          <ac:chgData name="edwin landivar" userId="ae2ac59f40d9f62d" providerId="LiveId" clId="{E7D219E4-46FA-4F3A-9EDC-A629AAC504F7}" dt="2019-07-18T21:59:11.033" v="376" actId="478"/>
          <ac:picMkLst>
            <pc:docMk/>
            <pc:sldMk cId="1334298719" sldId="627"/>
            <ac:picMk id="7170" creationId="{AA5B6D83-32DC-4691-A5F0-2C8A44E37B67}"/>
          </ac:picMkLst>
        </pc:picChg>
        <pc:picChg chg="add mod">
          <ac:chgData name="edwin landivar" userId="ae2ac59f40d9f62d" providerId="LiveId" clId="{E7D219E4-46FA-4F3A-9EDC-A629AAC504F7}" dt="2019-07-18T22:01:26.409" v="388" actId="167"/>
          <ac:picMkLst>
            <pc:docMk/>
            <pc:sldMk cId="1334298719" sldId="627"/>
            <ac:picMk id="9218" creationId="{6D1052A9-E2AD-4739-84BD-F267B9C839C3}"/>
          </ac:picMkLst>
        </pc:picChg>
      </pc:sldChg>
    </pc:docChg>
  </pc:docChgLst>
  <pc:docChgLst>
    <pc:chgData name="edwin landivar" userId="ae2ac59f40d9f62d" providerId="LiveId" clId="{764F8FA4-648E-44B2-8F35-FE23A6EA062A}"/>
    <pc:docChg chg="undo custSel modSld">
      <pc:chgData name="edwin landivar" userId="ae2ac59f40d9f62d" providerId="LiveId" clId="{764F8FA4-648E-44B2-8F35-FE23A6EA062A}" dt="2019-06-19T20:49:35.251" v="368" actId="123"/>
      <pc:docMkLst>
        <pc:docMk/>
      </pc:docMkLst>
      <pc:sldChg chg="addSp delSp modSp delAnim modNotesTx">
        <pc:chgData name="edwin landivar" userId="ae2ac59f40d9f62d" providerId="LiveId" clId="{764F8FA4-648E-44B2-8F35-FE23A6EA062A}" dt="2019-06-19T20:28:57.192" v="175" actId="167"/>
        <pc:sldMkLst>
          <pc:docMk/>
          <pc:sldMk cId="3378895467" sldId="606"/>
        </pc:sldMkLst>
        <pc:spChg chg="mod">
          <ac:chgData name="edwin landivar" userId="ae2ac59f40d9f62d" providerId="LiveId" clId="{764F8FA4-648E-44B2-8F35-FE23A6EA062A}" dt="2019-06-19T20:01:19.315" v="4" actId="20577"/>
          <ac:spMkLst>
            <pc:docMk/>
            <pc:sldMk cId="3378895467" sldId="606"/>
            <ac:spMk id="5" creationId="{00000000-0000-0000-0000-000000000000}"/>
          </ac:spMkLst>
        </pc:spChg>
        <pc:picChg chg="del">
          <ac:chgData name="edwin landivar" userId="ae2ac59f40d9f62d" providerId="LiveId" clId="{764F8FA4-648E-44B2-8F35-FE23A6EA062A}" dt="2019-06-19T20:01:10.149" v="0" actId="478"/>
          <ac:picMkLst>
            <pc:docMk/>
            <pc:sldMk cId="3378895467" sldId="606"/>
            <ac:picMk id="2" creationId="{AFF63DC5-AAAF-B24D-979D-935C76E84ABE}"/>
          </ac:picMkLst>
        </pc:picChg>
        <pc:picChg chg="add mod">
          <ac:chgData name="edwin landivar" userId="ae2ac59f40d9f62d" providerId="LiveId" clId="{764F8FA4-648E-44B2-8F35-FE23A6EA062A}" dt="2019-06-19T20:13:29.430" v="53" actId="1076"/>
          <ac:picMkLst>
            <pc:docMk/>
            <pc:sldMk cId="3378895467" sldId="606"/>
            <ac:picMk id="7" creationId="{A271600A-E483-45DA-B061-E16D1CF21571}"/>
          </ac:picMkLst>
        </pc:picChg>
        <pc:picChg chg="del">
          <ac:chgData name="edwin landivar" userId="ae2ac59f40d9f62d" providerId="LiveId" clId="{764F8FA4-648E-44B2-8F35-FE23A6EA062A}" dt="2019-06-19T20:03:06.601" v="9" actId="478"/>
          <ac:picMkLst>
            <pc:docMk/>
            <pc:sldMk cId="3378895467" sldId="606"/>
            <ac:picMk id="8" creationId="{3E1D25CB-B271-419E-A5A4-86298B65FEFF}"/>
          </ac:picMkLst>
        </pc:picChg>
        <pc:picChg chg="add mod">
          <ac:chgData name="edwin landivar" userId="ae2ac59f40d9f62d" providerId="LiveId" clId="{764F8FA4-648E-44B2-8F35-FE23A6EA062A}" dt="2019-06-19T20:28:57.192" v="175" actId="167"/>
          <ac:picMkLst>
            <pc:docMk/>
            <pc:sldMk cId="3378895467" sldId="606"/>
            <ac:picMk id="9" creationId="{1DDF43C9-818A-4983-8A28-01D63F1E5AC3}"/>
          </ac:picMkLst>
        </pc:picChg>
        <pc:picChg chg="add del mod">
          <ac:chgData name="edwin landivar" userId="ae2ac59f40d9f62d" providerId="LiveId" clId="{764F8FA4-648E-44B2-8F35-FE23A6EA062A}" dt="2019-06-19T20:13:31.704" v="54"/>
          <ac:picMkLst>
            <pc:docMk/>
            <pc:sldMk cId="3378895467" sldId="606"/>
            <ac:picMk id="1026" creationId="{141613FD-9190-480F-9A33-3FCD5C2AA667}"/>
          </ac:picMkLst>
        </pc:picChg>
      </pc:sldChg>
      <pc:sldChg chg="addSp delSp modSp delAnim">
        <pc:chgData name="edwin landivar" userId="ae2ac59f40d9f62d" providerId="LiveId" clId="{764F8FA4-648E-44B2-8F35-FE23A6EA062A}" dt="2019-06-19T20:11:14.965" v="41" actId="122"/>
        <pc:sldMkLst>
          <pc:docMk/>
          <pc:sldMk cId="837056114" sldId="613"/>
        </pc:sldMkLst>
        <pc:spChg chg="add del mod">
          <ac:chgData name="edwin landivar" userId="ae2ac59f40d9f62d" providerId="LiveId" clId="{764F8FA4-648E-44B2-8F35-FE23A6EA062A}" dt="2019-06-19T20:05:06.067" v="14"/>
          <ac:spMkLst>
            <pc:docMk/>
            <pc:sldMk cId="837056114" sldId="613"/>
            <ac:spMk id="4" creationId="{A6486CAC-8904-4521-A69F-AF66790F50D7}"/>
          </ac:spMkLst>
        </pc:spChg>
        <pc:spChg chg="add del mod ord">
          <ac:chgData name="edwin landivar" userId="ae2ac59f40d9f62d" providerId="LiveId" clId="{764F8FA4-648E-44B2-8F35-FE23A6EA062A}" dt="2019-06-19T20:07:42.100" v="31" actId="478"/>
          <ac:spMkLst>
            <pc:docMk/>
            <pc:sldMk cId="837056114" sldId="613"/>
            <ac:spMk id="6" creationId="{C6D32F93-4C77-4164-AAEE-90A4F5ACF04A}"/>
          </ac:spMkLst>
        </pc:spChg>
        <pc:spChg chg="mod">
          <ac:chgData name="edwin landivar" userId="ae2ac59f40d9f62d" providerId="LiveId" clId="{764F8FA4-648E-44B2-8F35-FE23A6EA062A}" dt="2019-06-19T20:11:14.965" v="41" actId="122"/>
          <ac:spMkLst>
            <pc:docMk/>
            <pc:sldMk cId="837056114" sldId="613"/>
            <ac:spMk id="14" creationId="{00000000-0000-0000-0000-000000000000}"/>
          </ac:spMkLst>
        </pc:spChg>
        <pc:grpChg chg="mod ord">
          <ac:chgData name="edwin landivar" userId="ae2ac59f40d9f62d" providerId="LiveId" clId="{764F8FA4-648E-44B2-8F35-FE23A6EA062A}" dt="2019-06-19T20:10:54.003" v="36"/>
          <ac:grpSpMkLst>
            <pc:docMk/>
            <pc:sldMk cId="837056114" sldId="613"/>
            <ac:grpSpMk id="21" creationId="{00000000-0000-0000-0000-000000000000}"/>
          </ac:grpSpMkLst>
        </pc:grpChg>
        <pc:picChg chg="del">
          <ac:chgData name="edwin landivar" userId="ae2ac59f40d9f62d" providerId="LiveId" clId="{764F8FA4-648E-44B2-8F35-FE23A6EA062A}" dt="2019-06-19T20:06:28.752" v="24" actId="478"/>
          <ac:picMkLst>
            <pc:docMk/>
            <pc:sldMk cId="837056114" sldId="613"/>
            <ac:picMk id="2" creationId="{38EBE5E7-B1C7-7448-B44B-A1246E6867AB}"/>
          </ac:picMkLst>
        </pc:picChg>
        <pc:picChg chg="del mod">
          <ac:chgData name="edwin landivar" userId="ae2ac59f40d9f62d" providerId="LiveId" clId="{764F8FA4-648E-44B2-8F35-FE23A6EA062A}" dt="2019-06-19T20:04:52.458" v="13" actId="478"/>
          <ac:picMkLst>
            <pc:docMk/>
            <pc:sldMk cId="837056114" sldId="613"/>
            <ac:picMk id="24" creationId="{11EA7A57-D85A-4D34-934C-CB3A6C53232F}"/>
          </ac:picMkLst>
        </pc:picChg>
        <pc:picChg chg="add del">
          <ac:chgData name="edwin landivar" userId="ae2ac59f40d9f62d" providerId="LiveId" clId="{764F8FA4-648E-44B2-8F35-FE23A6EA062A}" dt="2019-06-19T20:05:11.421" v="15" actId="478"/>
          <ac:picMkLst>
            <pc:docMk/>
            <pc:sldMk cId="837056114" sldId="613"/>
            <ac:picMk id="2050" creationId="{2F723A5D-BC57-4E2A-96BF-5E7A071690BB}"/>
          </ac:picMkLst>
        </pc:picChg>
        <pc:picChg chg="add del mod">
          <ac:chgData name="edwin landivar" userId="ae2ac59f40d9f62d" providerId="LiveId" clId="{764F8FA4-648E-44B2-8F35-FE23A6EA062A}" dt="2019-06-19T20:07:07.604" v="25" actId="478"/>
          <ac:picMkLst>
            <pc:docMk/>
            <pc:sldMk cId="837056114" sldId="613"/>
            <ac:picMk id="2052" creationId="{7767D591-1A4C-432C-95DC-36AD2AC3A6B0}"/>
          </ac:picMkLst>
        </pc:picChg>
        <pc:picChg chg="add mod">
          <ac:chgData name="edwin landivar" userId="ae2ac59f40d9f62d" providerId="LiveId" clId="{764F8FA4-648E-44B2-8F35-FE23A6EA062A}" dt="2019-06-19T20:07:56.096" v="33" actId="14100"/>
          <ac:picMkLst>
            <pc:docMk/>
            <pc:sldMk cId="837056114" sldId="613"/>
            <ac:picMk id="2054" creationId="{9113860D-644B-41CD-9EC2-D850787973C8}"/>
          </ac:picMkLst>
        </pc:picChg>
      </pc:sldChg>
      <pc:sldChg chg="addSp delSp modSp delAnim">
        <pc:chgData name="edwin landivar" userId="ae2ac59f40d9f62d" providerId="LiveId" clId="{764F8FA4-648E-44B2-8F35-FE23A6EA062A}" dt="2019-06-19T20:49:35.251" v="368" actId="123"/>
        <pc:sldMkLst>
          <pc:docMk/>
          <pc:sldMk cId="1479977622" sldId="614"/>
        </pc:sldMkLst>
        <pc:spChg chg="add del mod">
          <ac:chgData name="edwin landivar" userId="ae2ac59f40d9f62d" providerId="LiveId" clId="{764F8FA4-648E-44B2-8F35-FE23A6EA062A}" dt="2019-06-19T20:09:58.709" v="35" actId="931"/>
          <ac:spMkLst>
            <pc:docMk/>
            <pc:sldMk cId="1479977622" sldId="614"/>
            <ac:spMk id="4" creationId="{F1574EFF-9CB6-4347-B3E6-24896D65AF29}"/>
          </ac:spMkLst>
        </pc:spChg>
        <pc:spChg chg="add del mod">
          <ac:chgData name="edwin landivar" userId="ae2ac59f40d9f62d" providerId="LiveId" clId="{764F8FA4-648E-44B2-8F35-FE23A6EA062A}" dt="2019-06-19T20:14:04.226" v="61" actId="478"/>
          <ac:spMkLst>
            <pc:docMk/>
            <pc:sldMk cId="1479977622" sldId="614"/>
            <ac:spMk id="7" creationId="{234B7143-486A-43F2-87C9-F71A5337FC77}"/>
          </ac:spMkLst>
        </pc:spChg>
        <pc:spChg chg="del">
          <ac:chgData name="edwin landivar" userId="ae2ac59f40d9f62d" providerId="LiveId" clId="{764F8FA4-648E-44B2-8F35-FE23A6EA062A}" dt="2019-06-19T20:19:58.931" v="120" actId="478"/>
          <ac:spMkLst>
            <pc:docMk/>
            <pc:sldMk cId="1479977622" sldId="614"/>
            <ac:spMk id="10" creationId="{00000000-0000-0000-0000-000000000000}"/>
          </ac:spMkLst>
        </pc:spChg>
        <pc:spChg chg="mod">
          <ac:chgData name="edwin landivar" userId="ae2ac59f40d9f62d" providerId="LiveId" clId="{764F8FA4-648E-44B2-8F35-FE23A6EA062A}" dt="2019-06-19T20:49:35.251" v="368" actId="123"/>
          <ac:spMkLst>
            <pc:docMk/>
            <pc:sldMk cId="1479977622" sldId="614"/>
            <ac:spMk id="11" creationId="{00000000-0000-0000-0000-000000000000}"/>
          </ac:spMkLst>
        </pc:spChg>
        <pc:picChg chg="del">
          <ac:chgData name="edwin landivar" userId="ae2ac59f40d9f62d" providerId="LiveId" clId="{764F8FA4-648E-44B2-8F35-FE23A6EA062A}" dt="2019-06-19T20:14:08.639" v="62" actId="478"/>
          <ac:picMkLst>
            <pc:docMk/>
            <pc:sldMk cId="1479977622" sldId="614"/>
            <ac:picMk id="2" creationId="{22564984-E033-A242-8093-05FCC2BE4EF7}"/>
          </ac:picMkLst>
        </pc:picChg>
        <pc:picChg chg="add del mod">
          <ac:chgData name="edwin landivar" userId="ae2ac59f40d9f62d" providerId="LiveId" clId="{764F8FA4-648E-44B2-8F35-FE23A6EA062A}" dt="2019-06-19T20:13:11.060" v="50"/>
          <ac:picMkLst>
            <pc:docMk/>
            <pc:sldMk cId="1479977622" sldId="614"/>
            <ac:picMk id="6" creationId="{FEB78DED-037E-4325-A81C-03BE3C161E6B}"/>
          </ac:picMkLst>
        </pc:picChg>
        <pc:picChg chg="del">
          <ac:chgData name="edwin landivar" userId="ae2ac59f40d9f62d" providerId="LiveId" clId="{764F8FA4-648E-44B2-8F35-FE23A6EA062A}" dt="2019-06-19T20:09:04.363" v="34" actId="478"/>
          <ac:picMkLst>
            <pc:docMk/>
            <pc:sldMk cId="1479977622" sldId="614"/>
            <ac:picMk id="17" creationId="{BB2F1B59-08DA-4B78-9205-ABD22DCFC46B}"/>
          </ac:picMkLst>
        </pc:picChg>
        <pc:picChg chg="add del mod">
          <ac:chgData name="edwin landivar" userId="ae2ac59f40d9f62d" providerId="LiveId" clId="{764F8FA4-648E-44B2-8F35-FE23A6EA062A}" dt="2019-06-19T20:18:26.595" v="111"/>
          <ac:picMkLst>
            <pc:docMk/>
            <pc:sldMk cId="1479977622" sldId="614"/>
            <ac:picMk id="3074" creationId="{2DF9B02D-00E6-4171-A3F1-6985DB594737}"/>
          </ac:picMkLst>
        </pc:picChg>
        <pc:picChg chg="add mod">
          <ac:chgData name="edwin landivar" userId="ae2ac59f40d9f62d" providerId="LiveId" clId="{764F8FA4-648E-44B2-8F35-FE23A6EA062A}" dt="2019-06-19T20:23:30.876" v="150" actId="14100"/>
          <ac:picMkLst>
            <pc:docMk/>
            <pc:sldMk cId="1479977622" sldId="614"/>
            <ac:picMk id="3076" creationId="{1B602EC8-6B49-4377-BEAB-8D9EE1E11304}"/>
          </ac:picMkLst>
        </pc:picChg>
        <pc:picChg chg="add del mod">
          <ac:chgData name="edwin landivar" userId="ae2ac59f40d9f62d" providerId="LiveId" clId="{764F8FA4-648E-44B2-8F35-FE23A6EA062A}" dt="2019-06-19T20:47:12.356" v="359" actId="478"/>
          <ac:picMkLst>
            <pc:docMk/>
            <pc:sldMk cId="1479977622" sldId="614"/>
            <ac:picMk id="3078" creationId="{D73877A7-EB19-4F94-A6C2-E6858CBE523F}"/>
          </ac:picMkLst>
        </pc:picChg>
        <pc:picChg chg="add mod">
          <ac:chgData name="edwin landivar" userId="ae2ac59f40d9f62d" providerId="LiveId" clId="{764F8FA4-648E-44B2-8F35-FE23A6EA062A}" dt="2019-06-19T20:49:29.087" v="367" actId="14100"/>
          <ac:picMkLst>
            <pc:docMk/>
            <pc:sldMk cId="1479977622" sldId="614"/>
            <ac:picMk id="3080" creationId="{CC6A24FD-83E9-4D17-B755-F98ABBAD1050}"/>
          </ac:picMkLst>
        </pc:picChg>
      </pc:sldChg>
      <pc:sldChg chg="addSp delSp modSp delAnim">
        <pc:chgData name="edwin landivar" userId="ae2ac59f40d9f62d" providerId="LiveId" clId="{764F8FA4-648E-44B2-8F35-FE23A6EA062A}" dt="2019-06-19T20:34:23.571" v="197" actId="1076"/>
        <pc:sldMkLst>
          <pc:docMk/>
          <pc:sldMk cId="668194125" sldId="616"/>
        </pc:sldMkLst>
        <pc:spChg chg="add del mod">
          <ac:chgData name="edwin landivar" userId="ae2ac59f40d9f62d" providerId="LiveId" clId="{764F8FA4-648E-44B2-8F35-FE23A6EA062A}" dt="2019-06-19T20:18:49.128" v="116" actId="478"/>
          <ac:spMkLst>
            <pc:docMk/>
            <pc:sldMk cId="668194125" sldId="616"/>
            <ac:spMk id="4" creationId="{DF0F692C-C09E-4415-AAB2-A10477F2D373}"/>
          </ac:spMkLst>
        </pc:spChg>
        <pc:spChg chg="mod">
          <ac:chgData name="edwin landivar" userId="ae2ac59f40d9f62d" providerId="LiveId" clId="{764F8FA4-648E-44B2-8F35-FE23A6EA062A}" dt="2019-06-19T20:34:23.571" v="197" actId="1076"/>
          <ac:spMkLst>
            <pc:docMk/>
            <pc:sldMk cId="668194125" sldId="616"/>
            <ac:spMk id="7" creationId="{1867828F-492D-4BF1-8A4E-822DF2FD5B9B}"/>
          </ac:spMkLst>
        </pc:spChg>
        <pc:picChg chg="del">
          <ac:chgData name="edwin landivar" userId="ae2ac59f40d9f62d" providerId="LiveId" clId="{764F8FA4-648E-44B2-8F35-FE23A6EA062A}" dt="2019-06-19T20:29:37.740" v="176" actId="478"/>
          <ac:picMkLst>
            <pc:docMk/>
            <pc:sldMk cId="668194125" sldId="616"/>
            <ac:picMk id="2" creationId="{B0E1A588-F8E3-664D-8E5B-E951A3998416}"/>
          </ac:picMkLst>
        </pc:picChg>
        <pc:picChg chg="del">
          <ac:chgData name="edwin landivar" userId="ae2ac59f40d9f62d" providerId="LiveId" clId="{764F8FA4-648E-44B2-8F35-FE23A6EA062A}" dt="2019-06-19T20:18:35.577" v="113" actId="478"/>
          <ac:picMkLst>
            <pc:docMk/>
            <pc:sldMk cId="668194125" sldId="616"/>
            <ac:picMk id="5" creationId="{FA21193C-B770-4E1C-A6B9-95B91058AB45}"/>
          </ac:picMkLst>
        </pc:picChg>
        <pc:picChg chg="add mod">
          <ac:chgData name="edwin landivar" userId="ae2ac59f40d9f62d" providerId="LiveId" clId="{764F8FA4-648E-44B2-8F35-FE23A6EA062A}" dt="2019-06-19T20:18:51.624" v="117" actId="1076"/>
          <ac:picMkLst>
            <pc:docMk/>
            <pc:sldMk cId="668194125" sldId="616"/>
            <ac:picMk id="9" creationId="{88CEFF72-D39A-4250-A217-0C8D632D660D}"/>
          </ac:picMkLst>
        </pc:picChg>
      </pc:sldChg>
      <pc:sldChg chg="addSp delSp modSp delAnim">
        <pc:chgData name="edwin landivar" userId="ae2ac59f40d9f62d" providerId="LiveId" clId="{764F8FA4-648E-44B2-8F35-FE23A6EA062A}" dt="2019-06-19T20:43:41.796" v="340" actId="20577"/>
        <pc:sldMkLst>
          <pc:docMk/>
          <pc:sldMk cId="1542355900" sldId="618"/>
        </pc:sldMkLst>
        <pc:spChg chg="add del mod">
          <ac:chgData name="edwin landivar" userId="ae2ac59f40d9f62d" providerId="LiveId" clId="{764F8FA4-648E-44B2-8F35-FE23A6EA062A}" dt="2019-06-19T20:39:31.358" v="300" actId="478"/>
          <ac:spMkLst>
            <pc:docMk/>
            <pc:sldMk cId="1542355900" sldId="618"/>
            <ac:spMk id="4" creationId="{AFFF8444-D752-42A9-A47E-A645F4F7CC41}"/>
          </ac:spMkLst>
        </pc:spChg>
        <pc:spChg chg="add del mod">
          <ac:chgData name="edwin landivar" userId="ae2ac59f40d9f62d" providerId="LiveId" clId="{764F8FA4-648E-44B2-8F35-FE23A6EA062A}" dt="2019-06-19T20:43:41.796" v="340" actId="20577"/>
          <ac:spMkLst>
            <pc:docMk/>
            <pc:sldMk cId="1542355900" sldId="618"/>
            <ac:spMk id="7" creationId="{B0369C6B-D18C-4CCF-81D5-91F16F2021B5}"/>
          </ac:spMkLst>
        </pc:spChg>
        <pc:spChg chg="del mod">
          <ac:chgData name="edwin landivar" userId="ae2ac59f40d9f62d" providerId="LiveId" clId="{764F8FA4-648E-44B2-8F35-FE23A6EA062A}" dt="2019-06-19T20:42:56.428" v="329" actId="478"/>
          <ac:spMkLst>
            <pc:docMk/>
            <pc:sldMk cId="1542355900" sldId="618"/>
            <ac:spMk id="8" creationId="{00000000-0000-0000-0000-000000000000}"/>
          </ac:spMkLst>
        </pc:spChg>
        <pc:picChg chg="del">
          <ac:chgData name="edwin landivar" userId="ae2ac59f40d9f62d" providerId="LiveId" clId="{764F8FA4-648E-44B2-8F35-FE23A6EA062A}" dt="2019-06-19T20:34:28.895" v="198" actId="478"/>
          <ac:picMkLst>
            <pc:docMk/>
            <pc:sldMk cId="1542355900" sldId="618"/>
            <ac:picMk id="2" creationId="{535FB37C-CE06-AE48-B9E4-E1A78754B8F4}"/>
          </ac:picMkLst>
        </pc:picChg>
        <pc:picChg chg="del">
          <ac:chgData name="edwin landivar" userId="ae2ac59f40d9f62d" providerId="LiveId" clId="{764F8FA4-648E-44B2-8F35-FE23A6EA062A}" dt="2019-06-19T20:39:26.424" v="299" actId="478"/>
          <ac:picMkLst>
            <pc:docMk/>
            <pc:sldMk cId="1542355900" sldId="618"/>
            <ac:picMk id="5" creationId="{17F8332A-CCEF-4DD5-996E-47AA0B8AF3BE}"/>
          </ac:picMkLst>
        </pc:picChg>
        <pc:picChg chg="add mod">
          <ac:chgData name="edwin landivar" userId="ae2ac59f40d9f62d" providerId="LiveId" clId="{764F8FA4-648E-44B2-8F35-FE23A6EA062A}" dt="2019-06-19T20:43:26.624" v="336" actId="14100"/>
          <ac:picMkLst>
            <pc:docMk/>
            <pc:sldMk cId="1542355900" sldId="618"/>
            <ac:picMk id="6146" creationId="{C3B04EDF-50CB-4AE5-B58E-34564299BB0E}"/>
          </ac:picMkLst>
        </pc:picChg>
        <pc:picChg chg="add mod">
          <ac:chgData name="edwin landivar" userId="ae2ac59f40d9f62d" providerId="LiveId" clId="{764F8FA4-648E-44B2-8F35-FE23A6EA062A}" dt="2019-06-19T20:43:16.087" v="334" actId="14100"/>
          <ac:picMkLst>
            <pc:docMk/>
            <pc:sldMk cId="1542355900" sldId="618"/>
            <ac:picMk id="6148" creationId="{DBD41AB5-75B2-482A-B306-FA8395E83193}"/>
          </ac:picMkLst>
        </pc:picChg>
      </pc:sldChg>
      <pc:sldChg chg="addSp delSp modSp delAnim">
        <pc:chgData name="edwin landivar" userId="ae2ac59f40d9f62d" providerId="LiveId" clId="{764F8FA4-648E-44B2-8F35-FE23A6EA062A}" dt="2019-06-19T20:27:53.563" v="168" actId="478"/>
        <pc:sldMkLst>
          <pc:docMk/>
          <pc:sldMk cId="2599265895" sldId="619"/>
        </pc:sldMkLst>
        <pc:spChg chg="del topLvl">
          <ac:chgData name="edwin landivar" userId="ae2ac59f40d9f62d" providerId="LiveId" clId="{764F8FA4-648E-44B2-8F35-FE23A6EA062A}" dt="2019-06-19T20:22:31.884" v="138" actId="478"/>
          <ac:spMkLst>
            <pc:docMk/>
            <pc:sldMk cId="2599265895" sldId="619"/>
            <ac:spMk id="4" creationId="{00000000-0000-0000-0000-000000000000}"/>
          </ac:spMkLst>
        </pc:spChg>
        <pc:spChg chg="mod topLvl">
          <ac:chgData name="edwin landivar" userId="ae2ac59f40d9f62d" providerId="LiveId" clId="{764F8FA4-648E-44B2-8F35-FE23A6EA062A}" dt="2019-06-19T20:27:42.694" v="167" actId="108"/>
          <ac:spMkLst>
            <pc:docMk/>
            <pc:sldMk cId="2599265895" sldId="619"/>
            <ac:spMk id="27" creationId="{00000000-0000-0000-0000-000000000000}"/>
          </ac:spMkLst>
        </pc:spChg>
        <pc:grpChg chg="del mod">
          <ac:chgData name="edwin landivar" userId="ae2ac59f40d9f62d" providerId="LiveId" clId="{764F8FA4-648E-44B2-8F35-FE23A6EA062A}" dt="2019-06-19T20:22:31.884" v="138" actId="478"/>
          <ac:grpSpMkLst>
            <pc:docMk/>
            <pc:sldMk cId="2599265895" sldId="619"/>
            <ac:grpSpMk id="3" creationId="{00000000-0000-0000-0000-000000000000}"/>
          </ac:grpSpMkLst>
        </pc:grpChg>
        <pc:picChg chg="del">
          <ac:chgData name="edwin landivar" userId="ae2ac59f40d9f62d" providerId="LiveId" clId="{764F8FA4-648E-44B2-8F35-FE23A6EA062A}" dt="2019-06-19T20:27:53.563" v="168" actId="478"/>
          <ac:picMkLst>
            <pc:docMk/>
            <pc:sldMk cId="2599265895" sldId="619"/>
            <ac:picMk id="2" creationId="{ABB9614F-1AEB-DA44-97CF-2313CAFF3F4D}"/>
          </ac:picMkLst>
        </pc:picChg>
        <pc:picChg chg="del">
          <ac:chgData name="edwin landivar" userId="ae2ac59f40d9f62d" providerId="LiveId" clId="{764F8FA4-648E-44B2-8F35-FE23A6EA062A}" dt="2019-06-19T20:13:45.405" v="57" actId="478"/>
          <ac:picMkLst>
            <pc:docMk/>
            <pc:sldMk cId="2599265895" sldId="619"/>
            <ac:picMk id="5" creationId="{3CB745E9-B77D-4F09-90AA-B75D3894F989}"/>
          </ac:picMkLst>
        </pc:picChg>
        <pc:picChg chg="add mod">
          <ac:chgData name="edwin landivar" userId="ae2ac59f40d9f62d" providerId="LiveId" clId="{764F8FA4-648E-44B2-8F35-FE23A6EA062A}" dt="2019-06-19T20:13:53.994" v="60" actId="14100"/>
          <ac:picMkLst>
            <pc:docMk/>
            <pc:sldMk cId="2599265895" sldId="619"/>
            <ac:picMk id="8" creationId="{23D8E083-6FA6-45E6-8369-CA1A4E1C95AE}"/>
          </ac:picMkLst>
        </pc:picChg>
        <pc:picChg chg="add mod">
          <ac:chgData name="edwin landivar" userId="ae2ac59f40d9f62d" providerId="LiveId" clId="{764F8FA4-648E-44B2-8F35-FE23A6EA062A}" dt="2019-06-19T20:22:48.881" v="143" actId="167"/>
          <ac:picMkLst>
            <pc:docMk/>
            <pc:sldMk cId="2599265895" sldId="619"/>
            <ac:picMk id="4098" creationId="{25BCAE7C-829D-4980-9A6B-4CD97255EAE1}"/>
          </ac:picMkLst>
        </pc:picChg>
      </pc:sldChg>
      <pc:sldChg chg="addSp delSp modSp delAnim">
        <pc:chgData name="edwin landivar" userId="ae2ac59f40d9f62d" providerId="LiveId" clId="{764F8FA4-648E-44B2-8F35-FE23A6EA062A}" dt="2019-06-19T20:46:31.445" v="357" actId="20577"/>
        <pc:sldMkLst>
          <pc:docMk/>
          <pc:sldMk cId="3481045880" sldId="622"/>
        </pc:sldMkLst>
        <pc:spChg chg="add del mod">
          <ac:chgData name="edwin landivar" userId="ae2ac59f40d9f62d" providerId="LiveId" clId="{764F8FA4-648E-44B2-8F35-FE23A6EA062A}" dt="2019-06-19T20:45:15.865" v="345" actId="931"/>
          <ac:spMkLst>
            <pc:docMk/>
            <pc:sldMk cId="3481045880" sldId="622"/>
            <ac:spMk id="4" creationId="{33592C24-610F-45B7-AB10-410347ED2EFF}"/>
          </ac:spMkLst>
        </pc:spChg>
        <pc:spChg chg="mod">
          <ac:chgData name="edwin landivar" userId="ae2ac59f40d9f62d" providerId="LiveId" clId="{764F8FA4-648E-44B2-8F35-FE23A6EA062A}" dt="2019-06-19T20:46:31.445" v="357" actId="20577"/>
          <ac:spMkLst>
            <pc:docMk/>
            <pc:sldMk cId="3481045880" sldId="622"/>
            <ac:spMk id="14" creationId="{00000000-0000-0000-0000-000000000000}"/>
          </ac:spMkLst>
        </pc:spChg>
        <pc:grpChg chg="mod">
          <ac:chgData name="edwin landivar" userId="ae2ac59f40d9f62d" providerId="LiveId" clId="{764F8FA4-648E-44B2-8F35-FE23A6EA062A}" dt="2019-06-19T20:46:02.468" v="351"/>
          <ac:grpSpMkLst>
            <pc:docMk/>
            <pc:sldMk cId="3481045880" sldId="622"/>
            <ac:grpSpMk id="21" creationId="{00000000-0000-0000-0000-000000000000}"/>
          </ac:grpSpMkLst>
        </pc:grpChg>
        <pc:picChg chg="del">
          <ac:chgData name="edwin landivar" userId="ae2ac59f40d9f62d" providerId="LiveId" clId="{764F8FA4-648E-44B2-8F35-FE23A6EA062A}" dt="2019-06-19T20:44:05.543" v="341" actId="478"/>
          <ac:picMkLst>
            <pc:docMk/>
            <pc:sldMk cId="3481045880" sldId="622"/>
            <ac:picMk id="2" creationId="{58EAFA90-E42C-2646-8CAA-EFE4DDCFFB13}"/>
          </ac:picMkLst>
        </pc:picChg>
        <pc:picChg chg="add mod ord">
          <ac:chgData name="edwin landivar" userId="ae2ac59f40d9f62d" providerId="LiveId" clId="{764F8FA4-648E-44B2-8F35-FE23A6EA062A}" dt="2019-06-19T20:45:22.802" v="347" actId="167"/>
          <ac:picMkLst>
            <pc:docMk/>
            <pc:sldMk cId="3481045880" sldId="622"/>
            <ac:picMk id="8" creationId="{0E45CBAA-788F-4380-8FEB-97D07807B2DD}"/>
          </ac:picMkLst>
        </pc:picChg>
        <pc:picChg chg="del">
          <ac:chgData name="edwin landivar" userId="ae2ac59f40d9f62d" providerId="LiveId" clId="{764F8FA4-648E-44B2-8F35-FE23A6EA062A}" dt="2019-06-19T20:45:06.609" v="344" actId="478"/>
          <ac:picMkLst>
            <pc:docMk/>
            <pc:sldMk cId="3481045880" sldId="622"/>
            <ac:picMk id="17" creationId="{296CE8A5-2F56-483A-838B-6C7DD97D484C}"/>
          </ac:picMkLst>
        </pc:picChg>
      </pc:sldChg>
    </pc:docChg>
  </pc:docChgLst>
  <pc:docChgLst>
    <pc:chgData name="edwin landivar" userId="ae2ac59f40d9f62d" providerId="LiveId" clId="{05098C8F-0343-488B-A4C3-D62584B3AA98}"/>
    <pc:docChg chg="custSel modSld">
      <pc:chgData name="edwin landivar" userId="ae2ac59f40d9f62d" providerId="LiveId" clId="{05098C8F-0343-488B-A4C3-D62584B3AA98}" dt="2019-07-15T13:45:03.473" v="198" actId="6549"/>
      <pc:docMkLst>
        <pc:docMk/>
      </pc:docMkLst>
      <pc:sldChg chg="addSp delSp modSp modNotesTx">
        <pc:chgData name="edwin landivar" userId="ae2ac59f40d9f62d" providerId="LiveId" clId="{05098C8F-0343-488B-A4C3-D62584B3AA98}" dt="2019-07-15T13:45:03.473" v="198" actId="6549"/>
        <pc:sldMkLst>
          <pc:docMk/>
          <pc:sldMk cId="3378895467" sldId="606"/>
        </pc:sldMkLst>
        <pc:spChg chg="mod">
          <ac:chgData name="edwin landivar" userId="ae2ac59f40d9f62d" providerId="LiveId" clId="{05098C8F-0343-488B-A4C3-D62584B3AA98}" dt="2019-07-15T13:44:54.646" v="189" actId="20577"/>
          <ac:spMkLst>
            <pc:docMk/>
            <pc:sldMk cId="3378895467" sldId="606"/>
            <ac:spMk id="5" creationId="{00000000-0000-0000-0000-000000000000}"/>
          </ac:spMkLst>
        </pc:spChg>
        <pc:picChg chg="del">
          <ac:chgData name="edwin landivar" userId="ae2ac59f40d9f62d" providerId="LiveId" clId="{05098C8F-0343-488B-A4C3-D62584B3AA98}" dt="2019-07-15T13:16:41.576" v="0" actId="478"/>
          <ac:picMkLst>
            <pc:docMk/>
            <pc:sldMk cId="3378895467" sldId="606"/>
            <ac:picMk id="7" creationId="{A271600A-E483-45DA-B061-E16D1CF21571}"/>
          </ac:picMkLst>
        </pc:picChg>
        <pc:picChg chg="add mod">
          <ac:chgData name="edwin landivar" userId="ae2ac59f40d9f62d" providerId="LiveId" clId="{05098C8F-0343-488B-A4C3-D62584B3AA98}" dt="2019-07-15T13:16:59.081" v="3" actId="1076"/>
          <ac:picMkLst>
            <pc:docMk/>
            <pc:sldMk cId="3378895467" sldId="606"/>
            <ac:picMk id="1026" creationId="{D1309E7F-1BE2-40D3-836C-222700FCE3DA}"/>
          </ac:picMkLst>
        </pc:picChg>
      </pc:sldChg>
      <pc:sldChg chg="modSp">
        <pc:chgData name="edwin landivar" userId="ae2ac59f40d9f62d" providerId="LiveId" clId="{05098C8F-0343-488B-A4C3-D62584B3AA98}" dt="2019-07-15T13:19:05.992" v="39" actId="1076"/>
        <pc:sldMkLst>
          <pc:docMk/>
          <pc:sldMk cId="837056114" sldId="613"/>
        </pc:sldMkLst>
        <pc:spChg chg="mod">
          <ac:chgData name="edwin landivar" userId="ae2ac59f40d9f62d" providerId="LiveId" clId="{05098C8F-0343-488B-A4C3-D62584B3AA98}" dt="2019-07-15T13:19:05.992" v="39" actId="1076"/>
          <ac:spMkLst>
            <pc:docMk/>
            <pc:sldMk cId="837056114" sldId="613"/>
            <ac:spMk id="14" creationId="{00000000-0000-0000-0000-000000000000}"/>
          </ac:spMkLst>
        </pc:spChg>
        <pc:grpChg chg="mod">
          <ac:chgData name="edwin landivar" userId="ae2ac59f40d9f62d" providerId="LiveId" clId="{05098C8F-0343-488B-A4C3-D62584B3AA98}" dt="2019-07-15T13:17:46.805" v="27"/>
          <ac:grpSpMkLst>
            <pc:docMk/>
            <pc:sldMk cId="837056114" sldId="613"/>
            <ac:grpSpMk id="21" creationId="{00000000-0000-0000-0000-000000000000}"/>
          </ac:grpSpMkLst>
        </pc:grpChg>
      </pc:sldChg>
      <pc:sldChg chg="modSp">
        <pc:chgData name="edwin landivar" userId="ae2ac59f40d9f62d" providerId="LiveId" clId="{05098C8F-0343-488B-A4C3-D62584B3AA98}" dt="2019-07-15T13:20:23.782" v="51" actId="1076"/>
        <pc:sldMkLst>
          <pc:docMk/>
          <pc:sldMk cId="1479977622" sldId="614"/>
        </pc:sldMkLst>
        <pc:spChg chg="mod">
          <ac:chgData name="edwin landivar" userId="ae2ac59f40d9f62d" providerId="LiveId" clId="{05098C8F-0343-488B-A4C3-D62584B3AA98}" dt="2019-07-15T13:20:23.782" v="51" actId="1076"/>
          <ac:spMkLst>
            <pc:docMk/>
            <pc:sldMk cId="1479977622" sldId="614"/>
            <ac:spMk id="11" creationId="{00000000-0000-0000-0000-000000000000}"/>
          </ac:spMkLst>
        </pc:spChg>
      </pc:sldChg>
      <pc:sldChg chg="modSp modNotesTx">
        <pc:chgData name="edwin landivar" userId="ae2ac59f40d9f62d" providerId="LiveId" clId="{05098C8F-0343-488B-A4C3-D62584B3AA98}" dt="2019-07-15T13:26:15.181" v="122" actId="20577"/>
        <pc:sldMkLst>
          <pc:docMk/>
          <pc:sldMk cId="668194125" sldId="616"/>
        </pc:sldMkLst>
        <pc:spChg chg="mod">
          <ac:chgData name="edwin landivar" userId="ae2ac59f40d9f62d" providerId="LiveId" clId="{05098C8F-0343-488B-A4C3-D62584B3AA98}" dt="2019-07-15T13:26:15.181" v="122" actId="20577"/>
          <ac:spMkLst>
            <pc:docMk/>
            <pc:sldMk cId="668194125" sldId="616"/>
            <ac:spMk id="7" creationId="{1867828F-492D-4BF1-8A4E-822DF2FD5B9B}"/>
          </ac:spMkLst>
        </pc:spChg>
        <pc:spChg chg="mod">
          <ac:chgData name="edwin landivar" userId="ae2ac59f40d9f62d" providerId="LiveId" clId="{05098C8F-0343-488B-A4C3-D62584B3AA98}" dt="2019-07-15T13:26:01.614" v="117" actId="1076"/>
          <ac:spMkLst>
            <pc:docMk/>
            <pc:sldMk cId="668194125" sldId="616"/>
            <ac:spMk id="10" creationId="{00000000-0000-0000-0000-000000000000}"/>
          </ac:spMkLst>
        </pc:spChg>
      </pc:sldChg>
      <pc:sldChg chg="modSp modNotesTx">
        <pc:chgData name="edwin landivar" userId="ae2ac59f40d9f62d" providerId="LiveId" clId="{05098C8F-0343-488B-A4C3-D62584B3AA98}" dt="2019-07-15T13:29:23.413" v="168" actId="12"/>
        <pc:sldMkLst>
          <pc:docMk/>
          <pc:sldMk cId="1542355900" sldId="618"/>
        </pc:sldMkLst>
        <pc:spChg chg="mod">
          <ac:chgData name="edwin landivar" userId="ae2ac59f40d9f62d" providerId="LiveId" clId="{05098C8F-0343-488B-A4C3-D62584B3AA98}" dt="2019-07-15T13:29:23.413" v="168" actId="12"/>
          <ac:spMkLst>
            <pc:docMk/>
            <pc:sldMk cId="1542355900" sldId="618"/>
            <ac:spMk id="7" creationId="{B0369C6B-D18C-4CCF-81D5-91F16F2021B5}"/>
          </ac:spMkLst>
        </pc:spChg>
        <pc:picChg chg="mod">
          <ac:chgData name="edwin landivar" userId="ae2ac59f40d9f62d" providerId="LiveId" clId="{05098C8F-0343-488B-A4C3-D62584B3AA98}" dt="2019-07-15T13:28:18.161" v="149" actId="167"/>
          <ac:picMkLst>
            <pc:docMk/>
            <pc:sldMk cId="1542355900" sldId="618"/>
            <ac:picMk id="6146" creationId="{C3B04EDF-50CB-4AE5-B58E-34564299BB0E}"/>
          </ac:picMkLst>
        </pc:picChg>
        <pc:picChg chg="mod">
          <ac:chgData name="edwin landivar" userId="ae2ac59f40d9f62d" providerId="LiveId" clId="{05098C8F-0343-488B-A4C3-D62584B3AA98}" dt="2019-07-15T13:28:14.656" v="148" actId="14100"/>
          <ac:picMkLst>
            <pc:docMk/>
            <pc:sldMk cId="1542355900" sldId="618"/>
            <ac:picMk id="6148" creationId="{DBD41AB5-75B2-482A-B306-FA8395E83193}"/>
          </ac:picMkLst>
        </pc:picChg>
      </pc:sldChg>
      <pc:sldChg chg="modSp modNotesTx">
        <pc:chgData name="edwin landivar" userId="ae2ac59f40d9f62d" providerId="LiveId" clId="{05098C8F-0343-488B-A4C3-D62584B3AA98}" dt="2019-07-15T13:24:13.707" v="105" actId="20577"/>
        <pc:sldMkLst>
          <pc:docMk/>
          <pc:sldMk cId="2599265895" sldId="619"/>
        </pc:sldMkLst>
        <pc:spChg chg="mod">
          <ac:chgData name="edwin landivar" userId="ae2ac59f40d9f62d" providerId="LiveId" clId="{05098C8F-0343-488B-A4C3-D62584B3AA98}" dt="2019-07-15T13:24:13.707" v="105" actId="20577"/>
          <ac:spMkLst>
            <pc:docMk/>
            <pc:sldMk cId="2599265895" sldId="619"/>
            <ac:spMk id="27" creationId="{00000000-0000-0000-0000-000000000000}"/>
          </ac:spMkLst>
        </pc:spChg>
        <pc:picChg chg="mod">
          <ac:chgData name="edwin landivar" userId="ae2ac59f40d9f62d" providerId="LiveId" clId="{05098C8F-0343-488B-A4C3-D62584B3AA98}" dt="2019-07-15T13:23:44.049" v="101" actId="167"/>
          <ac:picMkLst>
            <pc:docMk/>
            <pc:sldMk cId="2599265895" sldId="619"/>
            <ac:picMk id="8" creationId="{23D8E083-6FA6-45E6-8369-CA1A4E1C95AE}"/>
          </ac:picMkLst>
        </pc:picChg>
        <pc:picChg chg="mod">
          <ac:chgData name="edwin landivar" userId="ae2ac59f40d9f62d" providerId="LiveId" clId="{05098C8F-0343-488B-A4C3-D62584B3AA98}" dt="2019-07-15T13:23:23.969" v="95" actId="14100"/>
          <ac:picMkLst>
            <pc:docMk/>
            <pc:sldMk cId="2599265895" sldId="619"/>
            <ac:picMk id="4098" creationId="{25BCAE7C-829D-4980-9A6B-4CD97255EAE1}"/>
          </ac:picMkLst>
        </pc:picChg>
      </pc:sldChg>
      <pc:sldChg chg="modSp">
        <pc:chgData name="edwin landivar" userId="ae2ac59f40d9f62d" providerId="LiveId" clId="{05098C8F-0343-488B-A4C3-D62584B3AA98}" dt="2019-07-15T13:30:47.139" v="180" actId="122"/>
        <pc:sldMkLst>
          <pc:docMk/>
          <pc:sldMk cId="3481045880" sldId="622"/>
        </pc:sldMkLst>
        <pc:spChg chg="mod">
          <ac:chgData name="edwin landivar" userId="ae2ac59f40d9f62d" providerId="LiveId" clId="{05098C8F-0343-488B-A4C3-D62584B3AA98}" dt="2019-07-15T13:30:47.139" v="180" actId="122"/>
          <ac:spMkLst>
            <pc:docMk/>
            <pc:sldMk cId="3481045880" sldId="622"/>
            <ac:spMk id="14" creationId="{00000000-0000-0000-0000-000000000000}"/>
          </ac:spMkLst>
        </pc:spChg>
        <pc:grpChg chg="mod">
          <ac:chgData name="edwin landivar" userId="ae2ac59f40d9f62d" providerId="LiveId" clId="{05098C8F-0343-488B-A4C3-D62584B3AA98}" dt="2019-07-15T13:29:51.295" v="169"/>
          <ac:grpSpMkLst>
            <pc:docMk/>
            <pc:sldMk cId="3481045880" sldId="622"/>
            <ac:grpSpMk id="21" creationId="{00000000-0000-0000-0000-000000000000}"/>
          </ac:grpSpMkLst>
        </pc:grpChg>
      </pc:sldChg>
    </pc:docChg>
  </pc:docChgLst>
  <pc:docChgLst>
    <pc:chgData name="edwin landivar" userId="ae2ac59f40d9f62d" providerId="LiveId" clId="{99E087B3-81A7-45D2-B2E8-79EC90475C94}"/>
    <pc:docChg chg="undo custSel addSld modSld sldOrd modNotesMaster">
      <pc:chgData name="edwin landivar" userId="ae2ac59f40d9f62d" providerId="LiveId" clId="{99E087B3-81A7-45D2-B2E8-79EC90475C94}" dt="2019-07-16T15:46:06.573" v="721" actId="20577"/>
      <pc:docMkLst>
        <pc:docMk/>
      </pc:docMkLst>
      <pc:sldChg chg="addSp delSp modSp">
        <pc:chgData name="edwin landivar" userId="ae2ac59f40d9f62d" providerId="LiveId" clId="{99E087B3-81A7-45D2-B2E8-79EC90475C94}" dt="2019-07-16T14:19:34.632" v="512" actId="14100"/>
        <pc:sldMkLst>
          <pc:docMk/>
          <pc:sldMk cId="3378895467" sldId="606"/>
        </pc:sldMkLst>
        <pc:spChg chg="mod">
          <ac:chgData name="edwin landivar" userId="ae2ac59f40d9f62d" providerId="LiveId" clId="{99E087B3-81A7-45D2-B2E8-79EC90475C94}" dt="2019-07-16T13:34:10.244" v="59" actId="20577"/>
          <ac:spMkLst>
            <pc:docMk/>
            <pc:sldMk cId="3378895467" sldId="606"/>
            <ac:spMk id="5" creationId="{00000000-0000-0000-0000-000000000000}"/>
          </ac:spMkLst>
        </pc:spChg>
        <pc:picChg chg="add del mod">
          <ac:chgData name="edwin landivar" userId="ae2ac59f40d9f62d" providerId="LiveId" clId="{99E087B3-81A7-45D2-B2E8-79EC90475C94}" dt="2019-07-16T14:19:28.283" v="510" actId="478"/>
          <ac:picMkLst>
            <pc:docMk/>
            <pc:sldMk cId="3378895467" sldId="606"/>
            <ac:picMk id="2" creationId="{DBDA176F-49B9-4882-9723-EF1637642BBE}"/>
          </ac:picMkLst>
        </pc:picChg>
        <pc:picChg chg="add mod">
          <ac:chgData name="edwin landivar" userId="ae2ac59f40d9f62d" providerId="LiveId" clId="{99E087B3-81A7-45D2-B2E8-79EC90475C94}" dt="2019-07-16T14:19:34.632" v="512" actId="14100"/>
          <ac:picMkLst>
            <pc:docMk/>
            <pc:sldMk cId="3378895467" sldId="606"/>
            <ac:picMk id="6" creationId="{ADE62816-4C31-49BE-A0FB-9345C0A44FDC}"/>
          </ac:picMkLst>
        </pc:picChg>
        <pc:picChg chg="del">
          <ac:chgData name="edwin landivar" userId="ae2ac59f40d9f62d" providerId="LiveId" clId="{99E087B3-81A7-45D2-B2E8-79EC90475C94}" dt="2019-07-16T14:08:41.825" v="500" actId="478"/>
          <ac:picMkLst>
            <pc:docMk/>
            <pc:sldMk cId="3378895467" sldId="606"/>
            <ac:picMk id="1026" creationId="{D1309E7F-1BE2-40D3-836C-222700FCE3DA}"/>
          </ac:picMkLst>
        </pc:picChg>
      </pc:sldChg>
      <pc:sldChg chg="addSp delSp modSp">
        <pc:chgData name="edwin landivar" userId="ae2ac59f40d9f62d" providerId="LiveId" clId="{99E087B3-81A7-45D2-B2E8-79EC90475C94}" dt="2019-07-16T14:18:14.632" v="509" actId="1076"/>
        <pc:sldMkLst>
          <pc:docMk/>
          <pc:sldMk cId="837056114" sldId="613"/>
        </pc:sldMkLst>
        <pc:spChg chg="mod">
          <ac:chgData name="edwin landivar" userId="ae2ac59f40d9f62d" providerId="LiveId" clId="{99E087B3-81A7-45D2-B2E8-79EC90475C94}" dt="2019-07-16T14:18:14.632" v="509" actId="1076"/>
          <ac:spMkLst>
            <pc:docMk/>
            <pc:sldMk cId="837056114" sldId="613"/>
            <ac:spMk id="14" creationId="{00000000-0000-0000-0000-000000000000}"/>
          </ac:spMkLst>
        </pc:spChg>
        <pc:grpChg chg="mod">
          <ac:chgData name="edwin landivar" userId="ae2ac59f40d9f62d" providerId="LiveId" clId="{99E087B3-81A7-45D2-B2E8-79EC90475C94}" dt="2019-07-16T13:36:58.444" v="60"/>
          <ac:grpSpMkLst>
            <pc:docMk/>
            <pc:sldMk cId="837056114" sldId="613"/>
            <ac:grpSpMk id="21" creationId="{00000000-0000-0000-0000-000000000000}"/>
          </ac:grpSpMkLst>
        </pc:grpChg>
        <pc:picChg chg="add mod">
          <ac:chgData name="edwin landivar" userId="ae2ac59f40d9f62d" providerId="LiveId" clId="{99E087B3-81A7-45D2-B2E8-79EC90475C94}" dt="2019-07-16T14:18:05.411" v="508" actId="167"/>
          <ac:picMkLst>
            <pc:docMk/>
            <pc:sldMk cId="837056114" sldId="613"/>
            <ac:picMk id="2050" creationId="{17E10F28-54D3-40EA-A5E5-11A7383727DD}"/>
          </ac:picMkLst>
        </pc:picChg>
        <pc:picChg chg="del">
          <ac:chgData name="edwin landivar" userId="ae2ac59f40d9f62d" providerId="LiveId" clId="{99E087B3-81A7-45D2-B2E8-79EC90475C94}" dt="2019-07-16T14:17:48.255" v="504" actId="478"/>
          <ac:picMkLst>
            <pc:docMk/>
            <pc:sldMk cId="837056114" sldId="613"/>
            <ac:picMk id="2054" creationId="{9113860D-644B-41CD-9EC2-D850787973C8}"/>
          </ac:picMkLst>
        </pc:picChg>
      </pc:sldChg>
      <pc:sldChg chg="addSp delSp modSp">
        <pc:chgData name="edwin landivar" userId="ae2ac59f40d9f62d" providerId="LiveId" clId="{99E087B3-81A7-45D2-B2E8-79EC90475C94}" dt="2019-07-16T14:29:51.184" v="553" actId="14100"/>
        <pc:sldMkLst>
          <pc:docMk/>
          <pc:sldMk cId="1479977622" sldId="614"/>
        </pc:sldMkLst>
        <pc:spChg chg="mod">
          <ac:chgData name="edwin landivar" userId="ae2ac59f40d9f62d" providerId="LiveId" clId="{99E087B3-81A7-45D2-B2E8-79EC90475C94}" dt="2019-07-16T14:29:36.400" v="549" actId="1076"/>
          <ac:spMkLst>
            <pc:docMk/>
            <pc:sldMk cId="1479977622" sldId="614"/>
            <ac:spMk id="9" creationId="{B785FD58-7E78-41DD-B8F9-95CAC72BE8C1}"/>
          </ac:spMkLst>
        </pc:spChg>
        <pc:spChg chg="mod">
          <ac:chgData name="edwin landivar" userId="ae2ac59f40d9f62d" providerId="LiveId" clId="{99E087B3-81A7-45D2-B2E8-79EC90475C94}" dt="2019-07-16T14:29:40.625" v="550" actId="1076"/>
          <ac:spMkLst>
            <pc:docMk/>
            <pc:sldMk cId="1479977622" sldId="614"/>
            <ac:spMk id="10" creationId="{B79F5B80-9173-4780-8ABB-39C0302D06F1}"/>
          </ac:spMkLst>
        </pc:spChg>
        <pc:spChg chg="del mod">
          <ac:chgData name="edwin landivar" userId="ae2ac59f40d9f62d" providerId="LiveId" clId="{99E087B3-81A7-45D2-B2E8-79EC90475C94}" dt="2019-07-16T14:29:25.477" v="547" actId="478"/>
          <ac:spMkLst>
            <pc:docMk/>
            <pc:sldMk cId="1479977622" sldId="614"/>
            <ac:spMk id="11" creationId="{00000000-0000-0000-0000-000000000000}"/>
          </ac:spMkLst>
        </pc:spChg>
        <pc:spChg chg="mod">
          <ac:chgData name="edwin landivar" userId="ae2ac59f40d9f62d" providerId="LiveId" clId="{99E087B3-81A7-45D2-B2E8-79EC90475C94}" dt="2019-07-16T14:29:43.810" v="551" actId="1076"/>
          <ac:spMkLst>
            <pc:docMk/>
            <pc:sldMk cId="1479977622" sldId="614"/>
            <ac:spMk id="12" creationId="{FDA60557-BA79-460F-BF5F-4FA86BF69E8D}"/>
          </ac:spMkLst>
        </pc:spChg>
        <pc:grpChg chg="add mod">
          <ac:chgData name="edwin landivar" userId="ae2ac59f40d9f62d" providerId="LiveId" clId="{99E087B3-81A7-45D2-B2E8-79EC90475C94}" dt="2019-07-16T14:29:22.564" v="546"/>
          <ac:grpSpMkLst>
            <pc:docMk/>
            <pc:sldMk cId="1479977622" sldId="614"/>
            <ac:grpSpMk id="7" creationId="{6A2EE282-3F0E-48E3-8A4C-4C198B8FBCBE}"/>
          </ac:grpSpMkLst>
        </pc:grpChg>
        <pc:picChg chg="add mod">
          <ac:chgData name="edwin landivar" userId="ae2ac59f40d9f62d" providerId="LiveId" clId="{99E087B3-81A7-45D2-B2E8-79EC90475C94}" dt="2019-07-16T14:29:51.184" v="553" actId="14100"/>
          <ac:picMkLst>
            <pc:docMk/>
            <pc:sldMk cId="1479977622" sldId="614"/>
            <ac:picMk id="3074" creationId="{61B35E24-3EB2-42EF-BC93-4A665870E3EF}"/>
          </ac:picMkLst>
        </pc:picChg>
        <pc:picChg chg="del">
          <ac:chgData name="edwin landivar" userId="ae2ac59f40d9f62d" providerId="LiveId" clId="{99E087B3-81A7-45D2-B2E8-79EC90475C94}" dt="2019-07-16T14:19:47.665" v="513" actId="478"/>
          <ac:picMkLst>
            <pc:docMk/>
            <pc:sldMk cId="1479977622" sldId="614"/>
            <ac:picMk id="3076" creationId="{1B602EC8-6B49-4377-BEAB-8D9EE1E11304}"/>
          </ac:picMkLst>
        </pc:picChg>
        <pc:picChg chg="del mod">
          <ac:chgData name="edwin landivar" userId="ae2ac59f40d9f62d" providerId="LiveId" clId="{99E087B3-81A7-45D2-B2E8-79EC90475C94}" dt="2019-07-16T14:28:22.603" v="533" actId="478"/>
          <ac:picMkLst>
            <pc:docMk/>
            <pc:sldMk cId="1479977622" sldId="614"/>
            <ac:picMk id="3080" creationId="{CC6A24FD-83E9-4D17-B755-F98ABBAD1050}"/>
          </ac:picMkLst>
        </pc:picChg>
      </pc:sldChg>
      <pc:sldChg chg="addSp delSp modSp modNotesTx">
        <pc:chgData name="edwin landivar" userId="ae2ac59f40d9f62d" providerId="LiveId" clId="{99E087B3-81A7-45D2-B2E8-79EC90475C94}" dt="2019-07-16T15:08:29.760" v="665" actId="167"/>
        <pc:sldMkLst>
          <pc:docMk/>
          <pc:sldMk cId="668194125" sldId="616"/>
        </pc:sldMkLst>
        <pc:spChg chg="mod">
          <ac:chgData name="edwin landivar" userId="ae2ac59f40d9f62d" providerId="LiveId" clId="{99E087B3-81A7-45D2-B2E8-79EC90475C94}" dt="2019-07-16T15:08:03.157" v="660" actId="17032"/>
          <ac:spMkLst>
            <pc:docMk/>
            <pc:sldMk cId="668194125" sldId="616"/>
            <ac:spMk id="7" creationId="{1867828F-492D-4BF1-8A4E-822DF2FD5B9B}"/>
          </ac:spMkLst>
        </pc:spChg>
        <pc:spChg chg="del mod">
          <ac:chgData name="edwin landivar" userId="ae2ac59f40d9f62d" providerId="LiveId" clId="{99E087B3-81A7-45D2-B2E8-79EC90475C94}" dt="2019-07-16T13:52:51.501" v="306" actId="478"/>
          <ac:spMkLst>
            <pc:docMk/>
            <pc:sldMk cId="668194125" sldId="616"/>
            <ac:spMk id="10" creationId="{00000000-0000-0000-0000-000000000000}"/>
          </ac:spMkLst>
        </pc:spChg>
        <pc:spChg chg="add mod ord">
          <ac:chgData name="edwin landivar" userId="ae2ac59f40d9f62d" providerId="LiveId" clId="{99E087B3-81A7-45D2-B2E8-79EC90475C94}" dt="2019-07-16T15:08:25.941" v="664" actId="167"/>
          <ac:spMkLst>
            <pc:docMk/>
            <pc:sldMk cId="668194125" sldId="616"/>
            <ac:spMk id="11" creationId="{000A3D02-EEEC-4528-90F1-EF34E378C585}"/>
          </ac:spMkLst>
        </pc:spChg>
        <pc:picChg chg="add mod ord">
          <ac:chgData name="edwin landivar" userId="ae2ac59f40d9f62d" providerId="LiveId" clId="{99E087B3-81A7-45D2-B2E8-79EC90475C94}" dt="2019-07-16T15:08:29.760" v="665" actId="167"/>
          <ac:picMkLst>
            <pc:docMk/>
            <pc:sldMk cId="668194125" sldId="616"/>
            <ac:picMk id="3" creationId="{CDEBD535-209A-490E-99F1-3B1A797B1813}"/>
          </ac:picMkLst>
        </pc:picChg>
        <pc:picChg chg="del mod">
          <ac:chgData name="edwin landivar" userId="ae2ac59f40d9f62d" providerId="LiveId" clId="{99E087B3-81A7-45D2-B2E8-79EC90475C94}" dt="2019-07-16T13:52:47.220" v="304" actId="478"/>
          <ac:picMkLst>
            <pc:docMk/>
            <pc:sldMk cId="668194125" sldId="616"/>
            <ac:picMk id="9" creationId="{88CEFF72-D39A-4250-A217-0C8D632D660D}"/>
          </ac:picMkLst>
        </pc:picChg>
      </pc:sldChg>
      <pc:sldChg chg="addSp delSp modSp modNotesTx">
        <pc:chgData name="edwin landivar" userId="ae2ac59f40d9f62d" providerId="LiveId" clId="{99E087B3-81A7-45D2-B2E8-79EC90475C94}" dt="2019-07-16T15:11:49.567" v="676" actId="167"/>
        <pc:sldMkLst>
          <pc:docMk/>
          <pc:sldMk cId="1542355900" sldId="618"/>
        </pc:sldMkLst>
        <pc:spChg chg="mod">
          <ac:chgData name="edwin landivar" userId="ae2ac59f40d9f62d" providerId="LiveId" clId="{99E087B3-81A7-45D2-B2E8-79EC90475C94}" dt="2019-07-16T15:11:36.286" v="673" actId="17032"/>
          <ac:spMkLst>
            <pc:docMk/>
            <pc:sldMk cId="1542355900" sldId="618"/>
            <ac:spMk id="7" creationId="{B0369C6B-D18C-4CCF-81D5-91F16F2021B5}"/>
          </ac:spMkLst>
        </pc:spChg>
        <pc:spChg chg="add ord">
          <ac:chgData name="edwin landivar" userId="ae2ac59f40d9f62d" providerId="LiveId" clId="{99E087B3-81A7-45D2-B2E8-79EC90475C94}" dt="2019-07-16T15:11:47.246" v="675" actId="167"/>
          <ac:spMkLst>
            <pc:docMk/>
            <pc:sldMk cId="1542355900" sldId="618"/>
            <ac:spMk id="8" creationId="{952E69BF-CBD5-4093-90B8-854A86A7ABE3}"/>
          </ac:spMkLst>
        </pc:spChg>
        <pc:picChg chg="del">
          <ac:chgData name="edwin landivar" userId="ae2ac59f40d9f62d" providerId="LiveId" clId="{99E087B3-81A7-45D2-B2E8-79EC90475C94}" dt="2019-07-16T13:58:14.329" v="378" actId="478"/>
          <ac:picMkLst>
            <pc:docMk/>
            <pc:sldMk cId="1542355900" sldId="618"/>
            <ac:picMk id="6146" creationId="{C3B04EDF-50CB-4AE5-B58E-34564299BB0E}"/>
          </ac:picMkLst>
        </pc:picChg>
        <pc:picChg chg="del mod">
          <ac:chgData name="edwin landivar" userId="ae2ac59f40d9f62d" providerId="LiveId" clId="{99E087B3-81A7-45D2-B2E8-79EC90475C94}" dt="2019-07-16T13:58:18.636" v="380" actId="478"/>
          <ac:picMkLst>
            <pc:docMk/>
            <pc:sldMk cId="1542355900" sldId="618"/>
            <ac:picMk id="6148" creationId="{DBD41AB5-75B2-482A-B306-FA8395E83193}"/>
          </ac:picMkLst>
        </pc:picChg>
        <pc:picChg chg="add mod">
          <ac:chgData name="edwin landivar" userId="ae2ac59f40d9f62d" providerId="LiveId" clId="{99E087B3-81A7-45D2-B2E8-79EC90475C94}" dt="2019-07-16T15:11:49.567" v="676" actId="167"/>
          <ac:picMkLst>
            <pc:docMk/>
            <pc:sldMk cId="1542355900" sldId="618"/>
            <ac:picMk id="7170" creationId="{6D0CA66B-F9D3-42DA-AAF4-49B18EB6FAD1}"/>
          </ac:picMkLst>
        </pc:picChg>
      </pc:sldChg>
      <pc:sldChg chg="addSp delSp modSp modNotesTx">
        <pc:chgData name="edwin landivar" userId="ae2ac59f40d9f62d" providerId="LiveId" clId="{99E087B3-81A7-45D2-B2E8-79EC90475C94}" dt="2019-07-16T15:01:55.639" v="645" actId="167"/>
        <pc:sldMkLst>
          <pc:docMk/>
          <pc:sldMk cId="2599265895" sldId="619"/>
        </pc:sldMkLst>
        <pc:spChg chg="add mod ord">
          <ac:chgData name="edwin landivar" userId="ae2ac59f40d9f62d" providerId="LiveId" clId="{99E087B3-81A7-45D2-B2E8-79EC90475C94}" dt="2019-07-16T15:01:47.368" v="643" actId="167"/>
          <ac:spMkLst>
            <pc:docMk/>
            <pc:sldMk cId="2599265895" sldId="619"/>
            <ac:spMk id="2" creationId="{65A7E11F-DF5A-4A09-A3C4-EBD10079B248}"/>
          </ac:spMkLst>
        </pc:spChg>
        <pc:spChg chg="add mod ord">
          <ac:chgData name="edwin landivar" userId="ae2ac59f40d9f62d" providerId="LiveId" clId="{99E087B3-81A7-45D2-B2E8-79EC90475C94}" dt="2019-07-16T15:01:52.703" v="644" actId="167"/>
          <ac:spMkLst>
            <pc:docMk/>
            <pc:sldMk cId="2599265895" sldId="619"/>
            <ac:spMk id="9" creationId="{227275EF-EC61-4770-89C0-348F5818FF93}"/>
          </ac:spMkLst>
        </pc:spChg>
        <pc:spChg chg="mod">
          <ac:chgData name="edwin landivar" userId="ae2ac59f40d9f62d" providerId="LiveId" clId="{99E087B3-81A7-45D2-B2E8-79EC90475C94}" dt="2019-07-16T15:00:36.935" v="634" actId="17032"/>
          <ac:spMkLst>
            <pc:docMk/>
            <pc:sldMk cId="2599265895" sldId="619"/>
            <ac:spMk id="27" creationId="{00000000-0000-0000-0000-000000000000}"/>
          </ac:spMkLst>
        </pc:spChg>
        <pc:picChg chg="del">
          <ac:chgData name="edwin landivar" userId="ae2ac59f40d9f62d" providerId="LiveId" clId="{99E087B3-81A7-45D2-B2E8-79EC90475C94}" dt="2019-07-16T13:47:14.298" v="231" actId="478"/>
          <ac:picMkLst>
            <pc:docMk/>
            <pc:sldMk cId="2599265895" sldId="619"/>
            <ac:picMk id="8" creationId="{23D8E083-6FA6-45E6-8369-CA1A4E1C95AE}"/>
          </ac:picMkLst>
        </pc:picChg>
        <pc:picChg chg="del">
          <ac:chgData name="edwin landivar" userId="ae2ac59f40d9f62d" providerId="LiveId" clId="{99E087B3-81A7-45D2-B2E8-79EC90475C94}" dt="2019-07-16T13:47:19.732" v="233" actId="478"/>
          <ac:picMkLst>
            <pc:docMk/>
            <pc:sldMk cId="2599265895" sldId="619"/>
            <ac:picMk id="4098" creationId="{25BCAE7C-829D-4980-9A6B-4CD97255EAE1}"/>
          </ac:picMkLst>
        </pc:picChg>
        <pc:picChg chg="add mod">
          <ac:chgData name="edwin landivar" userId="ae2ac59f40d9f62d" providerId="LiveId" clId="{99E087B3-81A7-45D2-B2E8-79EC90475C94}" dt="2019-07-16T15:01:55.639" v="645" actId="167"/>
          <ac:picMkLst>
            <pc:docMk/>
            <pc:sldMk cId="2599265895" sldId="619"/>
            <ac:picMk id="6146" creationId="{1B4362EF-45C4-4768-A649-BDDF8FCD55AB}"/>
          </ac:picMkLst>
        </pc:picChg>
      </pc:sldChg>
      <pc:sldChg chg="addSp delSp modSp">
        <pc:chgData name="edwin landivar" userId="ae2ac59f40d9f62d" providerId="LiveId" clId="{99E087B3-81A7-45D2-B2E8-79EC90475C94}" dt="2019-07-16T15:19:10.199" v="715" actId="1076"/>
        <pc:sldMkLst>
          <pc:docMk/>
          <pc:sldMk cId="3481045880" sldId="622"/>
        </pc:sldMkLst>
        <pc:spChg chg="add del mod">
          <ac:chgData name="edwin landivar" userId="ae2ac59f40d9f62d" providerId="LiveId" clId="{99E087B3-81A7-45D2-B2E8-79EC90475C94}" dt="2019-07-16T15:16:00.724" v="710" actId="931"/>
          <ac:spMkLst>
            <pc:docMk/>
            <pc:sldMk cId="3481045880" sldId="622"/>
            <ac:spMk id="3" creationId="{F89C285D-1392-441C-9CC1-AF9C903BF303}"/>
          </ac:spMkLst>
        </pc:spChg>
        <pc:spChg chg="mod">
          <ac:chgData name="edwin landivar" userId="ae2ac59f40d9f62d" providerId="LiveId" clId="{99E087B3-81A7-45D2-B2E8-79EC90475C94}" dt="2019-07-16T15:15:08.927" v="706" actId="1076"/>
          <ac:spMkLst>
            <pc:docMk/>
            <pc:sldMk cId="3481045880" sldId="622"/>
            <ac:spMk id="5" creationId="{00000000-0000-0000-0000-000000000000}"/>
          </ac:spMkLst>
        </pc:spChg>
        <pc:spChg chg="add del mod">
          <ac:chgData name="edwin landivar" userId="ae2ac59f40d9f62d" providerId="LiveId" clId="{99E087B3-81A7-45D2-B2E8-79EC90475C94}" dt="2019-07-16T15:18:59.026" v="712" actId="931"/>
          <ac:spMkLst>
            <pc:docMk/>
            <pc:sldMk cId="3481045880" sldId="622"/>
            <ac:spMk id="10" creationId="{C04F1378-B8D4-48AA-98F5-2FA353D2DA04}"/>
          </ac:spMkLst>
        </pc:spChg>
        <pc:spChg chg="mod">
          <ac:chgData name="edwin landivar" userId="ae2ac59f40d9f62d" providerId="LiveId" clId="{99E087B3-81A7-45D2-B2E8-79EC90475C94}" dt="2019-07-16T14:05:34.261" v="497" actId="6549"/>
          <ac:spMkLst>
            <pc:docMk/>
            <pc:sldMk cId="3481045880" sldId="622"/>
            <ac:spMk id="14" creationId="{00000000-0000-0000-0000-000000000000}"/>
          </ac:spMkLst>
        </pc:spChg>
        <pc:spChg chg="mod">
          <ac:chgData name="edwin landivar" userId="ae2ac59f40d9f62d" providerId="LiveId" clId="{99E087B3-81A7-45D2-B2E8-79EC90475C94}" dt="2019-07-16T15:19:06.445" v="714" actId="1076"/>
          <ac:spMkLst>
            <pc:docMk/>
            <pc:sldMk cId="3481045880" sldId="622"/>
            <ac:spMk id="15" creationId="{00000000-0000-0000-0000-000000000000}"/>
          </ac:spMkLst>
        </pc:spChg>
        <pc:grpChg chg="mod">
          <ac:chgData name="edwin landivar" userId="ae2ac59f40d9f62d" providerId="LiveId" clId="{99E087B3-81A7-45D2-B2E8-79EC90475C94}" dt="2019-07-16T15:19:10.199" v="715" actId="1076"/>
          <ac:grpSpMkLst>
            <pc:docMk/>
            <pc:sldMk cId="3481045880" sldId="622"/>
            <ac:grpSpMk id="21" creationId="{00000000-0000-0000-0000-000000000000}"/>
          </ac:grpSpMkLst>
        </pc:grpChg>
        <pc:picChg chg="add del mod">
          <ac:chgData name="edwin landivar" userId="ae2ac59f40d9f62d" providerId="LiveId" clId="{99E087B3-81A7-45D2-B2E8-79EC90475C94}" dt="2019-07-16T15:16:04.758" v="711" actId="478"/>
          <ac:picMkLst>
            <pc:docMk/>
            <pc:sldMk cId="3481045880" sldId="622"/>
            <ac:picMk id="6" creationId="{3E76AB88-126D-4E30-9B53-D629740CFD4C}"/>
          </ac:picMkLst>
        </pc:picChg>
        <pc:picChg chg="del">
          <ac:chgData name="edwin landivar" userId="ae2ac59f40d9f62d" providerId="LiveId" clId="{99E087B3-81A7-45D2-B2E8-79EC90475C94}" dt="2019-07-16T15:15:16.123" v="709" actId="478"/>
          <ac:picMkLst>
            <pc:docMk/>
            <pc:sldMk cId="3481045880" sldId="622"/>
            <ac:picMk id="8" creationId="{0E45CBAA-788F-4380-8FEB-97D07807B2DD}"/>
          </ac:picMkLst>
        </pc:picChg>
        <pc:picChg chg="add mod ord">
          <ac:chgData name="edwin landivar" userId="ae2ac59f40d9f62d" providerId="LiveId" clId="{99E087B3-81A7-45D2-B2E8-79EC90475C94}" dt="2019-07-16T15:19:03.488" v="713" actId="167"/>
          <ac:picMkLst>
            <pc:docMk/>
            <pc:sldMk cId="3481045880" sldId="622"/>
            <ac:picMk id="12" creationId="{5A87D9BB-37CC-4813-8F57-6FBC502D4626}"/>
          </ac:picMkLst>
        </pc:picChg>
      </pc:sldChg>
      <pc:sldChg chg="addSp delSp modSp add ord modNotesTx">
        <pc:chgData name="edwin landivar" userId="ae2ac59f40d9f62d" providerId="LiveId" clId="{99E087B3-81A7-45D2-B2E8-79EC90475C94}" dt="2019-07-16T14:44:53.727" v="622" actId="1076"/>
        <pc:sldMkLst>
          <pc:docMk/>
          <pc:sldMk cId="3568748920" sldId="623"/>
        </pc:sldMkLst>
        <pc:spChg chg="mod">
          <ac:chgData name="edwin landivar" userId="ae2ac59f40d9f62d" providerId="LiveId" clId="{99E087B3-81A7-45D2-B2E8-79EC90475C94}" dt="2019-07-16T13:44:56.255" v="219" actId="1076"/>
          <ac:spMkLst>
            <pc:docMk/>
            <pc:sldMk cId="3568748920" sldId="623"/>
            <ac:spMk id="5" creationId="{00000000-0000-0000-0000-000000000000}"/>
          </ac:spMkLst>
        </pc:spChg>
        <pc:spChg chg="mod">
          <ac:chgData name="edwin landivar" userId="ae2ac59f40d9f62d" providerId="LiveId" clId="{99E087B3-81A7-45D2-B2E8-79EC90475C94}" dt="2019-07-16T13:44:05.176" v="210" actId="1076"/>
          <ac:spMkLst>
            <pc:docMk/>
            <pc:sldMk cId="3568748920" sldId="623"/>
            <ac:spMk id="7" creationId="{00000000-0000-0000-0000-000000000000}"/>
          </ac:spMkLst>
        </pc:spChg>
        <pc:spChg chg="mod">
          <ac:chgData name="edwin landivar" userId="ae2ac59f40d9f62d" providerId="LiveId" clId="{99E087B3-81A7-45D2-B2E8-79EC90475C94}" dt="2019-07-16T13:45:10.664" v="222" actId="20577"/>
          <ac:spMkLst>
            <pc:docMk/>
            <pc:sldMk cId="3568748920" sldId="623"/>
            <ac:spMk id="14" creationId="{00000000-0000-0000-0000-000000000000}"/>
          </ac:spMkLst>
        </pc:spChg>
        <pc:spChg chg="mod ord">
          <ac:chgData name="edwin landivar" userId="ae2ac59f40d9f62d" providerId="LiveId" clId="{99E087B3-81A7-45D2-B2E8-79EC90475C94}" dt="2019-07-16T14:44:36.147" v="619" actId="167"/>
          <ac:spMkLst>
            <pc:docMk/>
            <pc:sldMk cId="3568748920" sldId="623"/>
            <ac:spMk id="15" creationId="{00000000-0000-0000-0000-000000000000}"/>
          </ac:spMkLst>
        </pc:spChg>
        <pc:grpChg chg="mod">
          <ac:chgData name="edwin landivar" userId="ae2ac59f40d9f62d" providerId="LiveId" clId="{99E087B3-81A7-45D2-B2E8-79EC90475C94}" dt="2019-07-16T14:44:53.727" v="622" actId="1076"/>
          <ac:grpSpMkLst>
            <pc:docMk/>
            <pc:sldMk cId="3568748920" sldId="623"/>
            <ac:grpSpMk id="21" creationId="{00000000-0000-0000-0000-000000000000}"/>
          </ac:grpSpMkLst>
        </pc:grpChg>
        <pc:picChg chg="del">
          <ac:chgData name="edwin landivar" userId="ae2ac59f40d9f62d" providerId="LiveId" clId="{99E087B3-81A7-45D2-B2E8-79EC90475C94}" dt="2019-07-16T14:32:27.486" v="592" actId="478"/>
          <ac:picMkLst>
            <pc:docMk/>
            <pc:sldMk cId="3568748920" sldId="623"/>
            <ac:picMk id="2054" creationId="{9113860D-644B-41CD-9EC2-D850787973C8}"/>
          </ac:picMkLst>
        </pc:picChg>
        <pc:picChg chg="add mod">
          <ac:chgData name="edwin landivar" userId="ae2ac59f40d9f62d" providerId="LiveId" clId="{99E087B3-81A7-45D2-B2E8-79EC90475C94}" dt="2019-07-16T14:32:58.303" v="599" actId="14100"/>
          <ac:picMkLst>
            <pc:docMk/>
            <pc:sldMk cId="3568748920" sldId="623"/>
            <ac:picMk id="4098" creationId="{9C1DFBEB-87F3-4A53-B15A-BB01D2B0202F}"/>
          </ac:picMkLst>
        </pc:picChg>
        <pc:picChg chg="add mod">
          <ac:chgData name="edwin landivar" userId="ae2ac59f40d9f62d" providerId="LiveId" clId="{99E087B3-81A7-45D2-B2E8-79EC90475C94}" dt="2019-07-16T14:44:38.910" v="620" actId="167"/>
          <ac:picMkLst>
            <pc:docMk/>
            <pc:sldMk cId="3568748920" sldId="623"/>
            <ac:picMk id="4100" creationId="{0CD8C70E-4F04-4DEB-B1E1-8CB603365129}"/>
          </ac:picMkLst>
        </pc:picChg>
        <pc:picChg chg="add mod">
          <ac:chgData name="edwin landivar" userId="ae2ac59f40d9f62d" providerId="LiveId" clId="{99E087B3-81A7-45D2-B2E8-79EC90475C94}" dt="2019-07-16T14:44:47.806" v="621" actId="167"/>
          <ac:picMkLst>
            <pc:docMk/>
            <pc:sldMk cId="3568748920" sldId="623"/>
            <ac:picMk id="4102" creationId="{9EFA71E5-9DBD-493C-81F5-EEC936E88A5D}"/>
          </ac:picMkLst>
        </pc:picChg>
      </pc:sldChg>
      <pc:sldChg chg="addSp delSp modSp add modNotesTx">
        <pc:chgData name="edwin landivar" userId="ae2ac59f40d9f62d" providerId="LiveId" clId="{99E087B3-81A7-45D2-B2E8-79EC90475C94}" dt="2019-07-16T15:08:16.826" v="661" actId="1076"/>
        <pc:sldMkLst>
          <pc:docMk/>
          <pc:sldMk cId="4193490015" sldId="624"/>
        </pc:sldMkLst>
        <pc:spChg chg="mod">
          <ac:chgData name="edwin landivar" userId="ae2ac59f40d9f62d" providerId="LiveId" clId="{99E087B3-81A7-45D2-B2E8-79EC90475C94}" dt="2019-07-16T13:46:11.241" v="230" actId="2710"/>
          <ac:spMkLst>
            <pc:docMk/>
            <pc:sldMk cId="4193490015" sldId="624"/>
            <ac:spMk id="14" creationId="{00000000-0000-0000-0000-000000000000}"/>
          </ac:spMkLst>
        </pc:spChg>
        <pc:spChg chg="mod">
          <ac:chgData name="edwin landivar" userId="ae2ac59f40d9f62d" providerId="LiveId" clId="{99E087B3-81A7-45D2-B2E8-79EC90475C94}" dt="2019-07-16T15:08:16.826" v="661" actId="1076"/>
          <ac:spMkLst>
            <pc:docMk/>
            <pc:sldMk cId="4193490015" sldId="624"/>
            <ac:spMk id="15" creationId="{00000000-0000-0000-0000-000000000000}"/>
          </ac:spMkLst>
        </pc:spChg>
        <pc:grpChg chg="mod">
          <ac:chgData name="edwin landivar" userId="ae2ac59f40d9f62d" providerId="LiveId" clId="{99E087B3-81A7-45D2-B2E8-79EC90475C94}" dt="2019-07-16T15:00:45.775" v="635" actId="1076"/>
          <ac:grpSpMkLst>
            <pc:docMk/>
            <pc:sldMk cId="4193490015" sldId="624"/>
            <ac:grpSpMk id="21" creationId="{00000000-0000-0000-0000-000000000000}"/>
          </ac:grpSpMkLst>
        </pc:grpChg>
        <pc:picChg chg="del">
          <ac:chgData name="edwin landivar" userId="ae2ac59f40d9f62d" providerId="LiveId" clId="{99E087B3-81A7-45D2-B2E8-79EC90475C94}" dt="2019-07-16T14:55:36.337" v="623" actId="478"/>
          <ac:picMkLst>
            <pc:docMk/>
            <pc:sldMk cId="4193490015" sldId="624"/>
            <ac:picMk id="2054" creationId="{9113860D-644B-41CD-9EC2-D850787973C8}"/>
          </ac:picMkLst>
        </pc:picChg>
        <pc:picChg chg="add mod">
          <ac:chgData name="edwin landivar" userId="ae2ac59f40d9f62d" providerId="LiveId" clId="{99E087B3-81A7-45D2-B2E8-79EC90475C94}" dt="2019-07-16T14:55:47.502" v="627" actId="167"/>
          <ac:picMkLst>
            <pc:docMk/>
            <pc:sldMk cId="4193490015" sldId="624"/>
            <ac:picMk id="5122" creationId="{CAD45897-E2D3-4416-ACEB-090A0C880298}"/>
          </ac:picMkLst>
        </pc:picChg>
      </pc:sldChg>
      <pc:sldChg chg="addSp modSp add modNotesTx">
        <pc:chgData name="edwin landivar" userId="ae2ac59f40d9f62d" providerId="LiveId" clId="{99E087B3-81A7-45D2-B2E8-79EC90475C94}" dt="2019-07-16T15:46:06.573" v="721" actId="20577"/>
        <pc:sldMkLst>
          <pc:docMk/>
          <pc:sldMk cId="149751213" sldId="625"/>
        </pc:sldMkLst>
        <pc:spChg chg="add mod ord">
          <ac:chgData name="edwin landivar" userId="ae2ac59f40d9f62d" providerId="LiveId" clId="{99E087B3-81A7-45D2-B2E8-79EC90475C94}" dt="2019-07-16T15:14:26.666" v="701" actId="1076"/>
          <ac:spMkLst>
            <pc:docMk/>
            <pc:sldMk cId="149751213" sldId="625"/>
            <ac:spMk id="6" creationId="{5A029062-0B40-4469-A9C2-00C47831E7F0}"/>
          </ac:spMkLst>
        </pc:spChg>
        <pc:spChg chg="mod">
          <ac:chgData name="edwin landivar" userId="ae2ac59f40d9f62d" providerId="LiveId" clId="{99E087B3-81A7-45D2-B2E8-79EC90475C94}" dt="2019-07-16T15:46:06.573" v="721" actId="20577"/>
          <ac:spMkLst>
            <pc:docMk/>
            <pc:sldMk cId="149751213" sldId="625"/>
            <ac:spMk id="7" creationId="{B0369C6B-D18C-4CCF-81D5-91F16F2021B5}"/>
          </ac:spMkLst>
        </pc:spChg>
        <pc:spChg chg="mod">
          <ac:chgData name="edwin landivar" userId="ae2ac59f40d9f62d" providerId="LiveId" clId="{99E087B3-81A7-45D2-B2E8-79EC90475C94}" dt="2019-07-16T14:04:48.065" v="493" actId="1076"/>
          <ac:spMkLst>
            <pc:docMk/>
            <pc:sldMk cId="149751213" sldId="625"/>
            <ac:spMk id="12" creationId="{00000000-0000-0000-0000-000000000000}"/>
          </ac:spMkLst>
        </pc:spChg>
        <pc:picChg chg="add mod ord">
          <ac:chgData name="edwin landivar" userId="ae2ac59f40d9f62d" providerId="LiveId" clId="{99E087B3-81A7-45D2-B2E8-79EC90475C94}" dt="2019-07-16T15:14:05.588" v="696" actId="167"/>
          <ac:picMkLst>
            <pc:docMk/>
            <pc:sldMk cId="149751213" sldId="625"/>
            <ac:picMk id="3" creationId="{5D10D3DA-91F7-49DA-8F18-CF63E88ED941}"/>
          </ac:picMkLst>
        </pc:picChg>
        <pc:picChg chg="add mod ord">
          <ac:chgData name="edwin landivar" userId="ae2ac59f40d9f62d" providerId="LiveId" clId="{99E087B3-81A7-45D2-B2E8-79EC90475C94}" dt="2019-07-16T15:14:02.195" v="695" actId="167"/>
          <ac:picMkLst>
            <pc:docMk/>
            <pc:sldMk cId="149751213" sldId="625"/>
            <ac:picMk id="5" creationId="{CB4253DA-5D13-4C2C-BB1C-0B09A8000DB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uk-UA"/>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FB027185-10FB-4A57-B3F0-45136A811A24}" type="datetimeFigureOut">
              <a:rPr lang="uk-UA" smtClean="0"/>
              <a:t>18.07.2019</a:t>
            </a:fld>
            <a:endParaRPr lang="uk-UA"/>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uk-UA"/>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uk-UA"/>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BD9C3A12-1E0F-412B-B376-8089A55D946C}" type="slidenum">
              <a:rPr lang="uk-UA" smtClean="0"/>
              <a:t>‹Nº›</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b="1" kern="1200" dirty="0">
                <a:solidFill>
                  <a:schemeClr val="tx1"/>
                </a:solidFill>
                <a:effectLst/>
                <a:latin typeface="+mn-lt"/>
                <a:ea typeface="+mn-ea"/>
                <a:cs typeface="+mn-cs"/>
              </a:rPr>
              <a:t>Follow – up analysis of inspections: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Review the information from regular inspections to identify where corrective action was needed. Determine if these actions have been taken. Use older reports to identify trends. Analysis of inspection reports may show the following: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priorities for other corrective action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need for improving safe work practices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insight about why incidents are occurring in particular areas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need for education and training in certain areas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areas and equipment that require more in-depth hazard analysis</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10</a:t>
            </a:fld>
            <a:endParaRPr lang="uk-UA"/>
          </a:p>
        </p:txBody>
      </p:sp>
    </p:spTree>
    <p:extLst>
      <p:ext uri="{BB962C8B-B14F-4D97-AF65-F5344CB8AC3E}">
        <p14:creationId xmlns:p14="http://schemas.microsoft.com/office/powerpoint/2010/main" val="1273322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b="1" kern="1200" dirty="0">
                <a:solidFill>
                  <a:schemeClr val="tx1"/>
                </a:solidFill>
                <a:effectLst/>
                <a:latin typeface="+mn-lt"/>
                <a:ea typeface="+mn-ea"/>
                <a:cs typeface="+mn-cs"/>
              </a:rPr>
              <a:t>Reports: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Keeping inspection records is important. Past inspection records show what has been previously identified. They also show what an earlier inspection team concentrated on and what areas it did not inspect. Do not simply repeat or copy previous inspection results. Use the older inspection reports to help look for issues, and then determine whether recommendations were implemented. Note if the changes have been effective in sum, from past mistakes, one learns what works and does not work.</a:t>
            </a:r>
          </a:p>
          <a:p>
            <a:r>
              <a:rPr lang="en-US" sz="1200" kern="1200" dirty="0">
                <a:solidFill>
                  <a:schemeClr val="tx1"/>
                </a:solidFill>
                <a:effectLst/>
                <a:latin typeface="+mn-lt"/>
                <a:ea typeface="+mn-ea"/>
                <a:cs typeface="+mn-cs"/>
              </a:rPr>
              <a:t>Two references to specific and general industry safety inspections are notable.</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11</a:t>
            </a:fld>
            <a:endParaRPr lang="uk-UA"/>
          </a:p>
        </p:txBody>
      </p:sp>
    </p:spTree>
    <p:extLst>
      <p:ext uri="{BB962C8B-B14F-4D97-AF65-F5344CB8AC3E}">
        <p14:creationId xmlns:p14="http://schemas.microsoft.com/office/powerpoint/2010/main" val="3226842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b="1" kern="1200" dirty="0">
                <a:solidFill>
                  <a:schemeClr val="tx1"/>
                </a:solidFill>
                <a:effectLst/>
                <a:latin typeface="+mn-lt"/>
                <a:ea typeface="+mn-ea"/>
                <a:cs typeface="+mn-cs"/>
              </a:rPr>
              <a:t>Construction Industry Safety Inspections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Conduct routine self – inspections which cover the entire worksite as often as necessary, but at least weekly.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Ensure that the subcontractor implements a similar self – inspection process.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More frequent due to dynamic nature.</a:t>
            </a:r>
          </a:p>
          <a:p>
            <a:r>
              <a:rPr lang="en-US" sz="1200" b="1" kern="1200" dirty="0">
                <a:solidFill>
                  <a:schemeClr val="tx1"/>
                </a:solidFill>
                <a:effectLst/>
                <a:latin typeface="+mn-lt"/>
                <a:ea typeface="+mn-ea"/>
                <a:cs typeface="+mn-cs"/>
              </a:rPr>
              <a:t>General Industry Safety Inspections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Conduct routine self – inspections which cover the entire worksite with a frequency of at least monthly and the entire worksite covered at least quarterly.</a:t>
            </a:r>
          </a:p>
          <a:p>
            <a:r>
              <a:rPr lang="en-US" sz="1200" b="1" kern="1200" dirty="0">
                <a:solidFill>
                  <a:schemeClr val="tx1"/>
                </a:solidFill>
                <a:effectLst/>
                <a:latin typeface="+mn-lt"/>
                <a:ea typeface="+mn-ea"/>
                <a:cs typeface="+mn-cs"/>
              </a:rPr>
              <a:t>Planning: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Underscoring all the written material referencing inspections is the theme that without thoughtful and strategic planning, effective inspections will not likely occur.</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12</a:t>
            </a:fld>
            <a:endParaRPr lang="uk-UA"/>
          </a:p>
        </p:txBody>
      </p:sp>
    </p:spTree>
    <p:extLst>
      <p:ext uri="{BB962C8B-B14F-4D97-AF65-F5344CB8AC3E}">
        <p14:creationId xmlns:p14="http://schemas.microsoft.com/office/powerpoint/2010/main" val="2404574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Final Word</a:t>
            </a:r>
          </a:p>
          <a:p>
            <a:r>
              <a:rPr lang="en-US" sz="1200" kern="1200" dirty="0">
                <a:solidFill>
                  <a:schemeClr val="tx1"/>
                </a:solidFill>
                <a:effectLst/>
                <a:latin typeface="+mn-lt"/>
                <a:ea typeface="+mn-ea"/>
                <a:cs typeface="+mn-cs"/>
              </a:rPr>
              <a:t>The foundation of a successful and effective investigation starts with strategic and thoughtful planning by all the stakeholders in the management and worker paradigm. </a:t>
            </a:r>
            <a:endParaRPr lang="en-US" sz="1300" dirty="0"/>
          </a:p>
        </p:txBody>
      </p:sp>
      <p:sp>
        <p:nvSpPr>
          <p:cNvPr id="4" name="Slide Number Placeholder 3"/>
          <p:cNvSpPr>
            <a:spLocks noGrp="1"/>
          </p:cNvSpPr>
          <p:nvPr>
            <p:ph type="sldNum" sz="quarter" idx="10"/>
          </p:nvPr>
        </p:nvSpPr>
        <p:spPr/>
        <p:txBody>
          <a:bodyPr/>
          <a:lstStyle/>
          <a:p>
            <a:fld id="{BD9C3A12-1E0F-412B-B376-8089A55D946C}" type="slidenum">
              <a:rPr lang="uk-UA" smtClean="0"/>
              <a:t>13</a:t>
            </a:fld>
            <a:endParaRPr lang="uk-UA"/>
          </a:p>
        </p:txBody>
      </p:sp>
    </p:spTree>
    <p:extLst>
      <p:ext uri="{BB962C8B-B14F-4D97-AF65-F5344CB8AC3E}">
        <p14:creationId xmlns:p14="http://schemas.microsoft.com/office/powerpoint/2010/main" val="233825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WORKPLACE INSPECTIONS - CONSTRUCTION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at Stake?</a:t>
            </a:r>
          </a:p>
          <a:p>
            <a:r>
              <a:rPr lang="en-US" sz="1200" kern="1200" dirty="0">
                <a:solidFill>
                  <a:schemeClr val="tx1"/>
                </a:solidFill>
                <a:effectLst/>
                <a:latin typeface="+mn-lt"/>
                <a:ea typeface="+mn-ea"/>
                <a:cs typeface="+mn-cs"/>
              </a:rPr>
              <a:t>Workplace inspections are a basic necessity of safety programs. They help to prevent incidents, injuries and illnesses. </a:t>
            </a: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the Danger?</a:t>
            </a:r>
            <a:endParaRPr lang="en-US" sz="1300" dirty="0"/>
          </a:p>
          <a:p>
            <a:r>
              <a:rPr lang="en-US" sz="1200" b="1" kern="1200" dirty="0">
                <a:solidFill>
                  <a:schemeClr val="tx1"/>
                </a:solidFill>
                <a:effectLst/>
                <a:latin typeface="+mn-lt"/>
                <a:ea typeface="+mn-ea"/>
                <a:cs typeface="+mn-cs"/>
              </a:rPr>
              <a:t>Hazards / Dangers in the Workplace.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Inspections should be done prior to the start of work as well as periodically throughout the shift and at the end of the work task.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Workplace inspections serve the purpose of identifying any hazards in a work area. After hazards are identified, they need to be corrected before work proceeds or continues. There can always additional hazards present in any work area that were not planned for.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Objects, equipment, people, or even animals find their way into work areas disrupting the work and creating additional hazards.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Elimination of hazards is the most effective way to avoid injuries and property damage incidents.</a:t>
            </a:r>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the Danger?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is important to remove any unnecessary people, items, or equipment prior to the start of a work task.</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By removing unnecessary personnel from a work area there are less people that have the chance to interfere with the work or be in the line of fire if something were to go wrong.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Objects that are not needed in the area create trip hazards or can be struck by moving equipment and should be moved as well.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Biological hazards such as insects or wildlife in work areas can pose many hazards to workers.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Insects such as ticks or spiders can carry disease or poison that can affect an individual for years.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Insects and wildlife can also distract employees from their work which could cause an injury.</a:t>
            </a:r>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1534371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the Danger?</a:t>
            </a:r>
          </a:p>
          <a:p>
            <a:r>
              <a:rPr lang="en-US" sz="1200" kern="1200" dirty="0">
                <a:solidFill>
                  <a:schemeClr val="tx1"/>
                </a:solidFill>
                <a:effectLst/>
                <a:latin typeface="+mn-lt"/>
                <a:ea typeface="+mn-ea"/>
                <a:cs typeface="+mn-cs"/>
              </a:rPr>
              <a:t>Other types of hazards: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Safety hazards such as those caused by inadequate machine guards, unsafe workplace conditions, unsafe work practices.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Biological hazards caused by organisms such as viruses, bacteria, fungi and parasites.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Chemical hazards caused by a solid, liquid, vapor, gas, dust, fume or mist.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Ergonomic hazards caused by physiological and psychological demands on the worker, such as repetitive and forceful movements, awkward postures arising from improper work methods, and improperly designed workstations, tools, and equipment.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Physical hazards caused by noise, vibration, energy, weather, heat, cold, electricity, radiation and pressure.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Psychosocial hazards that can affect mental health or well-being such as overwork, stress, bullying, or violence.</a:t>
            </a:r>
          </a:p>
          <a:p>
            <a:pPr marL="171450" lvl="0" indent="-171450">
              <a:buFont typeface="Arial" panose="020B0604020202020204" pitchFamily="34" charset="0"/>
              <a:buChar char="•"/>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82705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Protect Yourself</a:t>
            </a:r>
          </a:p>
          <a:p>
            <a:r>
              <a:rPr lang="en-US" sz="1200" kern="1200" dirty="0">
                <a:solidFill>
                  <a:schemeClr val="tx1"/>
                </a:solidFill>
                <a:effectLst/>
                <a:latin typeface="+mn-lt"/>
                <a:ea typeface="+mn-ea"/>
                <a:cs typeface="+mn-cs"/>
              </a:rPr>
              <a:t>The phrase the “devil is in the detail” is particularly apt in unveiling a plan to implement an effective inspection.</a:t>
            </a:r>
          </a:p>
          <a:p>
            <a:r>
              <a:rPr lang="en-US" sz="1200" b="1" kern="1200" dirty="0">
                <a:solidFill>
                  <a:schemeClr val="tx1"/>
                </a:solidFill>
                <a:effectLst/>
                <a:latin typeface="+mn-lt"/>
                <a:ea typeface="+mn-ea"/>
                <a:cs typeface="+mn-cs"/>
              </a:rPr>
              <a:t>Purpose of inspections: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 listen to the concerns of workers and supervisors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gain further understanding of jobs and tasks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existing and potential hazards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determine underlying causes of hazards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recommend corrective action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monitor steps taken to eliminate hazards or control the risk (e.g., engineering controls, administrative controls, policies, procedures, personal protective equipment)</a:t>
            </a:r>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4173569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How to Protect Yourself</a:t>
            </a:r>
          </a:p>
          <a:p>
            <a:r>
              <a:rPr lang="en-US" sz="1200" b="1" kern="1200" dirty="0">
                <a:solidFill>
                  <a:schemeClr val="tx1"/>
                </a:solidFill>
                <a:effectLst/>
                <a:latin typeface="+mn-lt"/>
                <a:ea typeface="+mn-ea"/>
                <a:cs typeface="+mn-cs"/>
              </a:rPr>
              <a:t>What to examine: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Every inspection must examine the WHO, WHAT, WHERE, WHEN and HOW.</a:t>
            </a:r>
          </a:p>
          <a:p>
            <a:r>
              <a:rPr lang="en-US" sz="1200" kern="1200" dirty="0">
                <a:solidFill>
                  <a:schemeClr val="tx1"/>
                </a:solidFill>
                <a:effectLst/>
                <a:latin typeface="+mn-lt"/>
                <a:ea typeface="+mn-ea"/>
                <a:cs typeface="+mn-cs"/>
              </a:rPr>
              <a:t>What is the length of an inspection?</a:t>
            </a:r>
          </a:p>
          <a:p>
            <a:r>
              <a:rPr lang="en-US" sz="1200" kern="1200" dirty="0">
                <a:solidFill>
                  <a:schemeClr val="tx1"/>
                </a:solidFill>
                <a:effectLst/>
                <a:latin typeface="+mn-lt"/>
                <a:ea typeface="+mn-ea"/>
                <a:cs typeface="+mn-cs"/>
              </a:rPr>
              <a:t>Depends on what is found, how many questions are asked, and how large and complex the work area is. Inspections are ineffective when the given time allows for only a quick look. </a:t>
            </a:r>
          </a:p>
          <a:p>
            <a:endParaRPr lang="en-US" sz="1300" dirty="0"/>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kern="1200" dirty="0">
                <a:solidFill>
                  <a:schemeClr val="tx1"/>
                </a:solidFill>
                <a:effectLst/>
                <a:latin typeface="+mn-lt"/>
                <a:ea typeface="+mn-ea"/>
                <a:cs typeface="+mn-cs"/>
              </a:rPr>
              <a:t>How often should inspection occur?</a:t>
            </a:r>
          </a:p>
          <a:p>
            <a:r>
              <a:rPr lang="en-US" sz="1200" b="1" kern="1200" dirty="0">
                <a:solidFill>
                  <a:schemeClr val="tx1"/>
                </a:solidFill>
                <a:effectLst/>
                <a:latin typeface="+mn-lt"/>
                <a:ea typeface="+mn-ea"/>
                <a:cs typeface="+mn-cs"/>
              </a:rPr>
              <a:t>It depends on the following factors: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frequency of planned formal inspections may be set in your legislation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past incident records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number and size of different work operations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type of equipment and work processes - those that are hazardous or potentially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number of shifts - the activity of every shift may vary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new processes or machinery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legislative requirements for your jurisdiction</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769588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06720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rPr>
              <a:t>Click anywhere to get started</a:t>
            </a:r>
            <a:r>
              <a:rPr lang="mr-IN" sz="3600" dirty="0">
                <a:solidFill>
                  <a:schemeClr val="tx2"/>
                </a:solidFill>
              </a:rPr>
              <a:t>…</a:t>
            </a:r>
            <a:endParaRPr lang="en-US" sz="3600" dirty="0">
              <a:solidFill>
                <a:schemeClr val="tx2"/>
              </a:solidFill>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id="{C52BD223-7764-4F8A-9EDB-2FAAA0295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
            <a:ext cx="17145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8965" y="-11206"/>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68194" y="647700"/>
            <a:ext cx="7353300" cy="715581"/>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8965" y="3695700"/>
            <a:ext cx="14139582" cy="383181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 </a:t>
            </a:r>
            <a:r>
              <a:rPr lang="en-US" b="1" dirty="0"/>
              <a:t>Follow – up analysis of inspections:</a:t>
            </a:r>
            <a:endParaRPr lang="en-US" dirty="0"/>
          </a:p>
          <a:p>
            <a:r>
              <a:rPr lang="en-US" dirty="0"/>
              <a:t>Review the information from regular inspections to identify where corrective action was needed. Use older reports to identify trends. </a:t>
            </a:r>
            <a:r>
              <a:rPr lang="en-US"/>
              <a:t>Analysis </a:t>
            </a:r>
            <a:r>
              <a:rPr lang="en-US" dirty="0"/>
              <a:t>may show:</a:t>
            </a:r>
          </a:p>
          <a:p>
            <a:pPr marL="457200" lvl="0" indent="-457200">
              <a:buFont typeface="Arial" panose="020B0604020202020204" pitchFamily="34" charset="0"/>
              <a:buChar char="•"/>
            </a:pPr>
            <a:r>
              <a:rPr lang="en-US" dirty="0"/>
              <a:t>priorities for other corrective action</a:t>
            </a:r>
          </a:p>
          <a:p>
            <a:pPr marL="457200" lvl="0" indent="-457200">
              <a:buFont typeface="Arial" panose="020B0604020202020204" pitchFamily="34" charset="0"/>
              <a:buChar char="•"/>
            </a:pPr>
            <a:r>
              <a:rPr lang="en-US" dirty="0"/>
              <a:t>need for improving safe work practices</a:t>
            </a:r>
          </a:p>
          <a:p>
            <a:pPr marL="457200" lvl="0" indent="-457200">
              <a:buFont typeface="Arial" panose="020B0604020202020204" pitchFamily="34" charset="0"/>
              <a:buChar char="•"/>
            </a:pPr>
            <a:r>
              <a:rPr lang="en-US" dirty="0"/>
              <a:t>insight about why incidents are occurring in particular areas</a:t>
            </a:r>
          </a:p>
          <a:p>
            <a:pPr marL="457200" lvl="0" indent="-457200">
              <a:buFont typeface="Arial" panose="020B0604020202020204" pitchFamily="34" charset="0"/>
              <a:buChar char="•"/>
            </a:pPr>
            <a:r>
              <a:rPr lang="en-US" dirty="0"/>
              <a:t>need for education and training in certain areas</a:t>
            </a:r>
          </a:p>
          <a:p>
            <a:pPr marL="457200" lvl="0" indent="-457200">
              <a:buFont typeface="Arial" panose="020B0604020202020204" pitchFamily="34" charset="0"/>
              <a:buChar char="•"/>
            </a:pPr>
            <a:r>
              <a:rPr lang="en-US" dirty="0"/>
              <a:t>areas and equipment that require more in-depth hazard analysis</a:t>
            </a:r>
          </a:p>
          <a:p>
            <a:pPr marL="457200" lvl="0" indent="-457200">
              <a:buFont typeface="Arial" panose="020B0604020202020204" pitchFamily="34" charset="0"/>
              <a:buChar char="•"/>
            </a:pPr>
            <a:endParaRPr lang="en-US" dirty="0"/>
          </a:p>
        </p:txBody>
      </p:sp>
    </p:spTree>
    <p:extLst>
      <p:ext uri="{BB962C8B-B14F-4D97-AF65-F5344CB8AC3E}">
        <p14:creationId xmlns:p14="http://schemas.microsoft.com/office/powerpoint/2010/main" val="149751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WORKPLACE INSPECTIONS - CONSTRUCTION report">
            <a:extLst>
              <a:ext uri="{FF2B5EF4-FFF2-40B4-BE49-F238E27FC236}">
                <a16:creationId xmlns:a16="http://schemas.microsoft.com/office/drawing/2014/main" id="{2BAA10E1-691F-434F-9DA1-4090AFD58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9" y="342900"/>
            <a:ext cx="18171701" cy="952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0"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68194" y="647700"/>
            <a:ext cx="7353300" cy="715581"/>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609600" y="7119809"/>
            <a:ext cx="16992600" cy="216982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 </a:t>
            </a:r>
            <a:r>
              <a:rPr lang="en-US" b="1" dirty="0"/>
              <a:t>Reports:</a:t>
            </a:r>
            <a:endParaRPr lang="en-US" dirty="0"/>
          </a:p>
          <a:p>
            <a:r>
              <a:rPr lang="en-US" dirty="0"/>
              <a:t>Keeping inspection records is important. Past inspection records show what has been previously identified. They also show what an earlier inspection team concentrated on and what areas it did not inspect. Use the older inspection reports to help look for issues, and then determine whether recommendations were implemented. </a:t>
            </a:r>
          </a:p>
        </p:txBody>
      </p:sp>
    </p:spTree>
    <p:extLst>
      <p:ext uri="{BB962C8B-B14F-4D97-AF65-F5344CB8AC3E}">
        <p14:creationId xmlns:p14="http://schemas.microsoft.com/office/powerpoint/2010/main" val="1904016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lated image">
            <a:extLst>
              <a:ext uri="{FF2B5EF4-FFF2-40B4-BE49-F238E27FC236}">
                <a16:creationId xmlns:a16="http://schemas.microsoft.com/office/drawing/2014/main" id="{6D1052A9-E2AD-4739-84BD-F267B9C83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429" y="0"/>
            <a:ext cx="14823141" cy="103534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2689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990600" y="978226"/>
            <a:ext cx="7353300" cy="71558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26894" y="4645959"/>
            <a:ext cx="14139582" cy="466281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 </a:t>
            </a:r>
            <a:r>
              <a:rPr lang="en-US" b="1" dirty="0"/>
              <a:t>Construction Industry Safety Inspections</a:t>
            </a:r>
            <a:endParaRPr lang="en-US" dirty="0"/>
          </a:p>
          <a:p>
            <a:pPr marL="457200" lvl="0" indent="-457200">
              <a:buFont typeface="Arial" panose="020B0604020202020204" pitchFamily="34" charset="0"/>
              <a:buChar char="•"/>
            </a:pPr>
            <a:r>
              <a:rPr lang="en-US" dirty="0"/>
              <a:t>Conduct routine self – inspections which cover the entire worksite as often as necessary, but at least weekly.</a:t>
            </a:r>
          </a:p>
          <a:p>
            <a:pPr marL="457200" lvl="0" indent="-457200">
              <a:buFont typeface="Arial" panose="020B0604020202020204" pitchFamily="34" charset="0"/>
              <a:buChar char="•"/>
            </a:pPr>
            <a:r>
              <a:rPr lang="en-US" dirty="0"/>
              <a:t>Ensure that the subcontractor implements a similar self – inspection process.</a:t>
            </a:r>
          </a:p>
          <a:p>
            <a:pPr marL="457200" lvl="0" indent="-457200">
              <a:buFont typeface="Arial" panose="020B0604020202020204" pitchFamily="34" charset="0"/>
              <a:buChar char="•"/>
            </a:pPr>
            <a:r>
              <a:rPr lang="en-US" dirty="0"/>
              <a:t>More frequent due to dynamic nature.</a:t>
            </a:r>
          </a:p>
          <a:p>
            <a:r>
              <a:rPr lang="en-US" b="1" dirty="0"/>
              <a:t>General Industry Safety Inspections</a:t>
            </a:r>
            <a:endParaRPr lang="en-US" dirty="0"/>
          </a:p>
          <a:p>
            <a:pPr marL="457200" lvl="0" indent="-457200">
              <a:buFont typeface="Arial" panose="020B0604020202020204" pitchFamily="34" charset="0"/>
              <a:buChar char="•"/>
            </a:pPr>
            <a:r>
              <a:rPr lang="en-US" dirty="0"/>
              <a:t>Conduct routine self – inspections which cover the entire worksite with a frequency of at least monthly and the entire worksite covered at least quarterly.</a:t>
            </a:r>
          </a:p>
          <a:p>
            <a:r>
              <a:rPr lang="en-US" b="1" dirty="0"/>
              <a:t>Planning:</a:t>
            </a:r>
            <a:endParaRPr lang="en-US" dirty="0"/>
          </a:p>
          <a:p>
            <a:pPr marL="457200" lvl="0" indent="-457200">
              <a:buFont typeface="Arial" panose="020B0604020202020204" pitchFamily="34" charset="0"/>
              <a:buChar char="•"/>
            </a:pPr>
            <a:r>
              <a:rPr lang="en-US" dirty="0"/>
              <a:t>Underscoring all the written material referencing inspections is the theme that without thoughtful and strategic planning, effective inspections will not likely occur.</a:t>
            </a:r>
          </a:p>
        </p:txBody>
      </p:sp>
    </p:spTree>
    <p:extLst>
      <p:ext uri="{BB962C8B-B14F-4D97-AF65-F5344CB8AC3E}">
        <p14:creationId xmlns:p14="http://schemas.microsoft.com/office/powerpoint/2010/main" val="1334298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BE74587B-5A37-40C9-BEE7-1DD5C052077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327" r="327"/>
          <a:stretch>
            <a:fillRect/>
          </a:stretch>
        </p:blipFill>
        <p:spPr/>
      </p:pic>
      <p:sp>
        <p:nvSpPr>
          <p:cNvPr id="15" name="Rectangle 14"/>
          <p:cNvSpPr/>
          <p:nvPr/>
        </p:nvSpPr>
        <p:spPr>
          <a:xfrm>
            <a:off x="-10138"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0138" y="-56382"/>
            <a:ext cx="18288000" cy="10343382"/>
            <a:chOff x="-1221841" y="213867"/>
            <a:chExt cx="7617040" cy="10132502"/>
          </a:xfrm>
        </p:grpSpPr>
        <p:sp>
          <p:nvSpPr>
            <p:cNvPr id="5" name="Rectangle 4"/>
            <p:cNvSpPr/>
            <p:nvPr/>
          </p:nvSpPr>
          <p:spPr>
            <a:xfrm>
              <a:off x="-1221841" y="213867"/>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183705"/>
              <a:ext cx="4561114"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Final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10219" y="2962755"/>
              <a:ext cx="6004997" cy="2692222"/>
            </a:xfrm>
            <a:prstGeom prst="rect">
              <a:avLst/>
            </a:prstGeom>
            <a:noFill/>
          </p:spPr>
          <p:txBody>
            <a:bodyPr wrap="square" rtlCol="0">
              <a:spAutoFit/>
            </a:bodyPr>
            <a:lstStyle/>
            <a:p>
              <a:pPr algn="ctr">
                <a:lnSpc>
                  <a:spcPct val="150000"/>
                </a:lnSpc>
              </a:pPr>
              <a:r>
                <a:rPr lang="en-US" sz="4000" b="1" dirty="0">
                  <a:solidFill>
                    <a:schemeClr val="bg2"/>
                  </a:solidFill>
                </a:rPr>
                <a:t>The foundation of a successful and effective investigation starts with strategic and thoughtful planning by all the stakeholders in the management and worker paradigm. </a:t>
              </a: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Image result for fondo de peligro para slides">
            <a:extLst>
              <a:ext uri="{FF2B5EF4-FFF2-40B4-BE49-F238E27FC236}">
                <a16:creationId xmlns:a16="http://schemas.microsoft.com/office/drawing/2014/main" id="{1DDF43C9-818A-4983-8A28-01D63F1E5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653"/>
            <a:ext cx="18287999" cy="565582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762000" y="800100"/>
            <a:ext cx="17183100" cy="715581"/>
          </a:xfrm>
        </p:spPr>
        <p:txBody>
          <a:bodyPr/>
          <a:lstStyle/>
          <a:p>
            <a:r>
              <a:rPr lang="en-US" dirty="0"/>
              <a:t>WORKPLACE INSPECTIONS - CONSTRUCTION</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949" y="9747420"/>
            <a:ext cx="2825988" cy="501480"/>
          </a:xfrm>
          <a:prstGeom prst="rect">
            <a:avLst/>
          </a:prstGeom>
        </p:spPr>
      </p:pic>
      <p:pic>
        <p:nvPicPr>
          <p:cNvPr id="1028" name="Picture 4" descr="Image result for WORKPLACE safety INSPECTIONS - CONSTRUCTION">
            <a:extLst>
              <a:ext uri="{FF2B5EF4-FFF2-40B4-BE49-F238E27FC236}">
                <a16:creationId xmlns:a16="http://schemas.microsoft.com/office/drawing/2014/main" id="{C18ECD6D-DCC6-4135-818C-361353672E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9150" y="2369569"/>
            <a:ext cx="90297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114F9AF-502C-4F89-B2A4-DBAE2AC3F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0" y="0"/>
            <a:ext cx="15430500" cy="10287000"/>
          </a:xfrm>
          <a:prstGeom prst="rect">
            <a:avLst/>
          </a:prstGeom>
        </p:spPr>
      </p:pic>
      <p:sp>
        <p:nvSpPr>
          <p:cNvPr id="15" name="Rectangle 14"/>
          <p:cNvSpPr/>
          <p:nvPr/>
        </p:nvSpPr>
        <p:spPr>
          <a:xfrm>
            <a:off x="0" y="-29135"/>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2198" y="0"/>
            <a:ext cx="8963526" cy="10287000"/>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1526715" y="3265710"/>
              <a:ext cx="3347370" cy="2894190"/>
            </a:xfrm>
            <a:prstGeom prst="rect">
              <a:avLst/>
            </a:prstGeom>
            <a:noFill/>
          </p:spPr>
          <p:txBody>
            <a:bodyPr wrap="square" rtlCol="0">
              <a:spAutoFit/>
            </a:bodyPr>
            <a:lstStyle/>
            <a:p>
              <a:pPr>
                <a:lnSpc>
                  <a:spcPct val="200000"/>
                </a:lnSpc>
              </a:pPr>
              <a:r>
                <a:rPr lang="en-US" sz="3200" dirty="0">
                  <a:solidFill>
                    <a:schemeClr val="bg2"/>
                  </a:solidFill>
                </a:rPr>
                <a:t>Workplace inspections prevent incidents, injuries and illnesses. </a:t>
              </a: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489CDA7-156B-4001-8749-6D156C7D6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8" y="0"/>
            <a:ext cx="15821042" cy="10370602"/>
          </a:xfrm>
          <a:prstGeom prst="rect">
            <a:avLst/>
          </a:prstGeom>
        </p:spPr>
      </p:pic>
      <p:sp>
        <p:nvSpPr>
          <p:cNvPr id="11" name="Rectangle 14">
            <a:extLst>
              <a:ext uri="{FF2B5EF4-FFF2-40B4-BE49-F238E27FC236}">
                <a16:creationId xmlns:a16="http://schemas.microsoft.com/office/drawing/2014/main" id="{5C0431FB-EEE5-4DAD-9396-1B2799383766}"/>
              </a:ext>
            </a:extLst>
          </p:cNvPr>
          <p:cNvSpPr/>
          <p:nvPr/>
        </p:nvSpPr>
        <p:spPr>
          <a:xfrm>
            <a:off x="26895" y="41801"/>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8" name="Title 7"/>
          <p:cNvSpPr>
            <a:spLocks noGrp="1"/>
          </p:cNvSpPr>
          <p:nvPr>
            <p:ph type="title"/>
          </p:nvPr>
        </p:nvSpPr>
        <p:spPr>
          <a:xfrm>
            <a:off x="762000" y="800100"/>
            <a:ext cx="6438900" cy="990689"/>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dirty="0"/>
              <a:t>What’s the Danger?</a:t>
            </a:r>
            <a:endParaRPr lang="uk-UA" dirty="0"/>
          </a:p>
        </p:txBody>
      </p:sp>
      <p:grpSp>
        <p:nvGrpSpPr>
          <p:cNvPr id="7" name="Group 20">
            <a:extLst>
              <a:ext uri="{FF2B5EF4-FFF2-40B4-BE49-F238E27FC236}">
                <a16:creationId xmlns:a16="http://schemas.microsoft.com/office/drawing/2014/main" id="{6A2EE282-3F0E-48E3-8A4C-4C198B8FBCBE}"/>
              </a:ext>
            </a:extLst>
          </p:cNvPr>
          <p:cNvGrpSpPr/>
          <p:nvPr/>
        </p:nvGrpSpPr>
        <p:grpSpPr>
          <a:xfrm>
            <a:off x="9360334" y="-69588"/>
            <a:ext cx="8963525" cy="10509778"/>
            <a:chOff x="-6215053" y="-374073"/>
            <a:chExt cx="6400800" cy="10509778"/>
          </a:xfrm>
        </p:grpSpPr>
        <p:sp>
          <p:nvSpPr>
            <p:cNvPr id="9" name="Rectangle 4">
              <a:extLst>
                <a:ext uri="{FF2B5EF4-FFF2-40B4-BE49-F238E27FC236}">
                  <a16:creationId xmlns:a16="http://schemas.microsoft.com/office/drawing/2014/main" id="{B785FD58-7E78-41DD-B8F9-95CAC72BE8C1}"/>
                </a:ext>
              </a:extLst>
            </p:cNvPr>
            <p:cNvSpPr/>
            <p:nvPr/>
          </p:nvSpPr>
          <p:spPr>
            <a:xfrm>
              <a:off x="-6215053" y="-374073"/>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0" name="TextBox 6">
              <a:extLst>
                <a:ext uri="{FF2B5EF4-FFF2-40B4-BE49-F238E27FC236}">
                  <a16:creationId xmlns:a16="http://schemas.microsoft.com/office/drawing/2014/main" id="{B79F5B80-9173-4780-8ABB-39C0302D06F1}"/>
                </a:ext>
              </a:extLst>
            </p:cNvPr>
            <p:cNvSpPr txBox="1"/>
            <p:nvPr/>
          </p:nvSpPr>
          <p:spPr>
            <a:xfrm>
              <a:off x="-5700661" y="45027"/>
              <a:ext cx="5873605"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the Danger?</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2" name="TextBox 13">
              <a:extLst>
                <a:ext uri="{FF2B5EF4-FFF2-40B4-BE49-F238E27FC236}">
                  <a16:creationId xmlns:a16="http://schemas.microsoft.com/office/drawing/2014/main" id="{FDA60557-BA79-460F-BF5F-4FA86BF69E8D}"/>
                </a:ext>
              </a:extLst>
            </p:cNvPr>
            <p:cNvSpPr txBox="1"/>
            <p:nvPr/>
          </p:nvSpPr>
          <p:spPr>
            <a:xfrm>
              <a:off x="-5846457" y="1310276"/>
              <a:ext cx="5722224" cy="8825429"/>
            </a:xfrm>
            <a:prstGeom prst="rect">
              <a:avLst/>
            </a:prstGeom>
            <a:noFill/>
          </p:spPr>
          <p:txBody>
            <a:bodyPr wrap="square" rtlCol="0">
              <a:spAutoFit/>
            </a:bodyPr>
            <a:lstStyle/>
            <a:p>
              <a:pPr algn="just"/>
              <a:r>
                <a:rPr lang="en-US" sz="2800" b="1" dirty="0">
                  <a:solidFill>
                    <a:schemeClr val="bg2"/>
                  </a:solidFill>
                </a:rPr>
                <a:t>Hazards / Dangers in the Workplace.</a:t>
              </a:r>
              <a:endParaRPr lang="en-US" sz="2800" dirty="0">
                <a:solidFill>
                  <a:schemeClr val="bg2"/>
                </a:solidFill>
              </a:endParaRPr>
            </a:p>
            <a:p>
              <a:pPr marL="457200" indent="-457200" algn="just">
                <a:lnSpc>
                  <a:spcPct val="150000"/>
                </a:lnSpc>
                <a:buFont typeface="Arial" panose="020B0604020202020204" pitchFamily="34" charset="0"/>
                <a:buChar char="•"/>
              </a:pPr>
              <a:r>
                <a:rPr lang="en-US" sz="2800" dirty="0">
                  <a:solidFill>
                    <a:schemeClr val="bg2"/>
                  </a:solidFill>
                </a:rPr>
                <a:t>Inspections should be done prior to the start of work as well as periodically throughout the shift and at the end of the work task. </a:t>
              </a:r>
            </a:p>
            <a:p>
              <a:pPr marL="457200" indent="-457200" algn="just">
                <a:lnSpc>
                  <a:spcPct val="150000"/>
                </a:lnSpc>
                <a:buFont typeface="Arial" panose="020B0604020202020204" pitchFamily="34" charset="0"/>
                <a:buChar char="•"/>
              </a:pPr>
              <a:r>
                <a:rPr lang="en-US" sz="2800" dirty="0">
                  <a:solidFill>
                    <a:schemeClr val="bg2"/>
                  </a:solidFill>
                </a:rPr>
                <a:t>Workplace inspections identify hazards in a work area. After identified, they need to be corrected before work proceeds.</a:t>
              </a:r>
            </a:p>
            <a:p>
              <a:pPr marL="457200" indent="-457200" algn="just">
                <a:lnSpc>
                  <a:spcPct val="150000"/>
                </a:lnSpc>
                <a:buFont typeface="Arial" panose="020B0604020202020204" pitchFamily="34" charset="0"/>
                <a:buChar char="•"/>
              </a:pPr>
              <a:r>
                <a:rPr lang="en-US" sz="2800" dirty="0">
                  <a:solidFill>
                    <a:schemeClr val="bg2"/>
                  </a:solidFill>
                </a:rPr>
                <a:t>Objects, equipment, people, or even animals find their way into work areas disrupting the work and creating additional hazards. </a:t>
              </a:r>
            </a:p>
            <a:p>
              <a:pPr marL="457200" indent="-457200" algn="just">
                <a:lnSpc>
                  <a:spcPct val="150000"/>
                </a:lnSpc>
                <a:buFont typeface="Arial" panose="020B0604020202020204" pitchFamily="34" charset="0"/>
                <a:buChar char="•"/>
              </a:pPr>
              <a:r>
                <a:rPr lang="en-US" sz="2800" dirty="0">
                  <a:solidFill>
                    <a:schemeClr val="bg2"/>
                  </a:solidFill>
                </a:rPr>
                <a:t>Elimination of hazards is the most effective way to avoid injuries and property damage incidents.</a:t>
              </a:r>
              <a:endParaRPr lang="en-US" dirty="0">
                <a:solidFill>
                  <a:schemeClr val="bg2"/>
                </a:solidFill>
              </a:endParaRPr>
            </a:p>
            <a:p>
              <a:pPr marL="457200" lvl="0" indent="-457200" algn="just">
                <a:lnSpc>
                  <a:spcPct val="150000"/>
                </a:lnSpc>
                <a:buFont typeface="Arial" panose="020B0604020202020204" pitchFamily="34" charset="0"/>
                <a:buChar char="•"/>
              </a:pPr>
              <a:endParaRPr lang="en-US" dirty="0">
                <a:solidFill>
                  <a:schemeClr val="bg2"/>
                </a:solidFill>
              </a:endParaRPr>
            </a:p>
          </p:txBody>
        </p:sp>
      </p:grpSp>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ORKPLACE INSPECTIONS - CONSTRUCTION">
            <a:extLst>
              <a:ext uri="{FF2B5EF4-FFF2-40B4-BE49-F238E27FC236}">
                <a16:creationId xmlns:a16="http://schemas.microsoft.com/office/drawing/2014/main" id="{91418EE8-9CBB-443A-9E28-ABB1366B7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6634" y="43889"/>
            <a:ext cx="15291366" cy="1019922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4037" y="-55095"/>
            <a:ext cx="18316074"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64378" y="-43889"/>
            <a:ext cx="8963526" cy="10287000"/>
            <a:chOff x="-145910" y="45027"/>
            <a:chExt cx="6400800" cy="10287000"/>
          </a:xfrm>
        </p:grpSpPr>
        <p:sp>
          <p:nvSpPr>
            <p:cNvPr id="5" name="Rectangle 4"/>
            <p:cNvSpPr/>
            <p:nvPr/>
          </p:nvSpPr>
          <p:spPr>
            <a:xfrm>
              <a:off x="-145910" y="45027"/>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15240" y="668410"/>
              <a:ext cx="5873605"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the Danger?</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27223" y="2225599"/>
              <a:ext cx="5873605" cy="741741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2"/>
                  </a:solidFill>
                </a:rPr>
                <a:t>Important to remove any unnecessary people, items, or equipment prior to the start of a work task.</a:t>
              </a:r>
            </a:p>
            <a:p>
              <a:pPr marL="457200" indent="-457200">
                <a:buFont typeface="Arial" panose="020B0604020202020204" pitchFamily="34" charset="0"/>
                <a:buChar char="•"/>
              </a:pPr>
              <a:r>
                <a:rPr lang="en-US" sz="2800" dirty="0">
                  <a:solidFill>
                    <a:schemeClr val="bg2"/>
                  </a:solidFill>
                </a:rPr>
                <a:t>By removing unnecessary personnel from a work area there are less people that have the chance to interfere with the work if something were to go wrong. </a:t>
              </a:r>
            </a:p>
            <a:p>
              <a:pPr marL="457200" indent="-457200">
                <a:buFont typeface="Arial" panose="020B0604020202020204" pitchFamily="34" charset="0"/>
                <a:buChar char="•"/>
              </a:pPr>
              <a:r>
                <a:rPr lang="en-US" sz="2800" dirty="0">
                  <a:solidFill>
                    <a:schemeClr val="bg2"/>
                  </a:solidFill>
                </a:rPr>
                <a:t>Objects that are not needed in the area create trip hazards or can be struck by moving equipment should be moved. </a:t>
              </a:r>
            </a:p>
            <a:p>
              <a:pPr marL="457200" indent="-457200">
                <a:buFont typeface="Arial" panose="020B0604020202020204" pitchFamily="34" charset="0"/>
                <a:buChar char="•"/>
              </a:pPr>
              <a:r>
                <a:rPr lang="en-US" sz="2800" dirty="0">
                  <a:solidFill>
                    <a:schemeClr val="bg2"/>
                  </a:solidFill>
                </a:rPr>
                <a:t>Biological hazards such as insects or wildlife in work areas can pose many hazards to workers.</a:t>
              </a:r>
            </a:p>
            <a:p>
              <a:pPr marL="457200" indent="-457200">
                <a:buFont typeface="Arial" panose="020B0604020202020204" pitchFamily="34" charset="0"/>
                <a:buChar char="•"/>
              </a:pPr>
              <a:r>
                <a:rPr lang="en-US" sz="2800" dirty="0">
                  <a:solidFill>
                    <a:schemeClr val="bg2"/>
                  </a:solidFill>
                </a:rPr>
                <a:t>Insects such as ticks or spiders can carry disease or poison that can affect an individual for years. </a:t>
              </a:r>
            </a:p>
            <a:p>
              <a:pPr marL="457200" indent="-457200">
                <a:buFont typeface="Arial" panose="020B0604020202020204" pitchFamily="34" charset="0"/>
                <a:buChar char="•"/>
              </a:pPr>
              <a:r>
                <a:rPr lang="en-US" sz="2800" dirty="0">
                  <a:solidFill>
                    <a:schemeClr val="bg2"/>
                  </a:solidFill>
                </a:rPr>
                <a:t>Insects and wildlife can also distract employees from their work.</a:t>
              </a:r>
            </a:p>
          </p:txBody>
        </p:sp>
      </p:grpSp>
    </p:spTree>
    <p:extLst>
      <p:ext uri="{BB962C8B-B14F-4D97-AF65-F5344CB8AC3E}">
        <p14:creationId xmlns:p14="http://schemas.microsoft.com/office/powerpoint/2010/main" val="3568748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extLst>
              <a:ext uri="{FF2B5EF4-FFF2-40B4-BE49-F238E27FC236}">
                <a16:creationId xmlns:a16="http://schemas.microsoft.com/office/drawing/2014/main" id="{B96F338D-5D31-49CF-991B-DEA046B82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09" y="-29135"/>
            <a:ext cx="13924946" cy="1023973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0145" y="-76404"/>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180" y="-76404"/>
            <a:ext cx="8963526" cy="10405363"/>
            <a:chOff x="-278837" y="-31173"/>
            <a:chExt cx="6400800" cy="10405363"/>
          </a:xfrm>
        </p:grpSpPr>
        <p:sp>
          <p:nvSpPr>
            <p:cNvPr id="5" name="Rectangle 4"/>
            <p:cNvSpPr/>
            <p:nvPr/>
          </p:nvSpPr>
          <p:spPr>
            <a:xfrm>
              <a:off x="-278837" y="-31173"/>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99362" y="305148"/>
              <a:ext cx="5873605"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the Danger?</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151645" y="1294781"/>
              <a:ext cx="6165222" cy="9079409"/>
            </a:xfrm>
            <a:prstGeom prst="rect">
              <a:avLst/>
            </a:prstGeom>
            <a:noFill/>
          </p:spPr>
          <p:txBody>
            <a:bodyPr wrap="square" rtlCol="0">
              <a:spAutoFit/>
            </a:bodyPr>
            <a:lstStyle/>
            <a:p>
              <a:r>
                <a:rPr lang="en-US" sz="2800" b="1" dirty="0">
                  <a:solidFill>
                    <a:schemeClr val="bg2"/>
                  </a:solidFill>
                </a:rPr>
                <a:t>Other types of hazards:</a:t>
              </a:r>
            </a:p>
            <a:p>
              <a:pPr marL="171450" lvl="0" indent="-171450">
                <a:buFont typeface="Arial" panose="020B0604020202020204" pitchFamily="34" charset="0"/>
                <a:buChar char="•"/>
              </a:pPr>
              <a:r>
                <a:rPr lang="en-US" sz="2800" dirty="0">
                  <a:solidFill>
                    <a:schemeClr val="bg2"/>
                  </a:solidFill>
                </a:rPr>
                <a:t>Safety hazards such as those caused by inadequate machine guards, unsafe workplace conditions, unsafe work practices.</a:t>
              </a:r>
            </a:p>
            <a:p>
              <a:pPr marL="171450" lvl="0" indent="-171450">
                <a:buFont typeface="Arial" panose="020B0604020202020204" pitchFamily="34" charset="0"/>
                <a:buChar char="•"/>
              </a:pPr>
              <a:r>
                <a:rPr lang="en-US" sz="2800" dirty="0">
                  <a:solidFill>
                    <a:schemeClr val="bg2"/>
                  </a:solidFill>
                </a:rPr>
                <a:t>Biological hazards caused by organisms such as viruses, bacteria, fungi and parasites.</a:t>
              </a:r>
            </a:p>
            <a:p>
              <a:pPr marL="171450" lvl="0" indent="-171450">
                <a:buFont typeface="Arial" panose="020B0604020202020204" pitchFamily="34" charset="0"/>
                <a:buChar char="•"/>
              </a:pPr>
              <a:r>
                <a:rPr lang="en-US" sz="2800" dirty="0">
                  <a:solidFill>
                    <a:schemeClr val="bg2"/>
                  </a:solidFill>
                </a:rPr>
                <a:t>Chemical hazards caused by a solid, liquid, vapor, gas, dust, fume or mist.</a:t>
              </a:r>
            </a:p>
            <a:p>
              <a:pPr marL="171450" lvl="0" indent="-171450">
                <a:buFont typeface="Arial" panose="020B0604020202020204" pitchFamily="34" charset="0"/>
                <a:buChar char="•"/>
              </a:pPr>
              <a:r>
                <a:rPr lang="en-US" sz="2800" dirty="0">
                  <a:solidFill>
                    <a:schemeClr val="bg2"/>
                  </a:solidFill>
                </a:rPr>
                <a:t>Ergonomic hazards caused by physiological and psychological demands on the worker, such as repetitive and forceful movements, awkward postures arising from improper work methods, and improperly designed workstations, tools, and equipment.</a:t>
              </a:r>
            </a:p>
            <a:p>
              <a:pPr marL="171450" lvl="0" indent="-171450">
                <a:buFont typeface="Arial" panose="020B0604020202020204" pitchFamily="34" charset="0"/>
                <a:buChar char="•"/>
              </a:pPr>
              <a:r>
                <a:rPr lang="en-US" sz="2800" dirty="0">
                  <a:solidFill>
                    <a:schemeClr val="bg2"/>
                  </a:solidFill>
                </a:rPr>
                <a:t>Physical hazards caused by noise, vibration, energy, weather, heat, cold, electricity, radiation and pressure.</a:t>
              </a:r>
            </a:p>
            <a:p>
              <a:pPr marL="171450" lvl="0" indent="-171450">
                <a:buFont typeface="Arial" panose="020B0604020202020204" pitchFamily="34" charset="0"/>
                <a:buChar char="•"/>
              </a:pPr>
              <a:r>
                <a:rPr lang="en-US" sz="2800" dirty="0">
                  <a:solidFill>
                    <a:schemeClr val="bg2"/>
                  </a:solidFill>
                </a:rPr>
                <a:t>Psychosocial hazards that can affect mental health or well-being such as overwork, stress, bullying, or violence.</a:t>
              </a:r>
            </a:p>
            <a:p>
              <a:pPr marL="457200" lvl="0" indent="-457200">
                <a:buFont typeface="Arial" panose="020B0604020202020204" pitchFamily="34" charset="0"/>
                <a:buChar char="•"/>
              </a:pPr>
              <a:endParaRPr lang="en-US" sz="2400" dirty="0">
                <a:solidFill>
                  <a:schemeClr val="bg2"/>
                </a:solidFill>
              </a:endParaRPr>
            </a:p>
          </p:txBody>
        </p:sp>
      </p:grpSp>
    </p:spTree>
    <p:extLst>
      <p:ext uri="{BB962C8B-B14F-4D97-AF65-F5344CB8AC3E}">
        <p14:creationId xmlns:p14="http://schemas.microsoft.com/office/powerpoint/2010/main" val="4193490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a:extLst>
              <a:ext uri="{FF2B5EF4-FFF2-40B4-BE49-F238E27FC236}">
                <a16:creationId xmlns:a16="http://schemas.microsoft.com/office/drawing/2014/main" id="{5A12CD69-7EC5-4DEC-B516-A77CBF41B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43" y="0"/>
            <a:ext cx="16960850" cy="10287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4">
            <a:extLst>
              <a:ext uri="{FF2B5EF4-FFF2-40B4-BE49-F238E27FC236}">
                <a16:creationId xmlns:a16="http://schemas.microsoft.com/office/drawing/2014/main" id="{227275EF-EC61-4770-89C0-348F5818FF93}"/>
              </a:ext>
            </a:extLst>
          </p:cNvPr>
          <p:cNvSpPr/>
          <p:nvPr/>
        </p:nvSpPr>
        <p:spPr>
          <a:xfrm>
            <a:off x="35859" y="31393"/>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7" name="Title 6"/>
          <p:cNvSpPr>
            <a:spLocks noGrp="1"/>
          </p:cNvSpPr>
          <p:nvPr>
            <p:ph type="title"/>
          </p:nvPr>
        </p:nvSpPr>
        <p:spPr>
          <a:xfrm>
            <a:off x="1143000" y="324539"/>
            <a:ext cx="7124700" cy="1338828"/>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dirty="0"/>
              <a:t>How to Protect Yourself</a:t>
            </a:r>
            <a:endParaRPr lang="uk-UA" dirty="0">
              <a:solidFill>
                <a:schemeClr val="accent1"/>
              </a:solidFill>
            </a:endParaRPr>
          </a:p>
        </p:txBody>
      </p:sp>
      <p:sp>
        <p:nvSpPr>
          <p:cNvPr id="27" name="TextBox 26"/>
          <p:cNvSpPr txBox="1"/>
          <p:nvPr/>
        </p:nvSpPr>
        <p:spPr>
          <a:xfrm>
            <a:off x="574999" y="5174893"/>
            <a:ext cx="16992600" cy="481670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schemeClr val="bg2"/>
                </a:solidFill>
              </a:rPr>
              <a:t>The phrase the “devil is in the detail” is particularly apt in unveiling a plan to implement an effective inspection.</a:t>
            </a:r>
          </a:p>
          <a:p>
            <a:r>
              <a:rPr lang="en-US" sz="2800" b="1" dirty="0">
                <a:solidFill>
                  <a:schemeClr val="bg2"/>
                </a:solidFill>
              </a:rPr>
              <a:t>Purpose of inspections:</a:t>
            </a:r>
            <a:endParaRPr lang="en-US" sz="2800" dirty="0">
              <a:solidFill>
                <a:schemeClr val="bg2"/>
              </a:solidFill>
            </a:endParaRPr>
          </a:p>
          <a:p>
            <a:pPr marL="457200" lvl="0" indent="-457200">
              <a:buFont typeface="Arial" panose="020B0604020202020204" pitchFamily="34" charset="0"/>
              <a:buChar char="•"/>
            </a:pPr>
            <a:r>
              <a:rPr lang="en-US" sz="2800" dirty="0">
                <a:solidFill>
                  <a:schemeClr val="bg2"/>
                </a:solidFill>
              </a:rPr>
              <a:t>listen to the concerns of workers and supervisors</a:t>
            </a:r>
          </a:p>
          <a:p>
            <a:pPr marL="457200" lvl="0" indent="-457200">
              <a:buFont typeface="Arial" panose="020B0604020202020204" pitchFamily="34" charset="0"/>
              <a:buChar char="•"/>
            </a:pPr>
            <a:r>
              <a:rPr lang="en-US" sz="2800" dirty="0">
                <a:solidFill>
                  <a:schemeClr val="bg2"/>
                </a:solidFill>
              </a:rPr>
              <a:t>gain further understanding of jobs and tasks</a:t>
            </a:r>
          </a:p>
          <a:p>
            <a:pPr marL="457200" lvl="0" indent="-457200">
              <a:buFont typeface="Arial" panose="020B0604020202020204" pitchFamily="34" charset="0"/>
              <a:buChar char="•"/>
            </a:pPr>
            <a:r>
              <a:rPr lang="en-US" sz="2800" dirty="0">
                <a:solidFill>
                  <a:schemeClr val="bg2"/>
                </a:solidFill>
              </a:rPr>
              <a:t>identify existing and potential hazards</a:t>
            </a:r>
          </a:p>
          <a:p>
            <a:pPr marL="457200" lvl="0" indent="-457200">
              <a:buFont typeface="Arial" panose="020B0604020202020204" pitchFamily="34" charset="0"/>
              <a:buChar char="•"/>
            </a:pPr>
            <a:r>
              <a:rPr lang="en-US" sz="2800" dirty="0">
                <a:solidFill>
                  <a:schemeClr val="bg2"/>
                </a:solidFill>
              </a:rPr>
              <a:t>determine underlying causes of hazards</a:t>
            </a:r>
          </a:p>
          <a:p>
            <a:pPr marL="457200" lvl="0" indent="-457200">
              <a:buFont typeface="Arial" panose="020B0604020202020204" pitchFamily="34" charset="0"/>
              <a:buChar char="•"/>
            </a:pPr>
            <a:r>
              <a:rPr lang="en-US" sz="2800" dirty="0">
                <a:solidFill>
                  <a:schemeClr val="bg2"/>
                </a:solidFill>
              </a:rPr>
              <a:t>recommend corrective action</a:t>
            </a:r>
          </a:p>
          <a:p>
            <a:pPr marL="457200" lvl="0" indent="-457200">
              <a:buFont typeface="Arial" panose="020B0604020202020204" pitchFamily="34" charset="0"/>
              <a:buChar char="•"/>
            </a:pPr>
            <a:r>
              <a:rPr lang="en-US" sz="2800" dirty="0">
                <a:solidFill>
                  <a:schemeClr val="bg2"/>
                </a:solidFill>
              </a:rPr>
              <a:t>monitor steps taken to eliminate hazards or control the risk (e.g., engineering controls, administrative controls, policies, procedures, personal protective equipment)</a:t>
            </a:r>
          </a:p>
          <a:p>
            <a:pPr marL="457200" lvl="0" indent="-457200">
              <a:buFont typeface="Arial" panose="020B0604020202020204" pitchFamily="34" charset="0"/>
              <a:buChar char="•"/>
            </a:pPr>
            <a:endParaRPr lang="en-US" dirty="0">
              <a:solidFill>
                <a:schemeClr val="bg2"/>
              </a:solidFill>
            </a:endParaRPr>
          </a:p>
        </p:txBody>
      </p:sp>
    </p:spTree>
    <p:extLst>
      <p:ext uri="{BB962C8B-B14F-4D97-AF65-F5344CB8AC3E}">
        <p14:creationId xmlns:p14="http://schemas.microsoft.com/office/powerpoint/2010/main" val="25992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WORKPLACE INSPECTIONS - CONSTRUCTION">
            <a:extLst>
              <a:ext uri="{FF2B5EF4-FFF2-40B4-BE49-F238E27FC236}">
                <a16:creationId xmlns:a16="http://schemas.microsoft.com/office/drawing/2014/main" id="{6DBA0D05-C724-4723-9829-C5358EEF3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72"/>
            <a:ext cx="14325600" cy="1028957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4">
            <a:extLst>
              <a:ext uri="{FF2B5EF4-FFF2-40B4-BE49-F238E27FC236}">
                <a16:creationId xmlns:a16="http://schemas.microsoft.com/office/drawing/2014/main" id="{000A3D02-EEEC-4528-90F1-EF34E378C585}"/>
              </a:ext>
            </a:extLst>
          </p:cNvPr>
          <p:cNvSpPr/>
          <p:nvPr/>
        </p:nvSpPr>
        <p:spPr>
          <a:xfrm>
            <a:off x="0" y="-2572"/>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8" name="Title 7"/>
          <p:cNvSpPr>
            <a:spLocks noGrp="1"/>
          </p:cNvSpPr>
          <p:nvPr>
            <p:ph type="title"/>
          </p:nvPr>
        </p:nvSpPr>
        <p:spPr>
          <a:xfrm>
            <a:off x="1124373" y="426273"/>
            <a:ext cx="6634843" cy="1338828"/>
          </a:xfrm>
        </p:spPr>
        <p:txBody>
          <a:bodyPr/>
          <a:lstStyle/>
          <a:p>
            <a:r>
              <a:rPr lang="en-US" dirty="0"/>
              <a:t>How to Protect Yourself</a:t>
            </a:r>
            <a:endParaRPr lang="uk-UA" dirty="0"/>
          </a:p>
        </p:txBody>
      </p:sp>
      <p:sp>
        <p:nvSpPr>
          <p:cNvPr id="7" name="TextBox 6">
            <a:extLst>
              <a:ext uri="{FF2B5EF4-FFF2-40B4-BE49-F238E27FC236}">
                <a16:creationId xmlns:a16="http://schemas.microsoft.com/office/drawing/2014/main" id="{1867828F-492D-4BF1-8A4E-822DF2FD5B9B}"/>
              </a:ext>
            </a:extLst>
          </p:cNvPr>
          <p:cNvSpPr txBox="1"/>
          <p:nvPr/>
        </p:nvSpPr>
        <p:spPr>
          <a:xfrm>
            <a:off x="2352886" y="1500449"/>
            <a:ext cx="12820227" cy="30162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t>What to examine: </a:t>
            </a:r>
            <a:endParaRPr lang="en-US" dirty="0"/>
          </a:p>
          <a:p>
            <a:pPr lvl="0"/>
            <a:r>
              <a:rPr lang="en-US" dirty="0"/>
              <a:t>Every inspection must examine the WHO, WHAT, WHERE, WHEN and HOW.</a:t>
            </a:r>
          </a:p>
          <a:p>
            <a:r>
              <a:rPr lang="en-US" dirty="0"/>
              <a:t>The length of an inspection depends on:</a:t>
            </a:r>
          </a:p>
          <a:p>
            <a:r>
              <a:rPr lang="en-US" dirty="0"/>
              <a:t>-    What is found</a:t>
            </a:r>
          </a:p>
          <a:p>
            <a:pPr marL="457200" indent="-457200">
              <a:buFontTx/>
              <a:buChar char="-"/>
            </a:pPr>
            <a:r>
              <a:rPr lang="en-US" dirty="0"/>
              <a:t>How many questions are asked</a:t>
            </a:r>
          </a:p>
          <a:p>
            <a:pPr marL="457200" indent="-457200">
              <a:buFontTx/>
              <a:buChar char="-"/>
            </a:pPr>
            <a:r>
              <a:rPr lang="en-US" dirty="0"/>
              <a:t> How large and complex the work area is</a:t>
            </a:r>
          </a:p>
          <a:p>
            <a:pPr algn="just"/>
            <a:endParaRPr lang="es-EC" sz="2800" b="1" dirty="0">
              <a:solidFill>
                <a:schemeClr val="bg2"/>
              </a:solidFill>
            </a:endParaRPr>
          </a:p>
        </p:txBody>
      </p:sp>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id="{92783F54-AA64-4DBF-9AFF-762CDD9E0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890" y="0"/>
            <a:ext cx="15913595" cy="10287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4">
            <a:extLst>
              <a:ext uri="{FF2B5EF4-FFF2-40B4-BE49-F238E27FC236}">
                <a16:creationId xmlns:a16="http://schemas.microsoft.com/office/drawing/2014/main" id="{952E69BF-CBD5-4093-90B8-854A86A7ABE3}"/>
              </a:ext>
            </a:extLst>
          </p:cNvPr>
          <p:cNvSpPr/>
          <p:nvPr/>
        </p:nvSpPr>
        <p:spPr>
          <a:xfrm>
            <a:off x="-54313" y="-15688"/>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68194" y="929201"/>
            <a:ext cx="7353300" cy="71558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685800" y="5423109"/>
            <a:ext cx="16916400" cy="383181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 Inspection occur?</a:t>
            </a:r>
          </a:p>
          <a:p>
            <a:r>
              <a:rPr lang="en-US" b="1" dirty="0"/>
              <a:t>Depends on the following:</a:t>
            </a:r>
            <a:endParaRPr lang="en-US" dirty="0"/>
          </a:p>
          <a:p>
            <a:pPr marL="457200" lvl="0" indent="-457200">
              <a:buFont typeface="Arial" panose="020B0604020202020204" pitchFamily="34" charset="0"/>
              <a:buChar char="•"/>
            </a:pPr>
            <a:r>
              <a:rPr lang="en-US" dirty="0"/>
              <a:t>the frequency of planned formal inspections may be set in your legislation</a:t>
            </a:r>
          </a:p>
          <a:p>
            <a:pPr marL="457200" lvl="0" indent="-457200">
              <a:buFont typeface="Arial" panose="020B0604020202020204" pitchFamily="34" charset="0"/>
              <a:buChar char="•"/>
            </a:pPr>
            <a:r>
              <a:rPr lang="en-US" dirty="0"/>
              <a:t>past incident records</a:t>
            </a:r>
          </a:p>
          <a:p>
            <a:pPr marL="457200" lvl="0" indent="-457200">
              <a:buFont typeface="Arial" panose="020B0604020202020204" pitchFamily="34" charset="0"/>
              <a:buChar char="•"/>
            </a:pPr>
            <a:r>
              <a:rPr lang="en-US" dirty="0"/>
              <a:t>number and size of different work operations</a:t>
            </a:r>
          </a:p>
          <a:p>
            <a:pPr marL="457200" lvl="0" indent="-457200">
              <a:buFont typeface="Arial" panose="020B0604020202020204" pitchFamily="34" charset="0"/>
              <a:buChar char="•"/>
            </a:pPr>
            <a:r>
              <a:rPr lang="en-US" dirty="0"/>
              <a:t>type of equipment and work processes - those that are hazardous or potentially</a:t>
            </a:r>
          </a:p>
          <a:p>
            <a:pPr marL="457200" lvl="0" indent="-457200">
              <a:buFont typeface="Arial" panose="020B0604020202020204" pitchFamily="34" charset="0"/>
              <a:buChar char="•"/>
            </a:pPr>
            <a:r>
              <a:rPr lang="en-US" dirty="0"/>
              <a:t>number of shifts - the activity of every shift may vary</a:t>
            </a:r>
          </a:p>
          <a:p>
            <a:pPr marL="457200" lvl="0" indent="-457200">
              <a:buFont typeface="Arial" panose="020B0604020202020204" pitchFamily="34" charset="0"/>
              <a:buChar char="•"/>
            </a:pPr>
            <a:r>
              <a:rPr lang="en-US" dirty="0"/>
              <a:t>new processes or machinery</a:t>
            </a:r>
          </a:p>
          <a:p>
            <a:pPr marL="457200" lvl="0" indent="-457200">
              <a:buFont typeface="Arial" panose="020B0604020202020204" pitchFamily="34" charset="0"/>
              <a:buChar char="•"/>
            </a:pPr>
            <a:r>
              <a:rPr lang="en-US" dirty="0"/>
              <a:t>legislative requirements for your jurisdiction</a:t>
            </a:r>
          </a:p>
        </p:txBody>
      </p:sp>
    </p:spTree>
    <p:extLst>
      <p:ext uri="{BB962C8B-B14F-4D97-AF65-F5344CB8AC3E}">
        <p14:creationId xmlns:p14="http://schemas.microsoft.com/office/powerpoint/2010/main" val="154235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9140</TotalTime>
  <Words>1846</Words>
  <Application>Microsoft Office PowerPoint</Application>
  <PresentationFormat>Personalizado</PresentationFormat>
  <Paragraphs>158</Paragraphs>
  <Slides>13</Slides>
  <Notes>13</Notes>
  <HiddenSlides>0</HiddenSlides>
  <MMClips>0</MMClips>
  <ScaleCrop>false</ScaleCrop>
  <HeadingPairs>
    <vt:vector size="6" baseType="variant">
      <vt:variant>
        <vt:lpstr>Fuentes usadas</vt:lpstr>
      </vt:variant>
      <vt:variant>
        <vt:i4>3</vt:i4>
      </vt:variant>
      <vt:variant>
        <vt:lpstr>Tema</vt:lpstr>
      </vt:variant>
      <vt:variant>
        <vt:i4>4</vt:i4>
      </vt:variant>
      <vt:variant>
        <vt:lpstr>Títulos de diapositiva</vt:lpstr>
      </vt:variant>
      <vt:variant>
        <vt:i4>13</vt:i4>
      </vt:variant>
    </vt:vector>
  </HeadingPairs>
  <TitlesOfParts>
    <vt:vector size="20" baseType="lpstr">
      <vt:lpstr>Arial</vt:lpstr>
      <vt:lpstr>Calibri</vt:lpstr>
      <vt:lpstr>Roboto</vt:lpstr>
      <vt:lpstr>GENARAL LAYOUTS</vt:lpstr>
      <vt:lpstr>TEAM SLIDES</vt:lpstr>
      <vt:lpstr>SLIDES WITH IMAGES</vt:lpstr>
      <vt:lpstr>PORTFOLIO</vt:lpstr>
      <vt:lpstr>Presentación de PowerPoint</vt:lpstr>
      <vt:lpstr>WORKPLACE INSPECTIONS - CONSTRUCTION</vt:lpstr>
      <vt:lpstr>Presentación de PowerPoint</vt:lpstr>
      <vt:lpstr>What’s the Danger?</vt:lpstr>
      <vt:lpstr>Presentación de PowerPoint</vt:lpstr>
      <vt:lpstr>Presentación de PowerPoint</vt:lpstr>
      <vt:lpstr>How to Protect Yourself</vt:lpstr>
      <vt:lpstr>How to Protect Yourself</vt:lpstr>
      <vt:lpstr>Presentación de PowerPoint</vt:lpstr>
      <vt:lpstr>Presentación de PowerPoint</vt:lpstr>
      <vt:lpstr>Presentación de PowerPoint</vt:lpstr>
      <vt:lpstr>Presentación de PowerPoint</vt:lpstr>
      <vt:lpstr>Presentación de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edwin landivar</cp:lastModifiedBy>
  <cp:revision>1027</cp:revision>
  <cp:lastPrinted>2019-07-18T22:03:51Z</cp:lastPrinted>
  <dcterms:created xsi:type="dcterms:W3CDTF">2015-01-20T11:47:48Z</dcterms:created>
  <dcterms:modified xsi:type="dcterms:W3CDTF">2019-07-19T12:57:54Z</dcterms:modified>
</cp:coreProperties>
</file>