
<file path=[Content_Types].xml><?xml version="1.0" encoding="utf-8"?>
<Types xmlns="http://schemas.openxmlformats.org/package/2006/content-types">
  <Default Extension="bin" ContentType="audio/unknown"/>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9"/>
  </p:notesMasterIdLst>
  <p:sldIdLst>
    <p:sldId id="269" r:id="rId5"/>
    <p:sldId id="606" r:id="rId6"/>
    <p:sldId id="613" r:id="rId7"/>
    <p:sldId id="614" r:id="rId8"/>
    <p:sldId id="619" r:id="rId9"/>
    <p:sldId id="616" r:id="rId10"/>
    <p:sldId id="625" r:id="rId11"/>
    <p:sldId id="626" r:id="rId12"/>
    <p:sldId id="627" r:id="rId13"/>
    <p:sldId id="628" r:id="rId14"/>
    <p:sldId id="629" r:id="rId15"/>
    <p:sldId id="630" r:id="rId16"/>
    <p:sldId id="631" r:id="rId17"/>
    <p:sldId id="622" r:id="rId18"/>
  </p:sldIdLst>
  <p:sldSz cx="18288000" cy="10287000"/>
  <p:notesSz cx="6888163" cy="100203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3" autoAdjust="0"/>
    <p:restoredTop sz="73418" autoAdjust="0"/>
  </p:normalViewPr>
  <p:slideViewPr>
    <p:cSldViewPr>
      <p:cViewPr varScale="1">
        <p:scale>
          <a:sx n="36" d="100"/>
          <a:sy n="36" d="100"/>
        </p:scale>
        <p:origin x="1656" y="72"/>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255A3AE5-D379-4F3F-B1E4-2329336303F6}"/>
    <pc:docChg chg="undo custSel addSld modSld">
      <pc:chgData name="edwin landivar" userId="ae2ac59f40d9f62d" providerId="LiveId" clId="{255A3AE5-D379-4F3F-B1E4-2329336303F6}" dt="2019-07-23T21:16:55.108" v="452" actId="1076"/>
      <pc:docMkLst>
        <pc:docMk/>
      </pc:docMkLst>
      <pc:sldChg chg="addSp delSp modSp modNotesTx">
        <pc:chgData name="edwin landivar" userId="ae2ac59f40d9f62d" providerId="LiveId" clId="{255A3AE5-D379-4F3F-B1E4-2329336303F6}" dt="2019-07-23T21:16:55.108" v="452" actId="1076"/>
        <pc:sldMkLst>
          <pc:docMk/>
          <pc:sldMk cId="3378895467" sldId="606"/>
        </pc:sldMkLst>
        <pc:spChg chg="mod">
          <ac:chgData name="edwin landivar" userId="ae2ac59f40d9f62d" providerId="LiveId" clId="{255A3AE5-D379-4F3F-B1E4-2329336303F6}" dt="2019-07-23T17:47:10.933" v="14" actId="1076"/>
          <ac:spMkLst>
            <pc:docMk/>
            <pc:sldMk cId="3378895467" sldId="606"/>
            <ac:spMk id="5" creationId="{00000000-0000-0000-0000-000000000000}"/>
          </ac:spMkLst>
        </pc:spChg>
        <pc:picChg chg="del">
          <ac:chgData name="edwin landivar" userId="ae2ac59f40d9f62d" providerId="LiveId" clId="{255A3AE5-D379-4F3F-B1E4-2329336303F6}" dt="2019-07-23T17:47:22.693" v="19" actId="478"/>
          <ac:picMkLst>
            <pc:docMk/>
            <pc:sldMk cId="3378895467" sldId="606"/>
            <ac:picMk id="4" creationId="{E6FF6DAC-481E-42E7-BC42-C7842B0D6CAF}"/>
          </ac:picMkLst>
        </pc:picChg>
        <pc:picChg chg="add del mod">
          <ac:chgData name="edwin landivar" userId="ae2ac59f40d9f62d" providerId="LiveId" clId="{255A3AE5-D379-4F3F-B1E4-2329336303F6}" dt="2019-07-23T21:14:01.874" v="439" actId="478"/>
          <ac:picMkLst>
            <pc:docMk/>
            <pc:sldMk cId="3378895467" sldId="606"/>
            <ac:picMk id="1026" creationId="{D5401F35-E31E-4E6F-A0F1-9EA7ACA0B8DF}"/>
          </ac:picMkLst>
        </pc:picChg>
        <pc:picChg chg="add del mod">
          <ac:chgData name="edwin landivar" userId="ae2ac59f40d9f62d" providerId="LiveId" clId="{255A3AE5-D379-4F3F-B1E4-2329336303F6}" dt="2019-07-23T21:16:45.261" v="447" actId="478"/>
          <ac:picMkLst>
            <pc:docMk/>
            <pc:sldMk cId="3378895467" sldId="606"/>
            <ac:picMk id="1028" creationId="{7975B385-20BA-41F1-97E7-736A8D0D31BD}"/>
          </ac:picMkLst>
        </pc:picChg>
        <pc:picChg chg="add mod">
          <ac:chgData name="edwin landivar" userId="ae2ac59f40d9f62d" providerId="LiveId" clId="{255A3AE5-D379-4F3F-B1E4-2329336303F6}" dt="2019-07-23T21:16:55.108" v="452" actId="1076"/>
          <ac:picMkLst>
            <pc:docMk/>
            <pc:sldMk cId="3378895467" sldId="606"/>
            <ac:picMk id="1030" creationId="{A6E106B1-5264-4FA8-BBBC-D3711DD81B10}"/>
          </ac:picMkLst>
        </pc:picChg>
      </pc:sldChg>
      <pc:sldChg chg="addSp delSp modSp">
        <pc:chgData name="edwin landivar" userId="ae2ac59f40d9f62d" providerId="LiveId" clId="{255A3AE5-D379-4F3F-B1E4-2329336303F6}" dt="2019-07-23T20:42:47.445" v="292" actId="1076"/>
        <pc:sldMkLst>
          <pc:docMk/>
          <pc:sldMk cId="837056114" sldId="613"/>
        </pc:sldMkLst>
        <pc:spChg chg="mod">
          <ac:chgData name="edwin landivar" userId="ae2ac59f40d9f62d" providerId="LiveId" clId="{255A3AE5-D379-4F3F-B1E4-2329336303F6}" dt="2019-07-23T20:42:47.445" v="292" actId="1076"/>
          <ac:spMkLst>
            <pc:docMk/>
            <pc:sldMk cId="837056114" sldId="613"/>
            <ac:spMk id="14" creationId="{00000000-0000-0000-0000-000000000000}"/>
          </ac:spMkLst>
        </pc:spChg>
        <pc:spChg chg="mod">
          <ac:chgData name="edwin landivar" userId="ae2ac59f40d9f62d" providerId="LiveId" clId="{255A3AE5-D379-4F3F-B1E4-2329336303F6}" dt="2019-07-23T17:54:32.517" v="39" actId="1076"/>
          <ac:spMkLst>
            <pc:docMk/>
            <pc:sldMk cId="837056114" sldId="613"/>
            <ac:spMk id="15" creationId="{00000000-0000-0000-0000-000000000000}"/>
          </ac:spMkLst>
        </pc:spChg>
        <pc:grpChg chg="mod">
          <ac:chgData name="edwin landivar" userId="ae2ac59f40d9f62d" providerId="LiveId" clId="{255A3AE5-D379-4F3F-B1E4-2329336303F6}" dt="2019-07-23T17:53:13.907" v="25"/>
          <ac:grpSpMkLst>
            <pc:docMk/>
            <pc:sldMk cId="837056114" sldId="613"/>
            <ac:grpSpMk id="21" creationId="{00000000-0000-0000-0000-000000000000}"/>
          </ac:grpSpMkLst>
        </pc:grpChg>
        <pc:picChg chg="del">
          <ac:chgData name="edwin landivar" userId="ae2ac59f40d9f62d" providerId="LiveId" clId="{255A3AE5-D379-4F3F-B1E4-2329336303F6}" dt="2019-07-23T17:54:10.590" v="34" actId="478"/>
          <ac:picMkLst>
            <pc:docMk/>
            <pc:sldMk cId="837056114" sldId="613"/>
            <ac:picMk id="1026" creationId="{3E4FAB26-1142-4EAB-8054-F642D1C018E7}"/>
          </ac:picMkLst>
        </pc:picChg>
        <pc:picChg chg="add mod">
          <ac:chgData name="edwin landivar" userId="ae2ac59f40d9f62d" providerId="LiveId" clId="{255A3AE5-D379-4F3F-B1E4-2329336303F6}" dt="2019-07-23T17:54:28.449" v="38" actId="167"/>
          <ac:picMkLst>
            <pc:docMk/>
            <pc:sldMk cId="837056114" sldId="613"/>
            <ac:picMk id="2050" creationId="{B405902F-6851-4303-91DE-39113601C85D}"/>
          </ac:picMkLst>
        </pc:picChg>
      </pc:sldChg>
      <pc:sldChg chg="addSp delSp modSp modNotesTx">
        <pc:chgData name="edwin landivar" userId="ae2ac59f40d9f62d" providerId="LiveId" clId="{255A3AE5-D379-4F3F-B1E4-2329336303F6}" dt="2019-07-23T20:40:09.881" v="287" actId="20577"/>
        <pc:sldMkLst>
          <pc:docMk/>
          <pc:sldMk cId="1479977622" sldId="614"/>
        </pc:sldMkLst>
        <pc:spChg chg="mod">
          <ac:chgData name="edwin landivar" userId="ae2ac59f40d9f62d" providerId="LiveId" clId="{255A3AE5-D379-4F3F-B1E4-2329336303F6}" dt="2019-07-23T17:58:31.885" v="63" actId="14100"/>
          <ac:spMkLst>
            <pc:docMk/>
            <pc:sldMk cId="1479977622" sldId="614"/>
            <ac:spMk id="9" creationId="{B785FD58-7E78-41DD-B8F9-95CAC72BE8C1}"/>
          </ac:spMkLst>
        </pc:spChg>
        <pc:spChg chg="mod">
          <ac:chgData name="edwin landivar" userId="ae2ac59f40d9f62d" providerId="LiveId" clId="{255A3AE5-D379-4F3F-B1E4-2329336303F6}" dt="2019-07-23T17:58:38.061" v="64" actId="1076"/>
          <ac:spMkLst>
            <pc:docMk/>
            <pc:sldMk cId="1479977622" sldId="614"/>
            <ac:spMk id="10" creationId="{B79F5B80-9173-4780-8ABB-39C0302D06F1}"/>
          </ac:spMkLst>
        </pc:spChg>
        <pc:spChg chg="mod">
          <ac:chgData name="edwin landivar" userId="ae2ac59f40d9f62d" providerId="LiveId" clId="{255A3AE5-D379-4F3F-B1E4-2329336303F6}" dt="2019-07-23T17:57:59.109" v="57" actId="1076"/>
          <ac:spMkLst>
            <pc:docMk/>
            <pc:sldMk cId="1479977622" sldId="614"/>
            <ac:spMk id="11" creationId="{5C0431FB-EEE5-4DAD-9396-1B2799383766}"/>
          </ac:spMkLst>
        </pc:spChg>
        <pc:spChg chg="mod">
          <ac:chgData name="edwin landivar" userId="ae2ac59f40d9f62d" providerId="LiveId" clId="{255A3AE5-D379-4F3F-B1E4-2329336303F6}" dt="2019-07-23T20:40:09.881" v="287" actId="20577"/>
          <ac:spMkLst>
            <pc:docMk/>
            <pc:sldMk cId="1479977622" sldId="614"/>
            <ac:spMk id="12" creationId="{FDA60557-BA79-460F-BF5F-4FA86BF69E8D}"/>
          </ac:spMkLst>
        </pc:spChg>
        <pc:grpChg chg="mod">
          <ac:chgData name="edwin landivar" userId="ae2ac59f40d9f62d" providerId="LiveId" clId="{255A3AE5-D379-4F3F-B1E4-2329336303F6}" dt="2019-07-23T17:55:46.807" v="48" actId="1076"/>
          <ac:grpSpMkLst>
            <pc:docMk/>
            <pc:sldMk cId="1479977622" sldId="614"/>
            <ac:grpSpMk id="7" creationId="{6A2EE282-3F0E-48E3-8A4C-4C198B8FBCBE}"/>
          </ac:grpSpMkLst>
        </pc:grpChg>
        <pc:picChg chg="del">
          <ac:chgData name="edwin landivar" userId="ae2ac59f40d9f62d" providerId="LiveId" clId="{255A3AE5-D379-4F3F-B1E4-2329336303F6}" dt="2019-07-23T17:55:54.517" v="51" actId="478"/>
          <ac:picMkLst>
            <pc:docMk/>
            <pc:sldMk cId="1479977622" sldId="614"/>
            <ac:picMk id="2050" creationId="{CDE955DB-1957-49DA-9ACF-B00246E75DFF}"/>
          </ac:picMkLst>
        </pc:picChg>
        <pc:picChg chg="add mod">
          <ac:chgData name="edwin landivar" userId="ae2ac59f40d9f62d" providerId="LiveId" clId="{255A3AE5-D379-4F3F-B1E4-2329336303F6}" dt="2019-07-23T17:57:52.482" v="56" actId="167"/>
          <ac:picMkLst>
            <pc:docMk/>
            <pc:sldMk cId="1479977622" sldId="614"/>
            <ac:picMk id="3074" creationId="{C97BF0F5-EF99-4F85-A48F-D630E7C61955}"/>
          </ac:picMkLst>
        </pc:picChg>
      </pc:sldChg>
      <pc:sldChg chg="addSp delSp modSp modNotesTx">
        <pc:chgData name="edwin landivar" userId="ae2ac59f40d9f62d" providerId="LiveId" clId="{255A3AE5-D379-4F3F-B1E4-2329336303F6}" dt="2019-07-23T18:22:08.708" v="129" actId="17032"/>
        <pc:sldMkLst>
          <pc:docMk/>
          <pc:sldMk cId="668194125" sldId="616"/>
        </pc:sldMkLst>
        <pc:spChg chg="add del mod">
          <ac:chgData name="edwin landivar" userId="ae2ac59f40d9f62d" providerId="LiveId" clId="{255A3AE5-D379-4F3F-B1E4-2329336303F6}" dt="2019-07-23T18:21:56.394" v="126" actId="478"/>
          <ac:spMkLst>
            <pc:docMk/>
            <pc:sldMk cId="668194125" sldId="616"/>
            <ac:spMk id="3" creationId="{B7A9CCA8-5B95-4832-BDF0-28787AE36884}"/>
          </ac:spMkLst>
        </pc:spChg>
        <pc:spChg chg="mod">
          <ac:chgData name="edwin landivar" userId="ae2ac59f40d9f62d" providerId="LiveId" clId="{255A3AE5-D379-4F3F-B1E4-2329336303F6}" dt="2019-07-23T18:06:39.018" v="102" actId="27107"/>
          <ac:spMkLst>
            <pc:docMk/>
            <pc:sldMk cId="668194125" sldId="616"/>
            <ac:spMk id="7" creationId="{1867828F-492D-4BF1-8A4E-822DF2FD5B9B}"/>
          </ac:spMkLst>
        </pc:spChg>
        <pc:spChg chg="del mod">
          <ac:chgData name="edwin landivar" userId="ae2ac59f40d9f62d" providerId="LiveId" clId="{255A3AE5-D379-4F3F-B1E4-2329336303F6}" dt="2019-07-23T18:21:53.026" v="125" actId="478"/>
          <ac:spMkLst>
            <pc:docMk/>
            <pc:sldMk cId="668194125" sldId="616"/>
            <ac:spMk id="8" creationId="{00000000-0000-0000-0000-000000000000}"/>
          </ac:spMkLst>
        </pc:spChg>
        <pc:spChg chg="add mod">
          <ac:chgData name="edwin landivar" userId="ae2ac59f40d9f62d" providerId="LiveId" clId="{255A3AE5-D379-4F3F-B1E4-2329336303F6}" dt="2019-07-23T18:22:08.708" v="129" actId="17032"/>
          <ac:spMkLst>
            <pc:docMk/>
            <pc:sldMk cId="668194125" sldId="616"/>
            <ac:spMk id="9" creationId="{8B04454D-5113-4FBA-9221-70B8C4C24C48}"/>
          </ac:spMkLst>
        </pc:spChg>
        <pc:spChg chg="mod">
          <ac:chgData name="edwin landivar" userId="ae2ac59f40d9f62d" providerId="LiveId" clId="{255A3AE5-D379-4F3F-B1E4-2329336303F6}" dt="2019-07-23T18:11:06.397" v="111" actId="1076"/>
          <ac:spMkLst>
            <pc:docMk/>
            <pc:sldMk cId="668194125" sldId="616"/>
            <ac:spMk id="11" creationId="{000A3D02-EEEC-4528-90F1-EF34E378C585}"/>
          </ac:spMkLst>
        </pc:spChg>
        <pc:picChg chg="del">
          <ac:chgData name="edwin landivar" userId="ae2ac59f40d9f62d" providerId="LiveId" clId="{255A3AE5-D379-4F3F-B1E4-2329336303F6}" dt="2019-07-23T18:06:48.502" v="105" actId="478"/>
          <ac:picMkLst>
            <pc:docMk/>
            <pc:sldMk cId="668194125" sldId="616"/>
            <ac:picMk id="4098" creationId="{C4D30C08-298F-493F-B750-C79EFA507B32}"/>
          </ac:picMkLst>
        </pc:picChg>
        <pc:picChg chg="add mod">
          <ac:chgData name="edwin landivar" userId="ae2ac59f40d9f62d" providerId="LiveId" clId="{255A3AE5-D379-4F3F-B1E4-2329336303F6}" dt="2019-07-23T18:10:59.946" v="110" actId="167"/>
          <ac:picMkLst>
            <pc:docMk/>
            <pc:sldMk cId="668194125" sldId="616"/>
            <ac:picMk id="5122" creationId="{A7495AC0-AD3D-435E-BD23-A286B4ECB9C4}"/>
          </ac:picMkLst>
        </pc:picChg>
      </pc:sldChg>
      <pc:sldChg chg="addSp delSp modSp modNotesTx">
        <pc:chgData name="edwin landivar" userId="ae2ac59f40d9f62d" providerId="LiveId" clId="{255A3AE5-D379-4F3F-B1E4-2329336303F6}" dt="2019-07-23T20:39:35.773" v="276" actId="1076"/>
        <pc:sldMkLst>
          <pc:docMk/>
          <pc:sldMk cId="2599265895" sldId="619"/>
        </pc:sldMkLst>
        <pc:spChg chg="add del mod">
          <ac:chgData name="edwin landivar" userId="ae2ac59f40d9f62d" providerId="LiveId" clId="{255A3AE5-D379-4F3F-B1E4-2329336303F6}" dt="2019-07-23T18:21:41.332" v="122" actId="478"/>
          <ac:spMkLst>
            <pc:docMk/>
            <pc:sldMk cId="2599265895" sldId="619"/>
            <ac:spMk id="3" creationId="{5677C100-8E8A-498C-B47A-A2B34950C149}"/>
          </ac:spMkLst>
        </pc:spChg>
        <pc:spChg chg="del mod">
          <ac:chgData name="edwin landivar" userId="ae2ac59f40d9f62d" providerId="LiveId" clId="{255A3AE5-D379-4F3F-B1E4-2329336303F6}" dt="2019-07-23T18:21:25.113" v="117" actId="478"/>
          <ac:spMkLst>
            <pc:docMk/>
            <pc:sldMk cId="2599265895" sldId="619"/>
            <ac:spMk id="7" creationId="{00000000-0000-0000-0000-000000000000}"/>
          </ac:spMkLst>
        </pc:spChg>
        <pc:spChg chg="add del mod">
          <ac:chgData name="edwin landivar" userId="ae2ac59f40d9f62d" providerId="LiveId" clId="{255A3AE5-D379-4F3F-B1E4-2329336303F6}" dt="2019-07-23T20:39:29.989" v="275" actId="1076"/>
          <ac:spMkLst>
            <pc:docMk/>
            <pc:sldMk cId="2599265895" sldId="619"/>
            <ac:spMk id="9" creationId="{227275EF-EC61-4770-89C0-348F5818FF93}"/>
          </ac:spMkLst>
        </pc:spChg>
        <pc:spChg chg="add mod">
          <ac:chgData name="edwin landivar" userId="ae2ac59f40d9f62d" providerId="LiveId" clId="{255A3AE5-D379-4F3F-B1E4-2329336303F6}" dt="2019-07-23T18:21:46.404" v="124" actId="17032"/>
          <ac:spMkLst>
            <pc:docMk/>
            <pc:sldMk cId="2599265895" sldId="619"/>
            <ac:spMk id="10" creationId="{8ACD94A3-D800-4DFE-AD06-51AA398BB727}"/>
          </ac:spMkLst>
        </pc:spChg>
        <pc:spChg chg="mod">
          <ac:chgData name="edwin landivar" userId="ae2ac59f40d9f62d" providerId="LiveId" clId="{255A3AE5-D379-4F3F-B1E4-2329336303F6}" dt="2019-07-23T20:39:35.773" v="276" actId="1076"/>
          <ac:spMkLst>
            <pc:docMk/>
            <pc:sldMk cId="2599265895" sldId="619"/>
            <ac:spMk id="27" creationId="{00000000-0000-0000-0000-000000000000}"/>
          </ac:spMkLst>
        </pc:spChg>
        <pc:picChg chg="del">
          <ac:chgData name="edwin landivar" userId="ae2ac59f40d9f62d" providerId="LiveId" clId="{255A3AE5-D379-4F3F-B1E4-2329336303F6}" dt="2019-07-23T18:02:58.934" v="76" actId="478"/>
          <ac:picMkLst>
            <pc:docMk/>
            <pc:sldMk cId="2599265895" sldId="619"/>
            <ac:picMk id="3074" creationId="{BBA4E2E4-8F84-4F57-9D23-FE4E32FB8B61}"/>
          </ac:picMkLst>
        </pc:picChg>
        <pc:picChg chg="add del mod">
          <ac:chgData name="edwin landivar" userId="ae2ac59f40d9f62d" providerId="LiveId" clId="{255A3AE5-D379-4F3F-B1E4-2329336303F6}" dt="2019-07-23T18:04:43.029" v="90" actId="478"/>
          <ac:picMkLst>
            <pc:docMk/>
            <pc:sldMk cId="2599265895" sldId="619"/>
            <ac:picMk id="4098" creationId="{C50114EA-594B-4A29-AD01-684B5E162379}"/>
          </ac:picMkLst>
        </pc:picChg>
        <pc:picChg chg="add mod">
          <ac:chgData name="edwin landivar" userId="ae2ac59f40d9f62d" providerId="LiveId" clId="{255A3AE5-D379-4F3F-B1E4-2329336303F6}" dt="2019-07-23T18:05:01.698" v="95" actId="167"/>
          <ac:picMkLst>
            <pc:docMk/>
            <pc:sldMk cId="2599265895" sldId="619"/>
            <ac:picMk id="4100" creationId="{6DFBB491-3465-4485-8287-D7145101A3D5}"/>
          </ac:picMkLst>
        </pc:picChg>
      </pc:sldChg>
      <pc:sldChg chg="addSp delSp modSp">
        <pc:chgData name="edwin landivar" userId="ae2ac59f40d9f62d" providerId="LiveId" clId="{255A3AE5-D379-4F3F-B1E4-2329336303F6}" dt="2019-07-23T21:13:54.499" v="438" actId="1076"/>
        <pc:sldMkLst>
          <pc:docMk/>
          <pc:sldMk cId="3481045880" sldId="622"/>
        </pc:sldMkLst>
        <pc:spChg chg="mod">
          <ac:chgData name="edwin landivar" userId="ae2ac59f40d9f62d" providerId="LiveId" clId="{255A3AE5-D379-4F3F-B1E4-2329336303F6}" dt="2019-07-23T21:12:19.420" v="427" actId="1076"/>
          <ac:spMkLst>
            <pc:docMk/>
            <pc:sldMk cId="3481045880" sldId="622"/>
            <ac:spMk id="5" creationId="{00000000-0000-0000-0000-000000000000}"/>
          </ac:spMkLst>
        </pc:spChg>
        <pc:spChg chg="mod">
          <ac:chgData name="edwin landivar" userId="ae2ac59f40d9f62d" providerId="LiveId" clId="{255A3AE5-D379-4F3F-B1E4-2329336303F6}" dt="2019-07-23T21:12:03.433" v="422" actId="120"/>
          <ac:spMkLst>
            <pc:docMk/>
            <pc:sldMk cId="3481045880" sldId="622"/>
            <ac:spMk id="14" creationId="{00000000-0000-0000-0000-000000000000}"/>
          </ac:spMkLst>
        </pc:spChg>
        <pc:spChg chg="mod">
          <ac:chgData name="edwin landivar" userId="ae2ac59f40d9f62d" providerId="LiveId" clId="{255A3AE5-D379-4F3F-B1E4-2329336303F6}" dt="2019-07-23T21:13:50.309" v="437" actId="1076"/>
          <ac:spMkLst>
            <pc:docMk/>
            <pc:sldMk cId="3481045880" sldId="622"/>
            <ac:spMk id="15" creationId="{00000000-0000-0000-0000-000000000000}"/>
          </ac:spMkLst>
        </pc:spChg>
        <pc:grpChg chg="mod">
          <ac:chgData name="edwin landivar" userId="ae2ac59f40d9f62d" providerId="LiveId" clId="{255A3AE5-D379-4F3F-B1E4-2329336303F6}" dt="2019-07-23T21:13:54.499" v="438" actId="1076"/>
          <ac:grpSpMkLst>
            <pc:docMk/>
            <pc:sldMk cId="3481045880" sldId="622"/>
            <ac:grpSpMk id="21" creationId="{00000000-0000-0000-0000-000000000000}"/>
          </ac:grpSpMkLst>
        </pc:grpChg>
        <pc:picChg chg="del">
          <ac:chgData name="edwin landivar" userId="ae2ac59f40d9f62d" providerId="LiveId" clId="{255A3AE5-D379-4F3F-B1E4-2329336303F6}" dt="2019-07-23T21:12:32.719" v="430" actId="478"/>
          <ac:picMkLst>
            <pc:docMk/>
            <pc:sldMk cId="3481045880" sldId="622"/>
            <ac:picMk id="2" creationId="{3422A72F-54A8-491A-827D-0D1C9609855C}"/>
          </ac:picMkLst>
        </pc:picChg>
        <pc:picChg chg="add del">
          <ac:chgData name="edwin landivar" userId="ae2ac59f40d9f62d" providerId="LiveId" clId="{255A3AE5-D379-4F3F-B1E4-2329336303F6}" dt="2019-07-23T21:09:19.596" v="396"/>
          <ac:picMkLst>
            <pc:docMk/>
            <pc:sldMk cId="3481045880" sldId="622"/>
            <ac:picMk id="8" creationId="{44733DAF-1ED8-49BC-BF0F-14DF127FCCE1}"/>
          </ac:picMkLst>
        </pc:picChg>
        <pc:picChg chg="add mod">
          <ac:chgData name="edwin landivar" userId="ae2ac59f40d9f62d" providerId="LiveId" clId="{255A3AE5-D379-4F3F-B1E4-2329336303F6}" dt="2019-07-23T21:13:43.339" v="435" actId="167"/>
          <ac:picMkLst>
            <pc:docMk/>
            <pc:sldMk cId="3481045880" sldId="622"/>
            <ac:picMk id="14338" creationId="{1F1B310E-9148-4C75-A808-BF9A3C802A32}"/>
          </ac:picMkLst>
        </pc:picChg>
      </pc:sldChg>
      <pc:sldChg chg="addSp delSp modSp modNotesTx">
        <pc:chgData name="edwin landivar" userId="ae2ac59f40d9f62d" providerId="LiveId" clId="{255A3AE5-D379-4F3F-B1E4-2329336303F6}" dt="2019-07-23T20:34:48.192" v="256" actId="113"/>
        <pc:sldMkLst>
          <pc:docMk/>
          <pc:sldMk cId="149751213" sldId="625"/>
        </pc:sldMkLst>
        <pc:spChg chg="mod">
          <ac:chgData name="edwin landivar" userId="ae2ac59f40d9f62d" providerId="LiveId" clId="{255A3AE5-D379-4F3F-B1E4-2329336303F6}" dt="2019-07-23T20:14:23.118" v="169" actId="1076"/>
          <ac:spMkLst>
            <pc:docMk/>
            <pc:sldMk cId="149751213" sldId="625"/>
            <ac:spMk id="6" creationId="{5A029062-0B40-4469-A9C2-00C47831E7F0}"/>
          </ac:spMkLst>
        </pc:spChg>
        <pc:spChg chg="mod">
          <ac:chgData name="edwin landivar" userId="ae2ac59f40d9f62d" providerId="LiveId" clId="{255A3AE5-D379-4F3F-B1E4-2329336303F6}" dt="2019-07-23T20:34:48.192" v="256" actId="113"/>
          <ac:spMkLst>
            <pc:docMk/>
            <pc:sldMk cId="149751213" sldId="625"/>
            <ac:spMk id="7" creationId="{B0369C6B-D18C-4CCF-81D5-91F16F2021B5}"/>
          </ac:spMkLst>
        </pc:spChg>
        <pc:picChg chg="del">
          <ac:chgData name="edwin landivar" userId="ae2ac59f40d9f62d" providerId="LiveId" clId="{255A3AE5-D379-4F3F-B1E4-2329336303F6}" dt="2019-07-23T20:04:07.464" v="153" actId="478"/>
          <ac:picMkLst>
            <pc:docMk/>
            <pc:sldMk cId="149751213" sldId="625"/>
            <ac:picMk id="5" creationId="{3DF0F6CC-405A-4BD1-8E85-AEE4F742F003}"/>
          </ac:picMkLst>
        </pc:picChg>
        <pc:picChg chg="add mod">
          <ac:chgData name="edwin landivar" userId="ae2ac59f40d9f62d" providerId="LiveId" clId="{255A3AE5-D379-4F3F-B1E4-2329336303F6}" dt="2019-07-23T20:14:11.476" v="167" actId="167"/>
          <ac:picMkLst>
            <pc:docMk/>
            <pc:sldMk cId="149751213" sldId="625"/>
            <ac:picMk id="7170" creationId="{2E0D0778-525F-460B-AA63-FEDCD42964ED}"/>
          </ac:picMkLst>
        </pc:picChg>
      </pc:sldChg>
      <pc:sldChg chg="addSp delSp modSp">
        <pc:chgData name="edwin landivar" userId="ae2ac59f40d9f62d" providerId="LiveId" clId="{255A3AE5-D379-4F3F-B1E4-2329336303F6}" dt="2019-07-23T20:32:47.183" v="249" actId="14100"/>
        <pc:sldMkLst>
          <pc:docMk/>
          <pc:sldMk cId="3202398856" sldId="626"/>
        </pc:sldMkLst>
        <pc:spChg chg="mod">
          <ac:chgData name="edwin landivar" userId="ae2ac59f40d9f62d" providerId="LiveId" clId="{255A3AE5-D379-4F3F-B1E4-2329336303F6}" dt="2019-07-23T20:32:29.437" v="246" actId="1076"/>
          <ac:spMkLst>
            <pc:docMk/>
            <pc:sldMk cId="3202398856" sldId="626"/>
            <ac:spMk id="6" creationId="{5A029062-0B40-4469-A9C2-00C47831E7F0}"/>
          </ac:spMkLst>
        </pc:spChg>
        <pc:spChg chg="mod">
          <ac:chgData name="edwin landivar" userId="ae2ac59f40d9f62d" providerId="LiveId" clId="{255A3AE5-D379-4F3F-B1E4-2329336303F6}" dt="2019-07-23T20:32:44.622" v="248" actId="1076"/>
          <ac:spMkLst>
            <pc:docMk/>
            <pc:sldMk cId="3202398856" sldId="626"/>
            <ac:spMk id="7" creationId="{B0369C6B-D18C-4CCF-81D5-91F16F2021B5}"/>
          </ac:spMkLst>
        </pc:spChg>
        <pc:spChg chg="mod ord">
          <ac:chgData name="edwin landivar" userId="ae2ac59f40d9f62d" providerId="LiveId" clId="{255A3AE5-D379-4F3F-B1E4-2329336303F6}" dt="2019-07-23T20:32:47.183" v="249" actId="14100"/>
          <ac:spMkLst>
            <pc:docMk/>
            <pc:sldMk cId="3202398856" sldId="626"/>
            <ac:spMk id="12" creationId="{00000000-0000-0000-0000-000000000000}"/>
          </ac:spMkLst>
        </pc:spChg>
        <pc:picChg chg="del">
          <ac:chgData name="edwin landivar" userId="ae2ac59f40d9f62d" providerId="LiveId" clId="{255A3AE5-D379-4F3F-B1E4-2329336303F6}" dt="2019-07-23T20:15:20.197" v="175" actId="478"/>
          <ac:picMkLst>
            <pc:docMk/>
            <pc:sldMk cId="3202398856" sldId="626"/>
            <ac:picMk id="3" creationId="{DA604E05-FA17-491D-9F66-39D7862BFA62}"/>
          </ac:picMkLst>
        </pc:picChg>
        <pc:picChg chg="add del mod">
          <ac:chgData name="edwin landivar" userId="ae2ac59f40d9f62d" providerId="LiveId" clId="{255A3AE5-D379-4F3F-B1E4-2329336303F6}" dt="2019-07-23T20:28:14.114" v="215" actId="478"/>
          <ac:picMkLst>
            <pc:docMk/>
            <pc:sldMk cId="3202398856" sldId="626"/>
            <ac:picMk id="8194" creationId="{013004FF-981F-40C7-9477-67157FA9E981}"/>
          </ac:picMkLst>
        </pc:picChg>
        <pc:picChg chg="add mod">
          <ac:chgData name="edwin landivar" userId="ae2ac59f40d9f62d" providerId="LiveId" clId="{255A3AE5-D379-4F3F-B1E4-2329336303F6}" dt="2019-07-23T20:30:57.741" v="229" actId="1076"/>
          <ac:picMkLst>
            <pc:docMk/>
            <pc:sldMk cId="3202398856" sldId="626"/>
            <ac:picMk id="8196" creationId="{A88BD33D-66EC-4620-8026-D22766C32EC3}"/>
          </ac:picMkLst>
        </pc:picChg>
      </pc:sldChg>
      <pc:sldChg chg="addSp delSp modSp">
        <pc:chgData name="edwin landivar" userId="ae2ac59f40d9f62d" providerId="LiveId" clId="{255A3AE5-D379-4F3F-B1E4-2329336303F6}" dt="2019-07-23T20:26:14.381" v="201" actId="1076"/>
        <pc:sldMkLst>
          <pc:docMk/>
          <pc:sldMk cId="3593196133" sldId="627"/>
        </pc:sldMkLst>
        <pc:spChg chg="mod">
          <ac:chgData name="edwin landivar" userId="ae2ac59f40d9f62d" providerId="LiveId" clId="{255A3AE5-D379-4F3F-B1E4-2329336303F6}" dt="2019-07-23T20:25:29.693" v="195" actId="1076"/>
          <ac:spMkLst>
            <pc:docMk/>
            <pc:sldMk cId="3593196133" sldId="627"/>
            <ac:spMk id="6" creationId="{5A029062-0B40-4469-A9C2-00C47831E7F0}"/>
          </ac:spMkLst>
        </pc:spChg>
        <pc:spChg chg="mod">
          <ac:chgData name="edwin landivar" userId="ae2ac59f40d9f62d" providerId="LiveId" clId="{255A3AE5-D379-4F3F-B1E4-2329336303F6}" dt="2019-07-23T20:26:14.381" v="201" actId="1076"/>
          <ac:spMkLst>
            <pc:docMk/>
            <pc:sldMk cId="3593196133" sldId="627"/>
            <ac:spMk id="7" creationId="{B0369C6B-D18C-4CCF-81D5-91F16F2021B5}"/>
          </ac:spMkLst>
        </pc:spChg>
        <pc:picChg chg="del">
          <ac:chgData name="edwin landivar" userId="ae2ac59f40d9f62d" providerId="LiveId" clId="{255A3AE5-D379-4F3F-B1E4-2329336303F6}" dt="2019-07-23T20:18:52.031" v="181" actId="478"/>
          <ac:picMkLst>
            <pc:docMk/>
            <pc:sldMk cId="3593196133" sldId="627"/>
            <ac:picMk id="8196" creationId="{57CA6951-822E-4D54-B7ED-5F840E9E0452}"/>
          </ac:picMkLst>
        </pc:picChg>
        <pc:picChg chg="add mod">
          <ac:chgData name="edwin landivar" userId="ae2ac59f40d9f62d" providerId="LiveId" clId="{255A3AE5-D379-4F3F-B1E4-2329336303F6}" dt="2019-07-23T20:25:20.685" v="193" actId="167"/>
          <ac:picMkLst>
            <pc:docMk/>
            <pc:sldMk cId="3593196133" sldId="627"/>
            <ac:picMk id="9218" creationId="{DE64E9A0-3651-4CCA-8870-FEF1D3153AA0}"/>
          </ac:picMkLst>
        </pc:picChg>
      </pc:sldChg>
      <pc:sldChg chg="addSp delSp modSp modNotesTx">
        <pc:chgData name="edwin landivar" userId="ae2ac59f40d9f62d" providerId="LiveId" clId="{255A3AE5-D379-4F3F-B1E4-2329336303F6}" dt="2019-07-23T20:50:43.573" v="323" actId="1076"/>
        <pc:sldMkLst>
          <pc:docMk/>
          <pc:sldMk cId="1143189501" sldId="628"/>
        </pc:sldMkLst>
        <pc:spChg chg="mod">
          <ac:chgData name="edwin landivar" userId="ae2ac59f40d9f62d" providerId="LiveId" clId="{255A3AE5-D379-4F3F-B1E4-2329336303F6}" dt="2019-07-23T20:50:30.085" v="321" actId="1076"/>
          <ac:spMkLst>
            <pc:docMk/>
            <pc:sldMk cId="1143189501" sldId="628"/>
            <ac:spMk id="6" creationId="{5A029062-0B40-4469-A9C2-00C47831E7F0}"/>
          </ac:spMkLst>
        </pc:spChg>
        <pc:spChg chg="mod">
          <ac:chgData name="edwin landivar" userId="ae2ac59f40d9f62d" providerId="LiveId" clId="{255A3AE5-D379-4F3F-B1E4-2329336303F6}" dt="2019-07-23T20:50:43.573" v="323" actId="1076"/>
          <ac:spMkLst>
            <pc:docMk/>
            <pc:sldMk cId="1143189501" sldId="628"/>
            <ac:spMk id="7" creationId="{B0369C6B-D18C-4CCF-81D5-91F16F2021B5}"/>
          </ac:spMkLst>
        </pc:spChg>
        <pc:picChg chg="del mod">
          <ac:chgData name="edwin landivar" userId="ae2ac59f40d9f62d" providerId="LiveId" clId="{255A3AE5-D379-4F3F-B1E4-2329336303F6}" dt="2019-07-23T20:43:58.956" v="304" actId="478"/>
          <ac:picMkLst>
            <pc:docMk/>
            <pc:sldMk cId="1143189501" sldId="628"/>
            <ac:picMk id="3" creationId="{DA956B33-409E-48B0-B0E2-4E6F8F8A9939}"/>
          </ac:picMkLst>
        </pc:picChg>
        <pc:picChg chg="add mod">
          <ac:chgData name="edwin landivar" userId="ae2ac59f40d9f62d" providerId="LiveId" clId="{255A3AE5-D379-4F3F-B1E4-2329336303F6}" dt="2019-07-23T20:50:04.436" v="316" actId="167"/>
          <ac:picMkLst>
            <pc:docMk/>
            <pc:sldMk cId="1143189501" sldId="628"/>
            <ac:picMk id="10242" creationId="{FD06E2AF-2BEB-409D-99A7-D427A5F48478}"/>
          </ac:picMkLst>
        </pc:picChg>
      </pc:sldChg>
      <pc:sldChg chg="addSp delSp modSp modNotesTx">
        <pc:chgData name="edwin landivar" userId="ae2ac59f40d9f62d" providerId="LiveId" clId="{255A3AE5-D379-4F3F-B1E4-2329336303F6}" dt="2019-07-23T20:58:22.116" v="360" actId="1076"/>
        <pc:sldMkLst>
          <pc:docMk/>
          <pc:sldMk cId="59725440" sldId="629"/>
        </pc:sldMkLst>
        <pc:spChg chg="mod">
          <ac:chgData name="edwin landivar" userId="ae2ac59f40d9f62d" providerId="LiveId" clId="{255A3AE5-D379-4F3F-B1E4-2329336303F6}" dt="2019-07-23T20:58:22.116" v="360" actId="1076"/>
          <ac:spMkLst>
            <pc:docMk/>
            <pc:sldMk cId="59725440" sldId="629"/>
            <ac:spMk id="6" creationId="{5A029062-0B40-4469-A9C2-00C47831E7F0}"/>
          </ac:spMkLst>
        </pc:spChg>
        <pc:spChg chg="mod">
          <ac:chgData name="edwin landivar" userId="ae2ac59f40d9f62d" providerId="LiveId" clId="{255A3AE5-D379-4F3F-B1E4-2329336303F6}" dt="2019-07-23T20:57:49.700" v="356" actId="1076"/>
          <ac:spMkLst>
            <pc:docMk/>
            <pc:sldMk cId="59725440" sldId="629"/>
            <ac:spMk id="7" creationId="{B0369C6B-D18C-4CCF-81D5-91F16F2021B5}"/>
          </ac:spMkLst>
        </pc:spChg>
        <pc:spChg chg="mod">
          <ac:chgData name="edwin landivar" userId="ae2ac59f40d9f62d" providerId="LiveId" clId="{255A3AE5-D379-4F3F-B1E4-2329336303F6}" dt="2019-07-23T20:58:10.612" v="359" actId="1076"/>
          <ac:spMkLst>
            <pc:docMk/>
            <pc:sldMk cId="59725440" sldId="629"/>
            <ac:spMk id="12" creationId="{00000000-0000-0000-0000-000000000000}"/>
          </ac:spMkLst>
        </pc:spChg>
        <pc:picChg chg="del">
          <ac:chgData name="edwin landivar" userId="ae2ac59f40d9f62d" providerId="LiveId" clId="{255A3AE5-D379-4F3F-B1E4-2329336303F6}" dt="2019-07-23T20:51:47.619" v="329" actId="478"/>
          <ac:picMkLst>
            <pc:docMk/>
            <pc:sldMk cId="59725440" sldId="629"/>
            <ac:picMk id="7170" creationId="{4BC2DB41-5956-4BF1-BF65-6AD714B76EAF}"/>
          </ac:picMkLst>
        </pc:picChg>
        <pc:picChg chg="add mod">
          <ac:chgData name="edwin landivar" userId="ae2ac59f40d9f62d" providerId="LiveId" clId="{255A3AE5-D379-4F3F-B1E4-2329336303F6}" dt="2019-07-23T20:56:57.844" v="347" actId="167"/>
          <ac:picMkLst>
            <pc:docMk/>
            <pc:sldMk cId="59725440" sldId="629"/>
            <ac:picMk id="11266" creationId="{4AAA27FE-159C-4CEE-A948-F5A914ABA1BC}"/>
          </ac:picMkLst>
        </pc:picChg>
      </pc:sldChg>
      <pc:sldChg chg="addSp delSp modSp">
        <pc:chgData name="edwin landivar" userId="ae2ac59f40d9f62d" providerId="LiveId" clId="{255A3AE5-D379-4F3F-B1E4-2329336303F6}" dt="2019-07-23T21:07:58.100" v="389" actId="1076"/>
        <pc:sldMkLst>
          <pc:docMk/>
          <pc:sldMk cId="1310587365" sldId="630"/>
        </pc:sldMkLst>
        <pc:spChg chg="mod">
          <ac:chgData name="edwin landivar" userId="ae2ac59f40d9f62d" providerId="LiveId" clId="{255A3AE5-D379-4F3F-B1E4-2329336303F6}" dt="2019-07-23T21:07:48.977" v="387" actId="1076"/>
          <ac:spMkLst>
            <pc:docMk/>
            <pc:sldMk cId="1310587365" sldId="630"/>
            <ac:spMk id="6" creationId="{5A029062-0B40-4469-A9C2-00C47831E7F0}"/>
          </ac:spMkLst>
        </pc:spChg>
        <pc:spChg chg="mod">
          <ac:chgData name="edwin landivar" userId="ae2ac59f40d9f62d" providerId="LiveId" clId="{255A3AE5-D379-4F3F-B1E4-2329336303F6}" dt="2019-07-23T21:07:54.909" v="388" actId="1076"/>
          <ac:spMkLst>
            <pc:docMk/>
            <pc:sldMk cId="1310587365" sldId="630"/>
            <ac:spMk id="7" creationId="{B0369C6B-D18C-4CCF-81D5-91F16F2021B5}"/>
          </ac:spMkLst>
        </pc:spChg>
        <pc:spChg chg="mod">
          <ac:chgData name="edwin landivar" userId="ae2ac59f40d9f62d" providerId="LiveId" clId="{255A3AE5-D379-4F3F-B1E4-2329336303F6}" dt="2019-07-23T21:07:58.100" v="389" actId="1076"/>
          <ac:spMkLst>
            <pc:docMk/>
            <pc:sldMk cId="1310587365" sldId="630"/>
            <ac:spMk id="12" creationId="{00000000-0000-0000-0000-000000000000}"/>
          </ac:spMkLst>
        </pc:spChg>
        <pc:picChg chg="del">
          <ac:chgData name="edwin landivar" userId="ae2ac59f40d9f62d" providerId="LiveId" clId="{255A3AE5-D379-4F3F-B1E4-2329336303F6}" dt="2019-07-23T20:59:00.386" v="364" actId="478"/>
          <ac:picMkLst>
            <pc:docMk/>
            <pc:sldMk cId="1310587365" sldId="630"/>
            <ac:picMk id="2" creationId="{1F93652C-70FC-4D1D-98EE-573DE9BB034F}"/>
          </ac:picMkLst>
        </pc:picChg>
        <pc:picChg chg="del">
          <ac:chgData name="edwin landivar" userId="ae2ac59f40d9f62d" providerId="LiveId" clId="{255A3AE5-D379-4F3F-B1E4-2329336303F6}" dt="2019-07-23T20:59:05.721" v="366" actId="478"/>
          <ac:picMkLst>
            <pc:docMk/>
            <pc:sldMk cId="1310587365" sldId="630"/>
            <ac:picMk id="8194" creationId="{F1746E32-7358-4AB6-BB3C-AE14FE34062D}"/>
          </ac:picMkLst>
        </pc:picChg>
        <pc:picChg chg="add del mod">
          <ac:chgData name="edwin landivar" userId="ae2ac59f40d9f62d" providerId="LiveId" clId="{255A3AE5-D379-4F3F-B1E4-2329336303F6}" dt="2019-07-23T21:07:31.788" v="381"/>
          <ac:picMkLst>
            <pc:docMk/>
            <pc:sldMk cId="1310587365" sldId="630"/>
            <ac:picMk id="12290" creationId="{D92E92B2-FCBF-4FBE-81FD-F63D1652BBFA}"/>
          </ac:picMkLst>
        </pc:picChg>
        <pc:picChg chg="add mod">
          <ac:chgData name="edwin landivar" userId="ae2ac59f40d9f62d" providerId="LiveId" clId="{255A3AE5-D379-4F3F-B1E4-2329336303F6}" dt="2019-07-23T21:07:43.403" v="385" actId="167"/>
          <ac:picMkLst>
            <pc:docMk/>
            <pc:sldMk cId="1310587365" sldId="630"/>
            <ac:picMk id="12292" creationId="{788D1328-BA0C-4F1A-801F-FA2169F987D9}"/>
          </ac:picMkLst>
        </pc:picChg>
      </pc:sldChg>
      <pc:sldChg chg="addSp delSp modSp add">
        <pc:chgData name="edwin landivar" userId="ae2ac59f40d9f62d" providerId="LiveId" clId="{255A3AE5-D379-4F3F-B1E4-2329336303F6}" dt="2019-07-23T21:10:47.292" v="417" actId="1076"/>
        <pc:sldMkLst>
          <pc:docMk/>
          <pc:sldMk cId="3757959771" sldId="631"/>
        </pc:sldMkLst>
        <pc:spChg chg="mod">
          <ac:chgData name="edwin landivar" userId="ae2ac59f40d9f62d" providerId="LiveId" clId="{255A3AE5-D379-4F3F-B1E4-2329336303F6}" dt="2019-07-23T21:10:01.960" v="409" actId="1076"/>
          <ac:spMkLst>
            <pc:docMk/>
            <pc:sldMk cId="3757959771" sldId="631"/>
            <ac:spMk id="6" creationId="{5A029062-0B40-4469-A9C2-00C47831E7F0}"/>
          </ac:spMkLst>
        </pc:spChg>
        <pc:spChg chg="mod">
          <ac:chgData name="edwin landivar" userId="ae2ac59f40d9f62d" providerId="LiveId" clId="{255A3AE5-D379-4F3F-B1E4-2329336303F6}" dt="2019-07-23T21:10:47.292" v="417" actId="1076"/>
          <ac:spMkLst>
            <pc:docMk/>
            <pc:sldMk cId="3757959771" sldId="631"/>
            <ac:spMk id="7" creationId="{B0369C6B-D18C-4CCF-81D5-91F16F2021B5}"/>
          </ac:spMkLst>
        </pc:spChg>
        <pc:spChg chg="mod">
          <ac:chgData name="edwin landivar" userId="ae2ac59f40d9f62d" providerId="LiveId" clId="{255A3AE5-D379-4F3F-B1E4-2329336303F6}" dt="2019-07-23T21:10:32.660" v="415" actId="1076"/>
          <ac:spMkLst>
            <pc:docMk/>
            <pc:sldMk cId="3757959771" sldId="631"/>
            <ac:spMk id="12" creationId="{00000000-0000-0000-0000-000000000000}"/>
          </ac:spMkLst>
        </pc:spChg>
        <pc:picChg chg="add mod">
          <ac:chgData name="edwin landivar" userId="ae2ac59f40d9f62d" providerId="LiveId" clId="{255A3AE5-D379-4F3F-B1E4-2329336303F6}" dt="2019-07-23T21:09:57.724" v="408" actId="167"/>
          <ac:picMkLst>
            <pc:docMk/>
            <pc:sldMk cId="3757959771" sldId="631"/>
            <ac:picMk id="8" creationId="{2529E4DB-DCB2-4630-878C-4F4B79E4EEB7}"/>
          </ac:picMkLst>
        </pc:picChg>
        <pc:picChg chg="del">
          <ac:chgData name="edwin landivar" userId="ae2ac59f40d9f62d" providerId="LiveId" clId="{255A3AE5-D379-4F3F-B1E4-2329336303F6}" dt="2019-07-23T21:09:14.597" v="395" actId="478"/>
          <ac:picMkLst>
            <pc:docMk/>
            <pc:sldMk cId="3757959771" sldId="631"/>
            <ac:picMk id="12292" creationId="{788D1328-BA0C-4F1A-801F-FA2169F987D9}"/>
          </ac:picMkLst>
        </pc:picChg>
      </pc:sldChg>
    </pc:docChg>
  </pc:docChgLst>
  <pc:docChgLst>
    <pc:chgData name="edwin landivar" userId="ae2ac59f40d9f62d" providerId="LiveId" clId="{FD6A85BC-BC07-4689-9665-EF3A033379D9}"/>
    <pc:docChg chg="undo custSel delSld modSld">
      <pc:chgData name="edwin landivar" userId="ae2ac59f40d9f62d" providerId="LiveId" clId="{FD6A85BC-BC07-4689-9665-EF3A033379D9}" dt="2019-08-02T13:44:12.830" v="531" actId="123"/>
      <pc:docMkLst>
        <pc:docMk/>
      </pc:docMkLst>
      <pc:sldChg chg="addSp delSp modSp">
        <pc:chgData name="edwin landivar" userId="ae2ac59f40d9f62d" providerId="LiveId" clId="{FD6A85BC-BC07-4689-9665-EF3A033379D9}" dt="2019-08-01T17:24:02.095" v="384" actId="1076"/>
        <pc:sldMkLst>
          <pc:docMk/>
          <pc:sldMk cId="3378895467" sldId="606"/>
        </pc:sldMkLst>
        <pc:spChg chg="mod">
          <ac:chgData name="edwin landivar" userId="ae2ac59f40d9f62d" providerId="LiveId" clId="{FD6A85BC-BC07-4689-9665-EF3A033379D9}" dt="2019-08-01T16:48:26.718" v="1" actId="14100"/>
          <ac:spMkLst>
            <pc:docMk/>
            <pc:sldMk cId="3378895467" sldId="606"/>
            <ac:spMk id="5" creationId="{00000000-0000-0000-0000-000000000000}"/>
          </ac:spMkLst>
        </pc:spChg>
        <pc:picChg chg="add mod">
          <ac:chgData name="edwin landivar" userId="ae2ac59f40d9f62d" providerId="LiveId" clId="{FD6A85BC-BC07-4689-9665-EF3A033379D9}" dt="2019-08-01T17:24:02.095" v="384" actId="1076"/>
          <ac:picMkLst>
            <pc:docMk/>
            <pc:sldMk cId="3378895467" sldId="606"/>
            <ac:picMk id="7" creationId="{319B8432-70C2-4DBD-BBC0-A957FEA5C8F3}"/>
          </ac:picMkLst>
        </pc:picChg>
        <pc:picChg chg="add del mod">
          <ac:chgData name="edwin landivar" userId="ae2ac59f40d9f62d" providerId="LiveId" clId="{FD6A85BC-BC07-4689-9665-EF3A033379D9}" dt="2019-08-01T17:23:49.302" v="381" actId="478"/>
          <ac:picMkLst>
            <pc:docMk/>
            <pc:sldMk cId="3378895467" sldId="606"/>
            <ac:picMk id="1026" creationId="{DD5C4107-DB6B-47C6-9CBE-A26D983A6A5A}"/>
          </ac:picMkLst>
        </pc:picChg>
        <pc:picChg chg="del">
          <ac:chgData name="edwin landivar" userId="ae2ac59f40d9f62d" providerId="LiveId" clId="{FD6A85BC-BC07-4689-9665-EF3A033379D9}" dt="2019-08-01T16:48:32.003" v="2" actId="478"/>
          <ac:picMkLst>
            <pc:docMk/>
            <pc:sldMk cId="3378895467" sldId="606"/>
            <ac:picMk id="1030" creationId="{A6E106B1-5264-4FA8-BBBC-D3711DD81B10}"/>
          </ac:picMkLst>
        </pc:picChg>
      </pc:sldChg>
      <pc:sldChg chg="addSp delSp modSp">
        <pc:chgData name="edwin landivar" userId="ae2ac59f40d9f62d" providerId="LiveId" clId="{FD6A85BC-BC07-4689-9665-EF3A033379D9}" dt="2019-08-02T13:42:38.839" v="528" actId="20577"/>
        <pc:sldMkLst>
          <pc:docMk/>
          <pc:sldMk cId="837056114" sldId="613"/>
        </pc:sldMkLst>
        <pc:spChg chg="mod">
          <ac:chgData name="edwin landivar" userId="ae2ac59f40d9f62d" providerId="LiveId" clId="{FD6A85BC-BC07-4689-9665-EF3A033379D9}" dt="2019-08-02T13:42:38.839" v="528" actId="20577"/>
          <ac:spMkLst>
            <pc:docMk/>
            <pc:sldMk cId="837056114" sldId="613"/>
            <ac:spMk id="14" creationId="{00000000-0000-0000-0000-000000000000}"/>
          </ac:spMkLst>
        </pc:spChg>
        <pc:spChg chg="mod">
          <ac:chgData name="edwin landivar" userId="ae2ac59f40d9f62d" providerId="LiveId" clId="{FD6A85BC-BC07-4689-9665-EF3A033379D9}" dt="2019-08-01T17:24:39.847" v="389" actId="1076"/>
          <ac:spMkLst>
            <pc:docMk/>
            <pc:sldMk cId="837056114" sldId="613"/>
            <ac:spMk id="15" creationId="{00000000-0000-0000-0000-000000000000}"/>
          </ac:spMkLst>
        </pc:spChg>
        <pc:grpChg chg="mod">
          <ac:chgData name="edwin landivar" userId="ae2ac59f40d9f62d" providerId="LiveId" clId="{FD6A85BC-BC07-4689-9665-EF3A033379D9}" dt="2019-08-01T16:50:27.064" v="35"/>
          <ac:grpSpMkLst>
            <pc:docMk/>
            <pc:sldMk cId="837056114" sldId="613"/>
            <ac:grpSpMk id="21" creationId="{00000000-0000-0000-0000-000000000000}"/>
          </ac:grpSpMkLst>
        </pc:grpChg>
        <pc:picChg chg="add del mod">
          <ac:chgData name="edwin landivar" userId="ae2ac59f40d9f62d" providerId="LiveId" clId="{FD6A85BC-BC07-4689-9665-EF3A033379D9}" dt="2019-08-01T17:23:53.012" v="382"/>
          <ac:picMkLst>
            <pc:docMk/>
            <pc:sldMk cId="837056114" sldId="613"/>
            <ac:picMk id="2" creationId="{2A8F3B46-47F5-4E39-9192-D3FDC678B929}"/>
          </ac:picMkLst>
        </pc:picChg>
        <pc:picChg chg="del">
          <ac:chgData name="edwin landivar" userId="ae2ac59f40d9f62d" providerId="LiveId" clId="{FD6A85BC-BC07-4689-9665-EF3A033379D9}" dt="2019-08-01T16:52:10.949" v="55" actId="478"/>
          <ac:picMkLst>
            <pc:docMk/>
            <pc:sldMk cId="837056114" sldId="613"/>
            <ac:picMk id="2050" creationId="{B405902F-6851-4303-91DE-39113601C85D}"/>
          </ac:picMkLst>
        </pc:picChg>
        <pc:picChg chg="add mod">
          <ac:chgData name="edwin landivar" userId="ae2ac59f40d9f62d" providerId="LiveId" clId="{FD6A85BC-BC07-4689-9665-EF3A033379D9}" dt="2019-08-01T17:24:36.493" v="388" actId="167"/>
          <ac:picMkLst>
            <pc:docMk/>
            <pc:sldMk cId="837056114" sldId="613"/>
            <ac:picMk id="2052" creationId="{CD0983FB-E87B-43FE-B1F9-DF5B5B0A9410}"/>
          </ac:picMkLst>
        </pc:picChg>
      </pc:sldChg>
      <pc:sldChg chg="addSp delSp modSp modNotesTx">
        <pc:chgData name="edwin landivar" userId="ae2ac59f40d9f62d" providerId="LiveId" clId="{FD6A85BC-BC07-4689-9665-EF3A033379D9}" dt="2019-08-01T17:37:22.080" v="405" actId="1076"/>
        <pc:sldMkLst>
          <pc:docMk/>
          <pc:sldMk cId="1479977622" sldId="614"/>
        </pc:sldMkLst>
        <pc:spChg chg="mod">
          <ac:chgData name="edwin landivar" userId="ae2ac59f40d9f62d" providerId="LiveId" clId="{FD6A85BC-BC07-4689-9665-EF3A033379D9}" dt="2019-08-01T16:54:53.438" v="83" actId="1076"/>
          <ac:spMkLst>
            <pc:docMk/>
            <pc:sldMk cId="1479977622" sldId="614"/>
            <ac:spMk id="10" creationId="{B79F5B80-9173-4780-8ABB-39C0302D06F1}"/>
          </ac:spMkLst>
        </pc:spChg>
        <pc:spChg chg="mod">
          <ac:chgData name="edwin landivar" userId="ae2ac59f40d9f62d" providerId="LiveId" clId="{FD6A85BC-BC07-4689-9665-EF3A033379D9}" dt="2019-08-01T17:37:22.080" v="405" actId="1076"/>
          <ac:spMkLst>
            <pc:docMk/>
            <pc:sldMk cId="1479977622" sldId="614"/>
            <ac:spMk id="11" creationId="{5C0431FB-EEE5-4DAD-9396-1B2799383766}"/>
          </ac:spMkLst>
        </pc:spChg>
        <pc:spChg chg="mod">
          <ac:chgData name="edwin landivar" userId="ae2ac59f40d9f62d" providerId="LiveId" clId="{FD6A85BC-BC07-4689-9665-EF3A033379D9}" dt="2019-08-01T16:54:57.046" v="84" actId="1076"/>
          <ac:spMkLst>
            <pc:docMk/>
            <pc:sldMk cId="1479977622" sldId="614"/>
            <ac:spMk id="12" creationId="{FDA60557-BA79-460F-BF5F-4FA86BF69E8D}"/>
          </ac:spMkLst>
        </pc:spChg>
        <pc:grpChg chg="mod">
          <ac:chgData name="edwin landivar" userId="ae2ac59f40d9f62d" providerId="LiveId" clId="{FD6A85BC-BC07-4689-9665-EF3A033379D9}" dt="2019-08-01T16:53:24.217" v="60"/>
          <ac:grpSpMkLst>
            <pc:docMk/>
            <pc:sldMk cId="1479977622" sldId="614"/>
            <ac:grpSpMk id="7" creationId="{6A2EE282-3F0E-48E3-8A4C-4C198B8FBCBE}"/>
          </ac:grpSpMkLst>
        </pc:grpChg>
        <pc:picChg chg="add del mod">
          <ac:chgData name="edwin landivar" userId="ae2ac59f40d9f62d" providerId="LiveId" clId="{FD6A85BC-BC07-4689-9665-EF3A033379D9}" dt="2019-08-01T17:33:54.022" v="396" actId="478"/>
          <ac:picMkLst>
            <pc:docMk/>
            <pc:sldMk cId="1479977622" sldId="614"/>
            <ac:picMk id="2" creationId="{C311AB36-431B-48EB-A4C0-BAEFA2D0F455}"/>
          </ac:picMkLst>
        </pc:picChg>
        <pc:picChg chg="del">
          <ac:chgData name="edwin landivar" userId="ae2ac59f40d9f62d" providerId="LiveId" clId="{FD6A85BC-BC07-4689-9665-EF3A033379D9}" dt="2019-08-01T16:52:17.088" v="57" actId="478"/>
          <ac:picMkLst>
            <pc:docMk/>
            <pc:sldMk cId="1479977622" sldId="614"/>
            <ac:picMk id="3074" creationId="{C97BF0F5-EF99-4F85-A48F-D630E7C61955}"/>
          </ac:picMkLst>
        </pc:picChg>
        <pc:picChg chg="add mod">
          <ac:chgData name="edwin landivar" userId="ae2ac59f40d9f62d" providerId="LiveId" clId="{FD6A85BC-BC07-4689-9665-EF3A033379D9}" dt="2019-08-01T17:37:18.911" v="404" actId="167"/>
          <ac:picMkLst>
            <pc:docMk/>
            <pc:sldMk cId="1479977622" sldId="614"/>
            <ac:picMk id="3076" creationId="{2D561303-3D13-4A42-B7CC-B30B7A715EB7}"/>
          </ac:picMkLst>
        </pc:picChg>
      </pc:sldChg>
      <pc:sldChg chg="addSp delSp modSp modNotesTx">
        <pc:chgData name="edwin landivar" userId="ae2ac59f40d9f62d" providerId="LiveId" clId="{FD6A85BC-BC07-4689-9665-EF3A033379D9}" dt="2019-08-01T17:44:04.384" v="443" actId="1076"/>
        <pc:sldMkLst>
          <pc:docMk/>
          <pc:sldMk cId="668194125" sldId="616"/>
        </pc:sldMkLst>
        <pc:spChg chg="mod">
          <ac:chgData name="edwin landivar" userId="ae2ac59f40d9f62d" providerId="LiveId" clId="{FD6A85BC-BC07-4689-9665-EF3A033379D9}" dt="2019-08-01T17:44:04.384" v="443" actId="1076"/>
          <ac:spMkLst>
            <pc:docMk/>
            <pc:sldMk cId="668194125" sldId="616"/>
            <ac:spMk id="7" creationId="{1867828F-492D-4BF1-8A4E-822DF2FD5B9B}"/>
          </ac:spMkLst>
        </pc:spChg>
        <pc:spChg chg="mod">
          <ac:chgData name="edwin landivar" userId="ae2ac59f40d9f62d" providerId="LiveId" clId="{FD6A85BC-BC07-4689-9665-EF3A033379D9}" dt="2019-08-01T17:42:31.489" v="431" actId="1076"/>
          <ac:spMkLst>
            <pc:docMk/>
            <pc:sldMk cId="668194125" sldId="616"/>
            <ac:spMk id="9" creationId="{8B04454D-5113-4FBA-9221-70B8C4C24C48}"/>
          </ac:spMkLst>
        </pc:spChg>
        <pc:spChg chg="mod">
          <ac:chgData name="edwin landivar" userId="ae2ac59f40d9f62d" providerId="LiveId" clId="{FD6A85BC-BC07-4689-9665-EF3A033379D9}" dt="2019-08-01T17:43:52.168" v="441" actId="1076"/>
          <ac:spMkLst>
            <pc:docMk/>
            <pc:sldMk cId="668194125" sldId="616"/>
            <ac:spMk id="11" creationId="{000A3D02-EEEC-4528-90F1-EF34E378C585}"/>
          </ac:spMkLst>
        </pc:spChg>
        <pc:picChg chg="add mod">
          <ac:chgData name="edwin landivar" userId="ae2ac59f40d9f62d" providerId="LiveId" clId="{FD6A85BC-BC07-4689-9665-EF3A033379D9}" dt="2019-08-01T17:43:46.968" v="440" actId="167"/>
          <ac:picMkLst>
            <pc:docMk/>
            <pc:sldMk cId="668194125" sldId="616"/>
            <ac:picMk id="2" creationId="{93F02859-7284-4F8F-A71A-A93408BE9E2F}"/>
          </ac:picMkLst>
        </pc:picChg>
        <pc:picChg chg="del">
          <ac:chgData name="edwin landivar" userId="ae2ac59f40d9f62d" providerId="LiveId" clId="{FD6A85BC-BC07-4689-9665-EF3A033379D9}" dt="2019-08-01T17:04:23.164" v="194" actId="478"/>
          <ac:picMkLst>
            <pc:docMk/>
            <pc:sldMk cId="668194125" sldId="616"/>
            <ac:picMk id="5122" creationId="{A7495AC0-AD3D-435E-BD23-A286B4ECB9C4}"/>
          </ac:picMkLst>
        </pc:picChg>
        <pc:picChg chg="add mod">
          <ac:chgData name="edwin landivar" userId="ae2ac59f40d9f62d" providerId="LiveId" clId="{FD6A85BC-BC07-4689-9665-EF3A033379D9}" dt="2019-08-01T17:43:37.616" v="438" actId="167"/>
          <ac:picMkLst>
            <pc:docMk/>
            <pc:sldMk cId="668194125" sldId="616"/>
            <ac:picMk id="5124" creationId="{0AB3F3FF-7E4F-4B66-8974-D2F4DA65F41D}"/>
          </ac:picMkLst>
        </pc:picChg>
      </pc:sldChg>
      <pc:sldChg chg="delSp modSp del">
        <pc:chgData name="edwin landivar" userId="ae2ac59f40d9f62d" providerId="LiveId" clId="{FD6A85BC-BC07-4689-9665-EF3A033379D9}" dt="2019-08-01T17:04:37.624" v="198" actId="2696"/>
        <pc:sldMkLst>
          <pc:docMk/>
          <pc:sldMk cId="1542355900" sldId="618"/>
        </pc:sldMkLst>
        <pc:spChg chg="mod">
          <ac:chgData name="edwin landivar" userId="ae2ac59f40d9f62d" providerId="LiveId" clId="{FD6A85BC-BC07-4689-9665-EF3A033379D9}" dt="2019-08-01T17:04:30.645" v="196" actId="1076"/>
          <ac:spMkLst>
            <pc:docMk/>
            <pc:sldMk cId="1542355900" sldId="618"/>
            <ac:spMk id="8" creationId="{952E69BF-CBD5-4093-90B8-854A86A7ABE3}"/>
          </ac:spMkLst>
        </pc:spChg>
        <pc:picChg chg="del">
          <ac:chgData name="edwin landivar" userId="ae2ac59f40d9f62d" providerId="LiveId" clId="{FD6A85BC-BC07-4689-9665-EF3A033379D9}" dt="2019-08-01T17:04:32.119" v="197" actId="478"/>
          <ac:picMkLst>
            <pc:docMk/>
            <pc:sldMk cId="1542355900" sldId="618"/>
            <ac:picMk id="6146" creationId="{3F031C1F-9445-4826-8463-5FA9BA7307B2}"/>
          </ac:picMkLst>
        </pc:picChg>
      </pc:sldChg>
      <pc:sldChg chg="addSp delSp modSp modNotesTx">
        <pc:chgData name="edwin landivar" userId="ae2ac59f40d9f62d" providerId="LiveId" clId="{FD6A85BC-BC07-4689-9665-EF3A033379D9}" dt="2019-08-01T17:39:16.804" v="417" actId="14100"/>
        <pc:sldMkLst>
          <pc:docMk/>
          <pc:sldMk cId="2599265895" sldId="619"/>
        </pc:sldMkLst>
        <pc:spChg chg="mod">
          <ac:chgData name="edwin landivar" userId="ae2ac59f40d9f62d" providerId="LiveId" clId="{FD6A85BC-BC07-4689-9665-EF3A033379D9}" dt="2019-08-01T17:00:48.247" v="163" actId="1076"/>
          <ac:spMkLst>
            <pc:docMk/>
            <pc:sldMk cId="2599265895" sldId="619"/>
            <ac:spMk id="9" creationId="{227275EF-EC61-4770-89C0-348F5818FF93}"/>
          </ac:spMkLst>
        </pc:spChg>
        <pc:spChg chg="mod">
          <ac:chgData name="edwin landivar" userId="ae2ac59f40d9f62d" providerId="LiveId" clId="{FD6A85BC-BC07-4689-9665-EF3A033379D9}" dt="2019-08-01T17:39:09.256" v="415" actId="1076"/>
          <ac:spMkLst>
            <pc:docMk/>
            <pc:sldMk cId="2599265895" sldId="619"/>
            <ac:spMk id="10" creationId="{8ACD94A3-D800-4DFE-AD06-51AA398BB727}"/>
          </ac:spMkLst>
        </pc:spChg>
        <pc:spChg chg="mod">
          <ac:chgData name="edwin landivar" userId="ae2ac59f40d9f62d" providerId="LiveId" clId="{FD6A85BC-BC07-4689-9665-EF3A033379D9}" dt="2019-08-01T17:39:16.804" v="417" actId="14100"/>
          <ac:spMkLst>
            <pc:docMk/>
            <pc:sldMk cId="2599265895" sldId="619"/>
            <ac:spMk id="27" creationId="{00000000-0000-0000-0000-000000000000}"/>
          </ac:spMkLst>
        </pc:spChg>
        <pc:picChg chg="add mod">
          <ac:chgData name="edwin landivar" userId="ae2ac59f40d9f62d" providerId="LiveId" clId="{FD6A85BC-BC07-4689-9665-EF3A033379D9}" dt="2019-08-01T17:39:05.041" v="414" actId="167"/>
          <ac:picMkLst>
            <pc:docMk/>
            <pc:sldMk cId="2599265895" sldId="619"/>
            <ac:picMk id="4098" creationId="{8EB0FBD3-BBF5-4D32-BB44-6ED950206033}"/>
          </ac:picMkLst>
        </pc:picChg>
        <pc:picChg chg="del">
          <ac:chgData name="edwin landivar" userId="ae2ac59f40d9f62d" providerId="LiveId" clId="{FD6A85BC-BC07-4689-9665-EF3A033379D9}" dt="2019-08-01T16:55:13.080" v="88" actId="478"/>
          <ac:picMkLst>
            <pc:docMk/>
            <pc:sldMk cId="2599265895" sldId="619"/>
            <ac:picMk id="4100" creationId="{6DFBB491-3465-4485-8287-D7145101A3D5}"/>
          </ac:picMkLst>
        </pc:picChg>
      </pc:sldChg>
      <pc:sldChg chg="addSp delSp modSp">
        <pc:chgData name="edwin landivar" userId="ae2ac59f40d9f62d" providerId="LiveId" clId="{FD6A85BC-BC07-4689-9665-EF3A033379D9}" dt="2019-08-01T18:19:12.706" v="519" actId="1076"/>
        <pc:sldMkLst>
          <pc:docMk/>
          <pc:sldMk cId="3481045880" sldId="622"/>
        </pc:sldMkLst>
        <pc:spChg chg="mod">
          <ac:chgData name="edwin landivar" userId="ae2ac59f40d9f62d" providerId="LiveId" clId="{FD6A85BC-BC07-4689-9665-EF3A033379D9}" dt="2019-08-01T17:20:36.269" v="331" actId="20577"/>
          <ac:spMkLst>
            <pc:docMk/>
            <pc:sldMk cId="3481045880" sldId="622"/>
            <ac:spMk id="14" creationId="{00000000-0000-0000-0000-000000000000}"/>
          </ac:spMkLst>
        </pc:spChg>
        <pc:spChg chg="mod">
          <ac:chgData name="edwin landivar" userId="ae2ac59f40d9f62d" providerId="LiveId" clId="{FD6A85BC-BC07-4689-9665-EF3A033379D9}" dt="2019-08-01T18:19:05.426" v="518" actId="1076"/>
          <ac:spMkLst>
            <pc:docMk/>
            <pc:sldMk cId="3481045880" sldId="622"/>
            <ac:spMk id="15" creationId="{00000000-0000-0000-0000-000000000000}"/>
          </ac:spMkLst>
        </pc:spChg>
        <pc:grpChg chg="mod">
          <ac:chgData name="edwin landivar" userId="ae2ac59f40d9f62d" providerId="LiveId" clId="{FD6A85BC-BC07-4689-9665-EF3A033379D9}" dt="2019-08-01T18:19:12.706" v="519" actId="1076"/>
          <ac:grpSpMkLst>
            <pc:docMk/>
            <pc:sldMk cId="3481045880" sldId="622"/>
            <ac:grpSpMk id="21" creationId="{00000000-0000-0000-0000-000000000000}"/>
          </ac:grpSpMkLst>
        </pc:grpChg>
        <pc:picChg chg="add mod">
          <ac:chgData name="edwin landivar" userId="ae2ac59f40d9f62d" providerId="LiveId" clId="{FD6A85BC-BC07-4689-9665-EF3A033379D9}" dt="2019-08-01T18:18:58.904" v="517" actId="167"/>
          <ac:picMkLst>
            <pc:docMk/>
            <pc:sldMk cId="3481045880" sldId="622"/>
            <ac:picMk id="13314" creationId="{E43B8860-D14C-4FCB-A43A-2BF0A3C2F28F}"/>
          </ac:picMkLst>
        </pc:picChg>
        <pc:picChg chg="del">
          <ac:chgData name="edwin landivar" userId="ae2ac59f40d9f62d" providerId="LiveId" clId="{FD6A85BC-BC07-4689-9665-EF3A033379D9}" dt="2019-08-01T18:17:53.550" v="513" actId="478"/>
          <ac:picMkLst>
            <pc:docMk/>
            <pc:sldMk cId="3481045880" sldId="622"/>
            <ac:picMk id="14338" creationId="{1F1B310E-9148-4C75-A808-BF9A3C802A32}"/>
          </ac:picMkLst>
        </pc:picChg>
      </pc:sldChg>
      <pc:sldChg chg="addSp delSp modSp modNotesTx">
        <pc:chgData name="edwin landivar" userId="ae2ac59f40d9f62d" providerId="LiveId" clId="{FD6A85BC-BC07-4689-9665-EF3A033379D9}" dt="2019-08-01T17:49:02.257" v="453" actId="1076"/>
        <pc:sldMkLst>
          <pc:docMk/>
          <pc:sldMk cId="149751213" sldId="625"/>
        </pc:sldMkLst>
        <pc:spChg chg="mod">
          <ac:chgData name="edwin landivar" userId="ae2ac59f40d9f62d" providerId="LiveId" clId="{FD6A85BC-BC07-4689-9665-EF3A033379D9}" dt="2019-08-01T17:49:02.257" v="453" actId="1076"/>
          <ac:spMkLst>
            <pc:docMk/>
            <pc:sldMk cId="149751213" sldId="625"/>
            <ac:spMk id="6" creationId="{5A029062-0B40-4469-A9C2-00C47831E7F0}"/>
          </ac:spMkLst>
        </pc:spChg>
        <pc:spChg chg="mod">
          <ac:chgData name="edwin landivar" userId="ae2ac59f40d9f62d" providerId="LiveId" clId="{FD6A85BC-BC07-4689-9665-EF3A033379D9}" dt="2019-08-01T17:48:52.319" v="451" actId="14100"/>
          <ac:spMkLst>
            <pc:docMk/>
            <pc:sldMk cId="149751213" sldId="625"/>
            <ac:spMk id="7" creationId="{B0369C6B-D18C-4CCF-81D5-91F16F2021B5}"/>
          </ac:spMkLst>
        </pc:spChg>
        <pc:spChg chg="mod">
          <ac:chgData name="edwin landivar" userId="ae2ac59f40d9f62d" providerId="LiveId" clId="{FD6A85BC-BC07-4689-9665-EF3A033379D9}" dt="2019-08-01T17:05:54.449" v="204"/>
          <ac:spMkLst>
            <pc:docMk/>
            <pc:sldMk cId="149751213" sldId="625"/>
            <ac:spMk id="12" creationId="{00000000-0000-0000-0000-000000000000}"/>
          </ac:spMkLst>
        </pc:spChg>
        <pc:picChg chg="add mod">
          <ac:chgData name="edwin landivar" userId="ae2ac59f40d9f62d" providerId="LiveId" clId="{FD6A85BC-BC07-4689-9665-EF3A033379D9}" dt="2019-08-01T17:48:58.841" v="452" actId="14100"/>
          <ac:picMkLst>
            <pc:docMk/>
            <pc:sldMk cId="149751213" sldId="625"/>
            <ac:picMk id="6146" creationId="{9D5CC0BB-640A-45EA-9C86-E77DC87787E7}"/>
          </ac:picMkLst>
        </pc:picChg>
        <pc:picChg chg="del">
          <ac:chgData name="edwin landivar" userId="ae2ac59f40d9f62d" providerId="LiveId" clId="{FD6A85BC-BC07-4689-9665-EF3A033379D9}" dt="2019-08-01T17:04:46.898" v="200" actId="478"/>
          <ac:picMkLst>
            <pc:docMk/>
            <pc:sldMk cId="149751213" sldId="625"/>
            <ac:picMk id="7170" creationId="{2E0D0778-525F-460B-AA63-FEDCD42964ED}"/>
          </ac:picMkLst>
        </pc:picChg>
      </pc:sldChg>
      <pc:sldChg chg="addSp delSp modSp modNotesTx">
        <pc:chgData name="edwin landivar" userId="ae2ac59f40d9f62d" providerId="LiveId" clId="{FD6A85BC-BC07-4689-9665-EF3A033379D9}" dt="2019-08-01T17:52:13.835" v="469" actId="108"/>
        <pc:sldMkLst>
          <pc:docMk/>
          <pc:sldMk cId="3202398856" sldId="626"/>
        </pc:sldMkLst>
        <pc:spChg chg="mod">
          <ac:chgData name="edwin landivar" userId="ae2ac59f40d9f62d" providerId="LiveId" clId="{FD6A85BC-BC07-4689-9665-EF3A033379D9}" dt="2019-08-01T17:51:59.736" v="466" actId="1076"/>
          <ac:spMkLst>
            <pc:docMk/>
            <pc:sldMk cId="3202398856" sldId="626"/>
            <ac:spMk id="6" creationId="{5A029062-0B40-4469-A9C2-00C47831E7F0}"/>
          </ac:spMkLst>
        </pc:spChg>
        <pc:spChg chg="mod">
          <ac:chgData name="edwin landivar" userId="ae2ac59f40d9f62d" providerId="LiveId" clId="{FD6A85BC-BC07-4689-9665-EF3A033379D9}" dt="2019-08-01T17:49:28.277" v="457" actId="20577"/>
          <ac:spMkLst>
            <pc:docMk/>
            <pc:sldMk cId="3202398856" sldId="626"/>
            <ac:spMk id="7" creationId="{B0369C6B-D18C-4CCF-81D5-91F16F2021B5}"/>
          </ac:spMkLst>
        </pc:spChg>
        <pc:spChg chg="mod">
          <ac:chgData name="edwin landivar" userId="ae2ac59f40d9f62d" providerId="LiveId" clId="{FD6A85BC-BC07-4689-9665-EF3A033379D9}" dt="2019-08-01T17:52:13.835" v="469" actId="108"/>
          <ac:spMkLst>
            <pc:docMk/>
            <pc:sldMk cId="3202398856" sldId="626"/>
            <ac:spMk id="12" creationId="{00000000-0000-0000-0000-000000000000}"/>
          </ac:spMkLst>
        </pc:spChg>
        <pc:picChg chg="add mod">
          <ac:chgData name="edwin landivar" userId="ae2ac59f40d9f62d" providerId="LiveId" clId="{FD6A85BC-BC07-4689-9665-EF3A033379D9}" dt="2019-08-01T17:51:56.770" v="465" actId="167"/>
          <ac:picMkLst>
            <pc:docMk/>
            <pc:sldMk cId="3202398856" sldId="626"/>
            <ac:picMk id="7170" creationId="{7CEA008D-9FD4-4722-84B9-550C48586CF3}"/>
          </ac:picMkLst>
        </pc:picChg>
        <pc:picChg chg="del">
          <ac:chgData name="edwin landivar" userId="ae2ac59f40d9f62d" providerId="LiveId" clId="{FD6A85BC-BC07-4689-9665-EF3A033379D9}" dt="2019-08-01T17:08:29.866" v="227" actId="478"/>
          <ac:picMkLst>
            <pc:docMk/>
            <pc:sldMk cId="3202398856" sldId="626"/>
            <ac:picMk id="8196" creationId="{A88BD33D-66EC-4620-8026-D22766C32EC3}"/>
          </ac:picMkLst>
        </pc:picChg>
      </pc:sldChg>
      <pc:sldChg chg="addSp delSp modSp modNotesTx">
        <pc:chgData name="edwin landivar" userId="ae2ac59f40d9f62d" providerId="LiveId" clId="{FD6A85BC-BC07-4689-9665-EF3A033379D9}" dt="2019-08-01T17:54:00.729" v="475" actId="1076"/>
        <pc:sldMkLst>
          <pc:docMk/>
          <pc:sldMk cId="3593196133" sldId="627"/>
        </pc:sldMkLst>
        <pc:spChg chg="mod">
          <ac:chgData name="edwin landivar" userId="ae2ac59f40d9f62d" providerId="LiveId" clId="{FD6A85BC-BC07-4689-9665-EF3A033379D9}" dt="2019-08-01T17:54:00.729" v="475" actId="1076"/>
          <ac:spMkLst>
            <pc:docMk/>
            <pc:sldMk cId="3593196133" sldId="627"/>
            <ac:spMk id="6" creationId="{5A029062-0B40-4469-A9C2-00C47831E7F0}"/>
          </ac:spMkLst>
        </pc:spChg>
        <pc:spChg chg="mod">
          <ac:chgData name="edwin landivar" userId="ae2ac59f40d9f62d" providerId="LiveId" clId="{FD6A85BC-BC07-4689-9665-EF3A033379D9}" dt="2019-08-01T17:52:32.358" v="470" actId="120"/>
          <ac:spMkLst>
            <pc:docMk/>
            <pc:sldMk cId="3593196133" sldId="627"/>
            <ac:spMk id="7" creationId="{B0369C6B-D18C-4CCF-81D5-91F16F2021B5}"/>
          </ac:spMkLst>
        </pc:spChg>
        <pc:picChg chg="add mod">
          <ac:chgData name="edwin landivar" userId="ae2ac59f40d9f62d" providerId="LiveId" clId="{FD6A85BC-BC07-4689-9665-EF3A033379D9}" dt="2019-08-01T17:53:57.801" v="474" actId="167"/>
          <ac:picMkLst>
            <pc:docMk/>
            <pc:sldMk cId="3593196133" sldId="627"/>
            <ac:picMk id="8194" creationId="{12C36AED-7990-4184-AF98-A08C0CDDC88B}"/>
          </ac:picMkLst>
        </pc:picChg>
        <pc:picChg chg="del">
          <ac:chgData name="edwin landivar" userId="ae2ac59f40d9f62d" providerId="LiveId" clId="{FD6A85BC-BC07-4689-9665-EF3A033379D9}" dt="2019-08-01T17:10:06.915" v="244" actId="478"/>
          <ac:picMkLst>
            <pc:docMk/>
            <pc:sldMk cId="3593196133" sldId="627"/>
            <ac:picMk id="9218" creationId="{DE64E9A0-3651-4CCA-8870-FEF1D3153AA0}"/>
          </ac:picMkLst>
        </pc:picChg>
      </pc:sldChg>
      <pc:sldChg chg="addSp delSp modSp modNotesTx">
        <pc:chgData name="edwin landivar" userId="ae2ac59f40d9f62d" providerId="LiveId" clId="{FD6A85BC-BC07-4689-9665-EF3A033379D9}" dt="2019-08-02T13:43:25.041" v="530" actId="20577"/>
        <pc:sldMkLst>
          <pc:docMk/>
          <pc:sldMk cId="1143189501" sldId="628"/>
        </pc:sldMkLst>
        <pc:spChg chg="mod">
          <ac:chgData name="edwin landivar" userId="ae2ac59f40d9f62d" providerId="LiveId" clId="{FD6A85BC-BC07-4689-9665-EF3A033379D9}" dt="2019-08-01T18:01:26.273" v="486" actId="1076"/>
          <ac:spMkLst>
            <pc:docMk/>
            <pc:sldMk cId="1143189501" sldId="628"/>
            <ac:spMk id="6" creationId="{5A029062-0B40-4469-A9C2-00C47831E7F0}"/>
          </ac:spMkLst>
        </pc:spChg>
        <pc:spChg chg="mod">
          <ac:chgData name="edwin landivar" userId="ae2ac59f40d9f62d" providerId="LiveId" clId="{FD6A85BC-BC07-4689-9665-EF3A033379D9}" dt="2019-08-02T13:43:25.041" v="530" actId="20577"/>
          <ac:spMkLst>
            <pc:docMk/>
            <pc:sldMk cId="1143189501" sldId="628"/>
            <ac:spMk id="7" creationId="{B0369C6B-D18C-4CCF-81D5-91F16F2021B5}"/>
          </ac:spMkLst>
        </pc:spChg>
        <pc:picChg chg="add del mod">
          <ac:chgData name="edwin landivar" userId="ae2ac59f40d9f62d" providerId="LiveId" clId="{FD6A85BC-BC07-4689-9665-EF3A033379D9}" dt="2019-08-01T17:59:26.845" v="479" actId="478"/>
          <ac:picMkLst>
            <pc:docMk/>
            <pc:sldMk cId="1143189501" sldId="628"/>
            <ac:picMk id="9218" creationId="{3DD17D6C-FEB7-4942-A0CD-7713AC899296}"/>
          </ac:picMkLst>
        </pc:picChg>
        <pc:picChg chg="add mod">
          <ac:chgData name="edwin landivar" userId="ae2ac59f40d9f62d" providerId="LiveId" clId="{FD6A85BC-BC07-4689-9665-EF3A033379D9}" dt="2019-08-01T18:01:08.289" v="484" actId="167"/>
          <ac:picMkLst>
            <pc:docMk/>
            <pc:sldMk cId="1143189501" sldId="628"/>
            <ac:picMk id="9220" creationId="{CD80A0B9-55CB-4E7E-9165-D6EF966BCA0E}"/>
          </ac:picMkLst>
        </pc:picChg>
        <pc:picChg chg="del">
          <ac:chgData name="edwin landivar" userId="ae2ac59f40d9f62d" providerId="LiveId" clId="{FD6A85BC-BC07-4689-9665-EF3A033379D9}" dt="2019-08-01T17:12:51.140" v="270" actId="478"/>
          <ac:picMkLst>
            <pc:docMk/>
            <pc:sldMk cId="1143189501" sldId="628"/>
            <ac:picMk id="10242" creationId="{FD06E2AF-2BEB-409D-99A7-D427A5F48478}"/>
          </ac:picMkLst>
        </pc:picChg>
      </pc:sldChg>
      <pc:sldChg chg="addSp delSp modSp modNotesTx">
        <pc:chgData name="edwin landivar" userId="ae2ac59f40d9f62d" providerId="LiveId" clId="{FD6A85BC-BC07-4689-9665-EF3A033379D9}" dt="2019-08-01T18:07:20.577" v="499" actId="1076"/>
        <pc:sldMkLst>
          <pc:docMk/>
          <pc:sldMk cId="59725440" sldId="629"/>
        </pc:sldMkLst>
        <pc:spChg chg="mod">
          <ac:chgData name="edwin landivar" userId="ae2ac59f40d9f62d" providerId="LiveId" clId="{FD6A85BC-BC07-4689-9665-EF3A033379D9}" dt="2019-08-01T18:07:14.939" v="497" actId="1076"/>
          <ac:spMkLst>
            <pc:docMk/>
            <pc:sldMk cId="59725440" sldId="629"/>
            <ac:spMk id="6" creationId="{5A029062-0B40-4469-A9C2-00C47831E7F0}"/>
          </ac:spMkLst>
        </pc:spChg>
        <pc:spChg chg="mod">
          <ac:chgData name="edwin landivar" userId="ae2ac59f40d9f62d" providerId="LiveId" clId="{FD6A85BC-BC07-4689-9665-EF3A033379D9}" dt="2019-08-01T17:16:36.337" v="295" actId="123"/>
          <ac:spMkLst>
            <pc:docMk/>
            <pc:sldMk cId="59725440" sldId="629"/>
            <ac:spMk id="7" creationId="{B0369C6B-D18C-4CCF-81D5-91F16F2021B5}"/>
          </ac:spMkLst>
        </pc:spChg>
        <pc:spChg chg="mod">
          <ac:chgData name="edwin landivar" userId="ae2ac59f40d9f62d" providerId="LiveId" clId="{FD6A85BC-BC07-4689-9665-EF3A033379D9}" dt="2019-08-01T18:07:20.577" v="499" actId="1076"/>
          <ac:spMkLst>
            <pc:docMk/>
            <pc:sldMk cId="59725440" sldId="629"/>
            <ac:spMk id="12" creationId="{00000000-0000-0000-0000-000000000000}"/>
          </ac:spMkLst>
        </pc:spChg>
        <pc:picChg chg="add mod">
          <ac:chgData name="edwin landivar" userId="ae2ac59f40d9f62d" providerId="LiveId" clId="{FD6A85BC-BC07-4689-9665-EF3A033379D9}" dt="2019-08-01T18:06:57.649" v="493" actId="1076"/>
          <ac:picMkLst>
            <pc:docMk/>
            <pc:sldMk cId="59725440" sldId="629"/>
            <ac:picMk id="10242" creationId="{7C904CBB-4351-4802-BDBF-5982434AEE87}"/>
          </ac:picMkLst>
        </pc:picChg>
        <pc:picChg chg="del">
          <ac:chgData name="edwin landivar" userId="ae2ac59f40d9f62d" providerId="LiveId" clId="{FD6A85BC-BC07-4689-9665-EF3A033379D9}" dt="2019-08-01T17:15:44.933" v="289" actId="478"/>
          <ac:picMkLst>
            <pc:docMk/>
            <pc:sldMk cId="59725440" sldId="629"/>
            <ac:picMk id="11266" creationId="{4AAA27FE-159C-4CEE-A948-F5A914ABA1BC}"/>
          </ac:picMkLst>
        </pc:picChg>
      </pc:sldChg>
      <pc:sldChg chg="addSp delSp modSp modNotesTx">
        <pc:chgData name="edwin landivar" userId="ae2ac59f40d9f62d" providerId="LiveId" clId="{FD6A85BC-BC07-4689-9665-EF3A033379D9}" dt="2019-08-02T13:44:12.830" v="531" actId="123"/>
        <pc:sldMkLst>
          <pc:docMk/>
          <pc:sldMk cId="1310587365" sldId="630"/>
        </pc:sldMkLst>
        <pc:spChg chg="mod">
          <ac:chgData name="edwin landivar" userId="ae2ac59f40d9f62d" providerId="LiveId" clId="{FD6A85BC-BC07-4689-9665-EF3A033379D9}" dt="2019-08-01T18:15:56.474" v="505" actId="1076"/>
          <ac:spMkLst>
            <pc:docMk/>
            <pc:sldMk cId="1310587365" sldId="630"/>
            <ac:spMk id="6" creationId="{5A029062-0B40-4469-A9C2-00C47831E7F0}"/>
          </ac:spMkLst>
        </pc:spChg>
        <pc:spChg chg="mod">
          <ac:chgData name="edwin landivar" userId="ae2ac59f40d9f62d" providerId="LiveId" clId="{FD6A85BC-BC07-4689-9665-EF3A033379D9}" dt="2019-08-02T13:44:12.830" v="531" actId="123"/>
          <ac:spMkLst>
            <pc:docMk/>
            <pc:sldMk cId="1310587365" sldId="630"/>
            <ac:spMk id="7" creationId="{B0369C6B-D18C-4CCF-81D5-91F16F2021B5}"/>
          </ac:spMkLst>
        </pc:spChg>
        <pc:spChg chg="mod">
          <ac:chgData name="edwin landivar" userId="ae2ac59f40d9f62d" providerId="LiveId" clId="{FD6A85BC-BC07-4689-9665-EF3A033379D9}" dt="2019-08-01T17:18:23.762" v="309" actId="207"/>
          <ac:spMkLst>
            <pc:docMk/>
            <pc:sldMk cId="1310587365" sldId="630"/>
            <ac:spMk id="12" creationId="{00000000-0000-0000-0000-000000000000}"/>
          </ac:spMkLst>
        </pc:spChg>
        <pc:picChg chg="add mod">
          <ac:chgData name="edwin landivar" userId="ae2ac59f40d9f62d" providerId="LiveId" clId="{FD6A85BC-BC07-4689-9665-EF3A033379D9}" dt="2019-08-01T18:15:49.403" v="504" actId="167"/>
          <ac:picMkLst>
            <pc:docMk/>
            <pc:sldMk cId="1310587365" sldId="630"/>
            <ac:picMk id="11266" creationId="{E3699418-9C41-4CBF-B920-2425FBF3C5C5}"/>
          </ac:picMkLst>
        </pc:picChg>
        <pc:picChg chg="del">
          <ac:chgData name="edwin landivar" userId="ae2ac59f40d9f62d" providerId="LiveId" clId="{FD6A85BC-BC07-4689-9665-EF3A033379D9}" dt="2019-08-01T17:16:59.844" v="299" actId="478"/>
          <ac:picMkLst>
            <pc:docMk/>
            <pc:sldMk cId="1310587365" sldId="630"/>
            <ac:picMk id="12292" creationId="{788D1328-BA0C-4F1A-801F-FA2169F987D9}"/>
          </ac:picMkLst>
        </pc:picChg>
      </pc:sldChg>
      <pc:sldChg chg="addSp delSp modSp modNotesTx">
        <pc:chgData name="edwin landivar" userId="ae2ac59f40d9f62d" providerId="LiveId" clId="{FD6A85BC-BC07-4689-9665-EF3A033379D9}" dt="2019-08-01T18:17:43.002" v="510" actId="1076"/>
        <pc:sldMkLst>
          <pc:docMk/>
          <pc:sldMk cId="3757959771" sldId="631"/>
        </pc:sldMkLst>
        <pc:spChg chg="mod">
          <ac:chgData name="edwin landivar" userId="ae2ac59f40d9f62d" providerId="LiveId" clId="{FD6A85BC-BC07-4689-9665-EF3A033379D9}" dt="2019-08-01T18:17:43.002" v="510" actId="1076"/>
          <ac:spMkLst>
            <pc:docMk/>
            <pc:sldMk cId="3757959771" sldId="631"/>
            <ac:spMk id="6" creationId="{5A029062-0B40-4469-A9C2-00C47831E7F0}"/>
          </ac:spMkLst>
        </pc:spChg>
        <pc:spChg chg="mod">
          <ac:chgData name="edwin landivar" userId="ae2ac59f40d9f62d" providerId="LiveId" clId="{FD6A85BC-BC07-4689-9665-EF3A033379D9}" dt="2019-08-01T17:19:43.401" v="326" actId="14100"/>
          <ac:spMkLst>
            <pc:docMk/>
            <pc:sldMk cId="3757959771" sldId="631"/>
            <ac:spMk id="7" creationId="{B0369C6B-D18C-4CCF-81D5-91F16F2021B5}"/>
          </ac:spMkLst>
        </pc:spChg>
        <pc:picChg chg="del">
          <ac:chgData name="edwin landivar" userId="ae2ac59f40d9f62d" providerId="LiveId" clId="{FD6A85BC-BC07-4689-9665-EF3A033379D9}" dt="2019-08-01T17:18:31.854" v="311" actId="478"/>
          <ac:picMkLst>
            <pc:docMk/>
            <pc:sldMk cId="3757959771" sldId="631"/>
            <ac:picMk id="8" creationId="{2529E4DB-DCB2-4630-878C-4F4B79E4EEB7}"/>
          </ac:picMkLst>
        </pc:picChg>
        <pc:picChg chg="add mod">
          <ac:chgData name="edwin landivar" userId="ae2ac59f40d9f62d" providerId="LiveId" clId="{FD6A85BC-BC07-4689-9665-EF3A033379D9}" dt="2019-08-01T18:17:38.705" v="509" actId="167"/>
          <ac:picMkLst>
            <pc:docMk/>
            <pc:sldMk cId="3757959771" sldId="631"/>
            <ac:picMk id="12290" creationId="{174B6105-C9DC-4E78-A992-07331979D0BF}"/>
          </ac:picMkLst>
        </pc:picChg>
      </pc:sldChg>
    </pc:docChg>
  </pc:docChgLst>
  <pc:docChgLst>
    <pc:chgData name="edwin landivar" userId="ae2ac59f40d9f62d" providerId="LiveId" clId="{285E6BC9-C5DC-4EFD-8282-D8C3662C49D6}"/>
    <pc:docChg chg="custSel delSld modSld">
      <pc:chgData name="edwin landivar" userId="ae2ac59f40d9f62d" providerId="LiveId" clId="{285E6BC9-C5DC-4EFD-8282-D8C3662C49D6}" dt="2019-07-19T17:42:08.354" v="371" actId="12"/>
      <pc:docMkLst>
        <pc:docMk/>
      </pc:docMkLst>
      <pc:sldChg chg="addSp delSp modSp modNotesTx">
        <pc:chgData name="edwin landivar" userId="ae2ac59f40d9f62d" providerId="LiveId" clId="{285E6BC9-C5DC-4EFD-8282-D8C3662C49D6}" dt="2019-07-19T16:32:55.514" v="189" actId="1076"/>
        <pc:sldMkLst>
          <pc:docMk/>
          <pc:sldMk cId="3378895467" sldId="606"/>
        </pc:sldMkLst>
        <pc:spChg chg="mod">
          <ac:chgData name="edwin landivar" userId="ae2ac59f40d9f62d" providerId="LiveId" clId="{285E6BC9-C5DC-4EFD-8282-D8C3662C49D6}" dt="2019-07-19T16:11:41.456" v="33" actId="20577"/>
          <ac:spMkLst>
            <pc:docMk/>
            <pc:sldMk cId="3378895467" sldId="606"/>
            <ac:spMk id="5" creationId="{00000000-0000-0000-0000-000000000000}"/>
          </ac:spMkLst>
        </pc:spChg>
        <pc:picChg chg="add mod">
          <ac:chgData name="edwin landivar" userId="ae2ac59f40d9f62d" providerId="LiveId" clId="{285E6BC9-C5DC-4EFD-8282-D8C3662C49D6}" dt="2019-07-19T16:32:55.514" v="189" actId="1076"/>
          <ac:picMkLst>
            <pc:docMk/>
            <pc:sldMk cId="3378895467" sldId="606"/>
            <ac:picMk id="1026" creationId="{84E8FF7D-8E87-4B8D-B4A0-81307A4B1929}"/>
          </ac:picMkLst>
        </pc:picChg>
        <pc:picChg chg="del">
          <ac:chgData name="edwin landivar" userId="ae2ac59f40d9f62d" providerId="LiveId" clId="{285E6BC9-C5DC-4EFD-8282-D8C3662C49D6}" dt="2019-07-19T16:11:45.287" v="34" actId="478"/>
          <ac:picMkLst>
            <pc:docMk/>
            <pc:sldMk cId="3378895467" sldId="606"/>
            <ac:picMk id="1028" creationId="{C18ECD6D-DCC6-4135-818C-361353672E02}"/>
          </ac:picMkLst>
        </pc:picChg>
      </pc:sldChg>
      <pc:sldChg chg="addSp delSp modSp">
        <pc:chgData name="edwin landivar" userId="ae2ac59f40d9f62d" providerId="LiveId" clId="{285E6BC9-C5DC-4EFD-8282-D8C3662C49D6}" dt="2019-07-19T16:35:36.261" v="197" actId="1076"/>
        <pc:sldMkLst>
          <pc:docMk/>
          <pc:sldMk cId="837056114" sldId="613"/>
        </pc:sldMkLst>
        <pc:spChg chg="mod">
          <ac:chgData name="edwin landivar" userId="ae2ac59f40d9f62d" providerId="LiveId" clId="{285E6BC9-C5DC-4EFD-8282-D8C3662C49D6}" dt="2019-07-19T16:14:38.190" v="70" actId="1076"/>
          <ac:spMkLst>
            <pc:docMk/>
            <pc:sldMk cId="837056114" sldId="613"/>
            <ac:spMk id="5" creationId="{00000000-0000-0000-0000-000000000000}"/>
          </ac:spMkLst>
        </pc:spChg>
        <pc:spChg chg="mod">
          <ac:chgData name="edwin landivar" userId="ae2ac59f40d9f62d" providerId="LiveId" clId="{285E6BC9-C5DC-4EFD-8282-D8C3662C49D6}" dt="2019-07-19T16:14:40.758" v="71" actId="1076"/>
          <ac:spMkLst>
            <pc:docMk/>
            <pc:sldMk cId="837056114" sldId="613"/>
            <ac:spMk id="14" creationId="{00000000-0000-0000-0000-000000000000}"/>
          </ac:spMkLst>
        </pc:spChg>
        <pc:spChg chg="mod">
          <ac:chgData name="edwin landivar" userId="ae2ac59f40d9f62d" providerId="LiveId" clId="{285E6BC9-C5DC-4EFD-8282-D8C3662C49D6}" dt="2019-07-19T16:35:36.261" v="197" actId="1076"/>
          <ac:spMkLst>
            <pc:docMk/>
            <pc:sldMk cId="837056114" sldId="613"/>
            <ac:spMk id="15" creationId="{00000000-0000-0000-0000-000000000000}"/>
          </ac:spMkLst>
        </pc:spChg>
        <pc:grpChg chg="mod">
          <ac:chgData name="edwin landivar" userId="ae2ac59f40d9f62d" providerId="LiveId" clId="{285E6BC9-C5DC-4EFD-8282-D8C3662C49D6}" dt="2019-07-19T16:12:34.287" v="35"/>
          <ac:grpSpMkLst>
            <pc:docMk/>
            <pc:sldMk cId="837056114" sldId="613"/>
            <ac:grpSpMk id="21" creationId="{00000000-0000-0000-0000-000000000000}"/>
          </ac:grpSpMkLst>
        </pc:grpChg>
        <pc:picChg chg="del">
          <ac:chgData name="edwin landivar" userId="ae2ac59f40d9f62d" providerId="LiveId" clId="{285E6BC9-C5DC-4EFD-8282-D8C3662C49D6}" dt="2019-07-19T16:33:14.316" v="191" actId="478"/>
          <ac:picMkLst>
            <pc:docMk/>
            <pc:sldMk cId="837056114" sldId="613"/>
            <ac:picMk id="4" creationId="{3114F9AF-502C-4F89-B2A4-DBAE2AC3F7F6}"/>
          </ac:picMkLst>
        </pc:picChg>
        <pc:picChg chg="add mod">
          <ac:chgData name="edwin landivar" userId="ae2ac59f40d9f62d" providerId="LiveId" clId="{285E6BC9-C5DC-4EFD-8282-D8C3662C49D6}" dt="2019-07-19T16:35:31.511" v="196" actId="167"/>
          <ac:picMkLst>
            <pc:docMk/>
            <pc:sldMk cId="837056114" sldId="613"/>
            <ac:picMk id="2050" creationId="{A7C53434-64B6-4E3D-8124-D4F7E809AD11}"/>
          </ac:picMkLst>
        </pc:picChg>
      </pc:sldChg>
      <pc:sldChg chg="addSp delSp modSp modNotesTx">
        <pc:chgData name="edwin landivar" userId="ae2ac59f40d9f62d" providerId="LiveId" clId="{285E6BC9-C5DC-4EFD-8282-D8C3662C49D6}" dt="2019-07-19T16:37:37.309" v="205" actId="1076"/>
        <pc:sldMkLst>
          <pc:docMk/>
          <pc:sldMk cId="1479977622" sldId="614"/>
        </pc:sldMkLst>
        <pc:spChg chg="add del">
          <ac:chgData name="edwin landivar" userId="ae2ac59f40d9f62d" providerId="LiveId" clId="{285E6BC9-C5DC-4EFD-8282-D8C3662C49D6}" dt="2019-07-19T16:16:33.035" v="73"/>
          <ac:spMkLst>
            <pc:docMk/>
            <pc:sldMk cId="1479977622" sldId="614"/>
            <ac:spMk id="2" creationId="{9153C1B5-D539-4A5D-B1B8-48DAB6C59328}"/>
          </ac:spMkLst>
        </pc:spChg>
        <pc:spChg chg="mod">
          <ac:chgData name="edwin landivar" userId="ae2ac59f40d9f62d" providerId="LiveId" clId="{285E6BC9-C5DC-4EFD-8282-D8C3662C49D6}" dt="2019-07-19T16:37:37.309" v="205" actId="1076"/>
          <ac:spMkLst>
            <pc:docMk/>
            <pc:sldMk cId="1479977622" sldId="614"/>
            <ac:spMk id="11" creationId="{5C0431FB-EEE5-4DAD-9396-1B2799383766}"/>
          </ac:spMkLst>
        </pc:spChg>
        <pc:spChg chg="mod">
          <ac:chgData name="edwin landivar" userId="ae2ac59f40d9f62d" providerId="LiveId" clId="{285E6BC9-C5DC-4EFD-8282-D8C3662C49D6}" dt="2019-07-19T16:20:29.705" v="122" actId="20577"/>
          <ac:spMkLst>
            <pc:docMk/>
            <pc:sldMk cId="1479977622" sldId="614"/>
            <ac:spMk id="12" creationId="{FDA60557-BA79-460F-BF5F-4FA86BF69E8D}"/>
          </ac:spMkLst>
        </pc:spChg>
        <pc:grpChg chg="mod">
          <ac:chgData name="edwin landivar" userId="ae2ac59f40d9f62d" providerId="LiveId" clId="{285E6BC9-C5DC-4EFD-8282-D8C3662C49D6}" dt="2019-07-19T16:37:34.013" v="204" actId="1076"/>
          <ac:grpSpMkLst>
            <pc:docMk/>
            <pc:sldMk cId="1479977622" sldId="614"/>
            <ac:grpSpMk id="7" creationId="{6A2EE282-3F0E-48E3-8A4C-4C198B8FBCBE}"/>
          </ac:grpSpMkLst>
        </pc:grpChg>
        <pc:picChg chg="del">
          <ac:chgData name="edwin landivar" userId="ae2ac59f40d9f62d" providerId="LiveId" clId="{285E6BC9-C5DC-4EFD-8282-D8C3662C49D6}" dt="2019-07-19T16:35:56.103" v="199" actId="478"/>
          <ac:picMkLst>
            <pc:docMk/>
            <pc:sldMk cId="1479977622" sldId="614"/>
            <ac:picMk id="5" creationId="{7489CDA7-156B-4001-8749-6D156C7D6A30}"/>
          </ac:picMkLst>
        </pc:picChg>
        <pc:picChg chg="add mod">
          <ac:chgData name="edwin landivar" userId="ae2ac59f40d9f62d" providerId="LiveId" clId="{285E6BC9-C5DC-4EFD-8282-D8C3662C49D6}" dt="2019-07-19T16:37:30.447" v="203" actId="167"/>
          <ac:picMkLst>
            <pc:docMk/>
            <pc:sldMk cId="1479977622" sldId="614"/>
            <ac:picMk id="3074" creationId="{10D4DDB3-E856-4FF1-A16C-9ADE34268F1F}"/>
          </ac:picMkLst>
        </pc:picChg>
      </pc:sldChg>
      <pc:sldChg chg="addSp delSp modSp modNotesTx">
        <pc:chgData name="edwin landivar" userId="ae2ac59f40d9f62d" providerId="LiveId" clId="{285E6BC9-C5DC-4EFD-8282-D8C3662C49D6}" dt="2019-07-19T17:42:08.354" v="371" actId="12"/>
        <pc:sldMkLst>
          <pc:docMk/>
          <pc:sldMk cId="668194125" sldId="616"/>
        </pc:sldMkLst>
        <pc:spChg chg="mod">
          <ac:chgData name="edwin landivar" userId="ae2ac59f40d9f62d" providerId="LiveId" clId="{285E6BC9-C5DC-4EFD-8282-D8C3662C49D6}" dt="2019-07-19T17:42:08.354" v="371" actId="12"/>
          <ac:spMkLst>
            <pc:docMk/>
            <pc:sldMk cId="668194125" sldId="616"/>
            <ac:spMk id="7" creationId="{1867828F-492D-4BF1-8A4E-822DF2FD5B9B}"/>
          </ac:spMkLst>
        </pc:spChg>
        <pc:spChg chg="mod">
          <ac:chgData name="edwin landivar" userId="ae2ac59f40d9f62d" providerId="LiveId" clId="{285E6BC9-C5DC-4EFD-8282-D8C3662C49D6}" dt="2019-07-19T17:05:00.828" v="245" actId="17032"/>
          <ac:spMkLst>
            <pc:docMk/>
            <pc:sldMk cId="668194125" sldId="616"/>
            <ac:spMk id="8" creationId="{00000000-0000-0000-0000-000000000000}"/>
          </ac:spMkLst>
        </pc:spChg>
        <pc:spChg chg="mod">
          <ac:chgData name="edwin landivar" userId="ae2ac59f40d9f62d" providerId="LiveId" clId="{285E6BC9-C5DC-4EFD-8282-D8C3662C49D6}" dt="2019-07-19T17:04:51.925" v="244" actId="1076"/>
          <ac:spMkLst>
            <pc:docMk/>
            <pc:sldMk cId="668194125" sldId="616"/>
            <ac:spMk id="11" creationId="{000A3D02-EEEC-4528-90F1-EF34E378C585}"/>
          </ac:spMkLst>
        </pc:spChg>
        <pc:picChg chg="del">
          <ac:chgData name="edwin landivar" userId="ae2ac59f40d9f62d" providerId="LiveId" clId="{285E6BC9-C5DC-4EFD-8282-D8C3662C49D6}" dt="2019-07-19T17:00:32.464" v="234" actId="478"/>
          <ac:picMkLst>
            <pc:docMk/>
            <pc:sldMk cId="668194125" sldId="616"/>
            <ac:picMk id="5122" creationId="{6DBA0D05-C724-4723-9829-C5358EEF30AE}"/>
          </ac:picMkLst>
        </pc:picChg>
        <pc:picChg chg="add mod">
          <ac:chgData name="edwin landivar" userId="ae2ac59f40d9f62d" providerId="LiveId" clId="{285E6BC9-C5DC-4EFD-8282-D8C3662C49D6}" dt="2019-07-19T17:04:47.231" v="243" actId="167"/>
          <ac:picMkLst>
            <pc:docMk/>
            <pc:sldMk cId="668194125" sldId="616"/>
            <ac:picMk id="6146" creationId="{FDCC2B16-6E25-4BA0-BDBA-96516CF4BB1E}"/>
          </ac:picMkLst>
        </pc:picChg>
      </pc:sldChg>
      <pc:sldChg chg="addSp delSp modSp modNotesTx">
        <pc:chgData name="edwin landivar" userId="ae2ac59f40d9f62d" providerId="LiveId" clId="{285E6BC9-C5DC-4EFD-8282-D8C3662C49D6}" dt="2019-07-19T16:56:57.407" v="232" actId="167"/>
        <pc:sldMkLst>
          <pc:docMk/>
          <pc:sldMk cId="2599265895" sldId="619"/>
        </pc:sldMkLst>
        <pc:spChg chg="mod">
          <ac:chgData name="edwin landivar" userId="ae2ac59f40d9f62d" providerId="LiveId" clId="{285E6BC9-C5DC-4EFD-8282-D8C3662C49D6}" dt="2019-07-19T16:56:10.557" v="222" actId="1076"/>
          <ac:spMkLst>
            <pc:docMk/>
            <pc:sldMk cId="2599265895" sldId="619"/>
            <ac:spMk id="9" creationId="{227275EF-EC61-4770-89C0-348F5818FF93}"/>
          </ac:spMkLst>
        </pc:spChg>
        <pc:spChg chg="mod">
          <ac:chgData name="edwin landivar" userId="ae2ac59f40d9f62d" providerId="LiveId" clId="{285E6BC9-C5DC-4EFD-8282-D8C3662C49D6}" dt="2019-07-19T16:23:32.981" v="134" actId="1076"/>
          <ac:spMkLst>
            <pc:docMk/>
            <pc:sldMk cId="2599265895" sldId="619"/>
            <ac:spMk id="27" creationId="{00000000-0000-0000-0000-000000000000}"/>
          </ac:spMkLst>
        </pc:spChg>
        <pc:picChg chg="del">
          <ac:chgData name="edwin landivar" userId="ae2ac59f40d9f62d" providerId="LiveId" clId="{285E6BC9-C5DC-4EFD-8282-D8C3662C49D6}" dt="2019-07-19T16:56:12.068" v="223" actId="478"/>
          <ac:picMkLst>
            <pc:docMk/>
            <pc:sldMk cId="2599265895" sldId="619"/>
            <ac:picMk id="4098" creationId="{5A12CD69-7EC5-4DEC-B516-A77CBF41B08B}"/>
          </ac:picMkLst>
        </pc:picChg>
        <pc:picChg chg="add mod">
          <ac:chgData name="edwin landivar" userId="ae2ac59f40d9f62d" providerId="LiveId" clId="{285E6BC9-C5DC-4EFD-8282-D8C3662C49D6}" dt="2019-07-19T16:56:29.894" v="228" actId="167"/>
          <ac:picMkLst>
            <pc:docMk/>
            <pc:sldMk cId="2599265895" sldId="619"/>
            <ac:picMk id="5122" creationId="{D0A300C3-FEBC-4EEF-BDE0-59A7A018FE5B}"/>
          </ac:picMkLst>
        </pc:picChg>
        <pc:picChg chg="add mod">
          <ac:chgData name="edwin landivar" userId="ae2ac59f40d9f62d" providerId="LiveId" clId="{285E6BC9-C5DC-4EFD-8282-D8C3662C49D6}" dt="2019-07-19T16:56:57.407" v="232" actId="167"/>
          <ac:picMkLst>
            <pc:docMk/>
            <pc:sldMk cId="2599265895" sldId="619"/>
            <ac:picMk id="5124" creationId="{8CE7AB0D-2699-4E05-8DD3-F5875C881466}"/>
          </ac:picMkLst>
        </pc:picChg>
      </pc:sldChg>
      <pc:sldChg chg="addSp delSp modSp">
        <pc:chgData name="edwin landivar" userId="ae2ac59f40d9f62d" providerId="LiveId" clId="{285E6BC9-C5DC-4EFD-8282-D8C3662C49D6}" dt="2019-07-19T17:22:17.925" v="335" actId="1076"/>
        <pc:sldMkLst>
          <pc:docMk/>
          <pc:sldMk cId="3481045880" sldId="622"/>
        </pc:sldMkLst>
        <pc:spChg chg="add del mod">
          <ac:chgData name="edwin landivar" userId="ae2ac59f40d9f62d" providerId="LiveId" clId="{285E6BC9-C5DC-4EFD-8282-D8C3662C49D6}" dt="2019-07-19T17:21:58.609" v="328" actId="478"/>
          <ac:spMkLst>
            <pc:docMk/>
            <pc:sldMk cId="3481045880" sldId="622"/>
            <ac:spMk id="3" creationId="{0DB46950-5420-4929-B02E-4A27C0722F79}"/>
          </ac:spMkLst>
        </pc:spChg>
        <pc:spChg chg="mod">
          <ac:chgData name="edwin landivar" userId="ae2ac59f40d9f62d" providerId="LiveId" clId="{285E6BC9-C5DC-4EFD-8282-D8C3662C49D6}" dt="2019-07-19T16:31:18.120" v="185" actId="20577"/>
          <ac:spMkLst>
            <pc:docMk/>
            <pc:sldMk cId="3481045880" sldId="622"/>
            <ac:spMk id="14" creationId="{00000000-0000-0000-0000-000000000000}"/>
          </ac:spMkLst>
        </pc:spChg>
        <pc:spChg chg="mod">
          <ac:chgData name="edwin landivar" userId="ae2ac59f40d9f62d" providerId="LiveId" clId="{285E6BC9-C5DC-4EFD-8282-D8C3662C49D6}" dt="2019-07-19T17:22:14.050" v="334" actId="1076"/>
          <ac:spMkLst>
            <pc:docMk/>
            <pc:sldMk cId="3481045880" sldId="622"/>
            <ac:spMk id="15" creationId="{00000000-0000-0000-0000-000000000000}"/>
          </ac:spMkLst>
        </pc:spChg>
        <pc:grpChg chg="mod">
          <ac:chgData name="edwin landivar" userId="ae2ac59f40d9f62d" providerId="LiveId" clId="{285E6BC9-C5DC-4EFD-8282-D8C3662C49D6}" dt="2019-07-19T17:22:17.925" v="335" actId="1076"/>
          <ac:grpSpMkLst>
            <pc:docMk/>
            <pc:sldMk cId="3481045880" sldId="622"/>
            <ac:grpSpMk id="21" creationId="{00000000-0000-0000-0000-000000000000}"/>
          </ac:grpSpMkLst>
        </pc:grpChg>
        <pc:picChg chg="del">
          <ac:chgData name="edwin landivar" userId="ae2ac59f40d9f62d" providerId="LiveId" clId="{285E6BC9-C5DC-4EFD-8282-D8C3662C49D6}" dt="2019-07-19T17:21:55.647" v="327" actId="478"/>
          <ac:picMkLst>
            <pc:docMk/>
            <pc:sldMk cId="3481045880" sldId="622"/>
            <ac:picMk id="8" creationId="{BE74587B-5A37-40C9-BEE7-1DD5C052077E}"/>
          </ac:picMkLst>
        </pc:picChg>
        <pc:picChg chg="add mod">
          <ac:chgData name="edwin landivar" userId="ae2ac59f40d9f62d" providerId="LiveId" clId="{285E6BC9-C5DC-4EFD-8282-D8C3662C49D6}" dt="2019-07-19T17:22:11.221" v="333" actId="167"/>
          <ac:picMkLst>
            <pc:docMk/>
            <pc:sldMk cId="3481045880" sldId="622"/>
            <ac:picMk id="10" creationId="{DDA1C6FA-8ACC-4FC1-83B9-30219938199F}"/>
          </ac:picMkLst>
        </pc:picChg>
      </pc:sldChg>
      <pc:sldChg chg="addSp delSp modSp modNotesTx">
        <pc:chgData name="edwin landivar" userId="ae2ac59f40d9f62d" providerId="LiveId" clId="{285E6BC9-C5DC-4EFD-8282-D8C3662C49D6}" dt="2019-07-19T17:26:45.646" v="369" actId="1076"/>
        <pc:sldMkLst>
          <pc:docMk/>
          <pc:sldMk cId="149751213" sldId="625"/>
        </pc:sldMkLst>
        <pc:spChg chg="mod">
          <ac:chgData name="edwin landivar" userId="ae2ac59f40d9f62d" providerId="LiveId" clId="{285E6BC9-C5DC-4EFD-8282-D8C3662C49D6}" dt="2019-07-19T17:26:45.646" v="369" actId="1076"/>
          <ac:spMkLst>
            <pc:docMk/>
            <pc:sldMk cId="149751213" sldId="625"/>
            <ac:spMk id="6" creationId="{5A029062-0B40-4469-A9C2-00C47831E7F0}"/>
          </ac:spMkLst>
        </pc:spChg>
        <pc:spChg chg="mod">
          <ac:chgData name="edwin landivar" userId="ae2ac59f40d9f62d" providerId="LiveId" clId="{285E6BC9-C5DC-4EFD-8282-D8C3662C49D6}" dt="2019-07-19T17:23:22.127" v="344" actId="1076"/>
          <ac:spMkLst>
            <pc:docMk/>
            <pc:sldMk cId="149751213" sldId="625"/>
            <ac:spMk id="7" creationId="{B0369C6B-D18C-4CCF-81D5-91F16F2021B5}"/>
          </ac:spMkLst>
        </pc:spChg>
        <pc:picChg chg="del">
          <ac:chgData name="edwin landivar" userId="ae2ac59f40d9f62d" providerId="LiveId" clId="{285E6BC9-C5DC-4EFD-8282-D8C3662C49D6}" dt="2019-07-19T17:19:48.808" v="317" actId="478"/>
          <ac:picMkLst>
            <pc:docMk/>
            <pc:sldMk cId="149751213" sldId="625"/>
            <ac:picMk id="2" creationId="{C52BD223-7764-4F8A-9EDB-2FAAA02957CF}"/>
          </ac:picMkLst>
        </pc:picChg>
        <pc:picChg chg="add mod">
          <ac:chgData name="edwin landivar" userId="ae2ac59f40d9f62d" providerId="LiveId" clId="{285E6BC9-C5DC-4EFD-8282-D8C3662C49D6}" dt="2019-07-19T17:26:34.520" v="367" actId="14100"/>
          <ac:picMkLst>
            <pc:docMk/>
            <pc:sldMk cId="149751213" sldId="625"/>
            <ac:picMk id="8194" creationId="{A16071B0-1FBD-486A-86ED-6702F68ED301}"/>
          </ac:picMkLst>
        </pc:picChg>
        <pc:picChg chg="add del mod">
          <ac:chgData name="edwin landivar" userId="ae2ac59f40d9f62d" providerId="LiveId" clId="{285E6BC9-C5DC-4EFD-8282-D8C3662C49D6}" dt="2019-07-19T17:21:49.422" v="324"/>
          <ac:picMkLst>
            <pc:docMk/>
            <pc:sldMk cId="149751213" sldId="625"/>
            <ac:picMk id="8196" creationId="{66A9F5ED-2BF9-40EF-8D09-760BB819E323}"/>
          </ac:picMkLst>
        </pc:picChg>
        <pc:picChg chg="add mod">
          <ac:chgData name="edwin landivar" userId="ae2ac59f40d9f62d" providerId="LiveId" clId="{285E6BC9-C5DC-4EFD-8282-D8C3662C49D6}" dt="2019-07-19T17:26:28.045" v="366" actId="14100"/>
          <ac:picMkLst>
            <pc:docMk/>
            <pc:sldMk cId="149751213" sldId="625"/>
            <ac:picMk id="8198" creationId="{5D5E12FA-ED49-448F-837B-C5A2B9D0AA37}"/>
          </ac:picMkLst>
        </pc:picChg>
      </pc:sldChg>
    </pc:docChg>
  </pc:docChgLst>
  <pc:docChgLst>
    <pc:chgData name="edwin landivar" userId="ae2ac59f40d9f62d" providerId="LiveId" clId="{E7D219E4-46FA-4F3A-9EDC-A629AAC504F7}"/>
    <pc:docChg chg="custSel addSld delSld modSld">
      <pc:chgData name="edwin landivar" userId="ae2ac59f40d9f62d" providerId="LiveId" clId="{E7D219E4-46FA-4F3A-9EDC-A629AAC504F7}" dt="2019-07-19T12:57:51.370" v="409" actId="20577"/>
      <pc:docMkLst>
        <pc:docMk/>
      </pc:docMkLst>
      <pc:sldChg chg="addSp delSp modSp">
        <pc:chgData name="edwin landivar" userId="ae2ac59f40d9f62d" providerId="LiveId" clId="{E7D219E4-46FA-4F3A-9EDC-A629AAC504F7}" dt="2019-07-18T22:03:20.144" v="403" actId="1076"/>
        <pc:sldMkLst>
          <pc:docMk/>
          <pc:sldMk cId="3378895467" sldId="606"/>
        </pc:sldMkLst>
        <pc:spChg chg="mod">
          <ac:chgData name="edwin landivar" userId="ae2ac59f40d9f62d" providerId="LiveId" clId="{E7D219E4-46FA-4F3A-9EDC-A629AAC504F7}" dt="2019-07-18T21:14:43.212" v="0"/>
          <ac:spMkLst>
            <pc:docMk/>
            <pc:sldMk cId="3378895467" sldId="606"/>
            <ac:spMk id="5" creationId="{00000000-0000-0000-0000-000000000000}"/>
          </ac:spMkLst>
        </pc:spChg>
        <pc:picChg chg="add del mod">
          <ac:chgData name="edwin landivar" userId="ae2ac59f40d9f62d" providerId="LiveId" clId="{E7D219E4-46FA-4F3A-9EDC-A629AAC504F7}" dt="2019-07-18T22:02:54.234" v="400" actId="478"/>
          <ac:picMkLst>
            <pc:docMk/>
            <pc:sldMk cId="3378895467" sldId="606"/>
            <ac:picMk id="2" creationId="{9E31B538-777C-423D-90F3-0917960F0087}"/>
          </ac:picMkLst>
        </pc:picChg>
        <pc:picChg chg="del">
          <ac:chgData name="edwin landivar" userId="ae2ac59f40d9f62d" providerId="LiveId" clId="{E7D219E4-46FA-4F3A-9EDC-A629AAC504F7}" dt="2019-07-18T21:14:45.655" v="1" actId="478"/>
          <ac:picMkLst>
            <pc:docMk/>
            <pc:sldMk cId="3378895467" sldId="606"/>
            <ac:picMk id="1026" creationId="{0CC1715A-9E77-4E90-98F3-ECCD973A6843}"/>
          </ac:picMkLst>
        </pc:picChg>
        <pc:picChg chg="add mod">
          <ac:chgData name="edwin landivar" userId="ae2ac59f40d9f62d" providerId="LiveId" clId="{E7D219E4-46FA-4F3A-9EDC-A629AAC504F7}" dt="2019-07-18T22:03:20.144" v="403" actId="1076"/>
          <ac:picMkLst>
            <pc:docMk/>
            <pc:sldMk cId="3378895467" sldId="606"/>
            <ac:picMk id="1028" creationId="{C18ECD6D-DCC6-4135-818C-361353672E02}"/>
          </ac:picMkLst>
        </pc:picChg>
      </pc:sldChg>
      <pc:sldChg chg="addSp delSp modSp">
        <pc:chgData name="edwin landivar" userId="ae2ac59f40d9f62d" providerId="LiveId" clId="{E7D219E4-46FA-4F3A-9EDC-A629AAC504F7}" dt="2019-07-18T21:43:28.921" v="273" actId="1076"/>
        <pc:sldMkLst>
          <pc:docMk/>
          <pc:sldMk cId="837056114" sldId="613"/>
        </pc:sldMkLst>
        <pc:spChg chg="mod">
          <ac:chgData name="edwin landivar" userId="ae2ac59f40d9f62d" providerId="LiveId" clId="{E7D219E4-46FA-4F3A-9EDC-A629AAC504F7}" dt="2019-07-18T21:15:58.473" v="11" actId="1076"/>
          <ac:spMkLst>
            <pc:docMk/>
            <pc:sldMk cId="837056114" sldId="613"/>
            <ac:spMk id="14" creationId="{00000000-0000-0000-0000-000000000000}"/>
          </ac:spMkLst>
        </pc:spChg>
        <pc:spChg chg="mod">
          <ac:chgData name="edwin landivar" userId="ae2ac59f40d9f62d" providerId="LiveId" clId="{E7D219E4-46FA-4F3A-9EDC-A629AAC504F7}" dt="2019-07-18T21:43:28.921" v="273" actId="1076"/>
          <ac:spMkLst>
            <pc:docMk/>
            <pc:sldMk cId="837056114" sldId="613"/>
            <ac:spMk id="15" creationId="{00000000-0000-0000-0000-000000000000}"/>
          </ac:spMkLst>
        </pc:spChg>
        <pc:grpChg chg="mod">
          <ac:chgData name="edwin landivar" userId="ae2ac59f40d9f62d" providerId="LiveId" clId="{E7D219E4-46FA-4F3A-9EDC-A629AAC504F7}" dt="2019-07-18T21:15:12.073" v="2"/>
          <ac:grpSpMkLst>
            <pc:docMk/>
            <pc:sldMk cId="837056114" sldId="613"/>
            <ac:grpSpMk id="21" creationId="{00000000-0000-0000-0000-000000000000}"/>
          </ac:grpSpMkLst>
        </pc:grpChg>
        <pc:picChg chg="del">
          <ac:chgData name="edwin landivar" userId="ae2ac59f40d9f62d" providerId="LiveId" clId="{E7D219E4-46FA-4F3A-9EDC-A629AAC504F7}" dt="2019-07-18T21:43:01.337" v="270" actId="478"/>
          <ac:picMkLst>
            <pc:docMk/>
            <pc:sldMk cId="837056114" sldId="613"/>
            <ac:picMk id="2" creationId="{30876573-B946-4A3A-8A34-5DB2E11B0E54}"/>
          </ac:picMkLst>
        </pc:picChg>
        <pc:picChg chg="add mod ord">
          <ac:chgData name="edwin landivar" userId="ae2ac59f40d9f62d" providerId="LiveId" clId="{E7D219E4-46FA-4F3A-9EDC-A629AAC504F7}" dt="2019-07-18T21:43:25.997" v="272" actId="167"/>
          <ac:picMkLst>
            <pc:docMk/>
            <pc:sldMk cId="837056114" sldId="613"/>
            <ac:picMk id="4" creationId="{3114F9AF-502C-4F89-B2A4-DBAE2AC3F7F6}"/>
          </ac:picMkLst>
        </pc:picChg>
      </pc:sldChg>
      <pc:sldChg chg="addSp delSp modSp modNotesTx">
        <pc:chgData name="edwin landivar" userId="ae2ac59f40d9f62d" providerId="LiveId" clId="{E7D219E4-46FA-4F3A-9EDC-A629AAC504F7}" dt="2019-07-18T21:44:44.979" v="286" actId="17032"/>
        <pc:sldMkLst>
          <pc:docMk/>
          <pc:sldMk cId="1479977622" sldId="614"/>
        </pc:sldMkLst>
        <pc:spChg chg="mod">
          <ac:chgData name="edwin landivar" userId="ae2ac59f40d9f62d" providerId="LiveId" clId="{E7D219E4-46FA-4F3A-9EDC-A629AAC504F7}" dt="2019-07-18T21:44:44.979" v="286" actId="17032"/>
          <ac:spMkLst>
            <pc:docMk/>
            <pc:sldMk cId="1479977622" sldId="614"/>
            <ac:spMk id="8" creationId="{00000000-0000-0000-0000-000000000000}"/>
          </ac:spMkLst>
        </pc:spChg>
        <pc:spChg chg="mod">
          <ac:chgData name="edwin landivar" userId="ae2ac59f40d9f62d" providerId="LiveId" clId="{E7D219E4-46FA-4F3A-9EDC-A629AAC504F7}" dt="2019-07-18T21:19:46.536" v="40" actId="14100"/>
          <ac:spMkLst>
            <pc:docMk/>
            <pc:sldMk cId="1479977622" sldId="614"/>
            <ac:spMk id="9" creationId="{B785FD58-7E78-41DD-B8F9-95CAC72BE8C1}"/>
          </ac:spMkLst>
        </pc:spChg>
        <pc:spChg chg="mod">
          <ac:chgData name="edwin landivar" userId="ae2ac59f40d9f62d" providerId="LiveId" clId="{E7D219E4-46FA-4F3A-9EDC-A629AAC504F7}" dt="2019-07-18T21:44:36.914" v="285" actId="1076"/>
          <ac:spMkLst>
            <pc:docMk/>
            <pc:sldMk cId="1479977622" sldId="614"/>
            <ac:spMk id="11" creationId="{5C0431FB-EEE5-4DAD-9396-1B2799383766}"/>
          </ac:spMkLst>
        </pc:spChg>
        <pc:spChg chg="mod">
          <ac:chgData name="edwin landivar" userId="ae2ac59f40d9f62d" providerId="LiveId" clId="{E7D219E4-46FA-4F3A-9EDC-A629AAC504F7}" dt="2019-07-18T21:19:40.007" v="38" actId="14100"/>
          <ac:spMkLst>
            <pc:docMk/>
            <pc:sldMk cId="1479977622" sldId="614"/>
            <ac:spMk id="12" creationId="{FDA60557-BA79-460F-BF5F-4FA86BF69E8D}"/>
          </ac:spMkLst>
        </pc:spChg>
        <pc:grpChg chg="mod">
          <ac:chgData name="edwin landivar" userId="ae2ac59f40d9f62d" providerId="LiveId" clId="{E7D219E4-46FA-4F3A-9EDC-A629AAC504F7}" dt="2019-07-18T21:44:28.426" v="283" actId="1076"/>
          <ac:grpSpMkLst>
            <pc:docMk/>
            <pc:sldMk cId="1479977622" sldId="614"/>
            <ac:grpSpMk id="7" creationId="{6A2EE282-3F0E-48E3-8A4C-4C198B8FBCBE}"/>
          </ac:grpSpMkLst>
        </pc:grpChg>
        <pc:picChg chg="del">
          <ac:chgData name="edwin landivar" userId="ae2ac59f40d9f62d" providerId="LiveId" clId="{E7D219E4-46FA-4F3A-9EDC-A629AAC504F7}" dt="2019-07-18T21:43:39.557" v="275" actId="478"/>
          <ac:picMkLst>
            <pc:docMk/>
            <pc:sldMk cId="1479977622" sldId="614"/>
            <ac:picMk id="2" creationId="{621E66A0-BD02-4040-BDFB-422AA205628E}"/>
          </ac:picMkLst>
        </pc:picChg>
        <pc:picChg chg="del">
          <ac:chgData name="edwin landivar" userId="ae2ac59f40d9f62d" providerId="LiveId" clId="{E7D219E4-46FA-4F3A-9EDC-A629AAC504F7}" dt="2019-07-18T21:43:42.885" v="276" actId="478"/>
          <ac:picMkLst>
            <pc:docMk/>
            <pc:sldMk cId="1479977622" sldId="614"/>
            <ac:picMk id="4" creationId="{BAB2FD27-BFD6-45AE-A6D9-7FADFB760707}"/>
          </ac:picMkLst>
        </pc:picChg>
        <pc:picChg chg="add mod ord">
          <ac:chgData name="edwin landivar" userId="ae2ac59f40d9f62d" providerId="LiveId" clId="{E7D219E4-46FA-4F3A-9EDC-A629AAC504F7}" dt="2019-07-18T21:44:18.792" v="282" actId="167"/>
          <ac:picMkLst>
            <pc:docMk/>
            <pc:sldMk cId="1479977622" sldId="614"/>
            <ac:picMk id="5" creationId="{7489CDA7-156B-4001-8749-6D156C7D6A30}"/>
          </ac:picMkLst>
        </pc:picChg>
      </pc:sldChg>
      <pc:sldChg chg="addSp delSp modSp">
        <pc:chgData name="edwin landivar" userId="ae2ac59f40d9f62d" providerId="LiveId" clId="{E7D219E4-46FA-4F3A-9EDC-A629AAC504F7}" dt="2019-07-18T21:55:00.792" v="335" actId="1076"/>
        <pc:sldMkLst>
          <pc:docMk/>
          <pc:sldMk cId="668194125" sldId="616"/>
        </pc:sldMkLst>
        <pc:spChg chg="mod">
          <ac:chgData name="edwin landivar" userId="ae2ac59f40d9f62d" providerId="LiveId" clId="{E7D219E4-46FA-4F3A-9EDC-A629AAC504F7}" dt="2019-07-18T21:55:00.792" v="335" actId="1076"/>
          <ac:spMkLst>
            <pc:docMk/>
            <pc:sldMk cId="668194125" sldId="616"/>
            <ac:spMk id="7" creationId="{1867828F-492D-4BF1-8A4E-822DF2FD5B9B}"/>
          </ac:spMkLst>
        </pc:spChg>
        <pc:spChg chg="mod">
          <ac:chgData name="edwin landivar" userId="ae2ac59f40d9f62d" providerId="LiveId" clId="{E7D219E4-46FA-4F3A-9EDC-A629AAC504F7}" dt="2019-07-18T21:54:25.145" v="328" actId="1076"/>
          <ac:spMkLst>
            <pc:docMk/>
            <pc:sldMk cId="668194125" sldId="616"/>
            <ac:spMk id="11" creationId="{000A3D02-EEEC-4528-90F1-EF34E378C585}"/>
          </ac:spMkLst>
        </pc:spChg>
        <pc:picChg chg="add mod">
          <ac:chgData name="edwin landivar" userId="ae2ac59f40d9f62d" providerId="LiveId" clId="{E7D219E4-46FA-4F3A-9EDC-A629AAC504F7}" dt="2019-07-18T21:54:15.136" v="326" actId="167"/>
          <ac:picMkLst>
            <pc:docMk/>
            <pc:sldMk cId="668194125" sldId="616"/>
            <ac:picMk id="5122" creationId="{6DBA0D05-C724-4723-9829-C5358EEF30AE}"/>
          </ac:picMkLst>
        </pc:picChg>
        <pc:picChg chg="del">
          <ac:chgData name="edwin landivar" userId="ae2ac59f40d9f62d" providerId="LiveId" clId="{E7D219E4-46FA-4F3A-9EDC-A629AAC504F7}" dt="2019-07-18T21:54:01.273" v="320" actId="478"/>
          <ac:picMkLst>
            <pc:docMk/>
            <pc:sldMk cId="668194125" sldId="616"/>
            <ac:picMk id="5124" creationId="{A63C7ABA-C7F3-4B8B-9386-D16EA40628C2}"/>
          </ac:picMkLst>
        </pc:picChg>
      </pc:sldChg>
      <pc:sldChg chg="addSp delSp modSp modNotesTx">
        <pc:chgData name="edwin landivar" userId="ae2ac59f40d9f62d" providerId="LiveId" clId="{E7D219E4-46FA-4F3A-9EDC-A629AAC504F7}" dt="2019-07-18T21:52:56.032" v="318" actId="1076"/>
        <pc:sldMkLst>
          <pc:docMk/>
          <pc:sldMk cId="2599265895" sldId="619"/>
        </pc:sldMkLst>
        <pc:spChg chg="mod">
          <ac:chgData name="edwin landivar" userId="ae2ac59f40d9f62d" providerId="LiveId" clId="{E7D219E4-46FA-4F3A-9EDC-A629AAC504F7}" dt="2019-07-18T21:52:49.856" v="316" actId="1076"/>
          <ac:spMkLst>
            <pc:docMk/>
            <pc:sldMk cId="2599265895" sldId="619"/>
            <ac:spMk id="7" creationId="{00000000-0000-0000-0000-000000000000}"/>
          </ac:spMkLst>
        </pc:spChg>
        <pc:spChg chg="mod">
          <ac:chgData name="edwin landivar" userId="ae2ac59f40d9f62d" providerId="LiveId" clId="{E7D219E4-46FA-4F3A-9EDC-A629AAC504F7}" dt="2019-07-18T21:52:50.699" v="317" actId="1076"/>
          <ac:spMkLst>
            <pc:docMk/>
            <pc:sldMk cId="2599265895" sldId="619"/>
            <ac:spMk id="9" creationId="{227275EF-EC61-4770-89C0-348F5818FF93}"/>
          </ac:spMkLst>
        </pc:spChg>
        <pc:spChg chg="mod">
          <ac:chgData name="edwin landivar" userId="ae2ac59f40d9f62d" providerId="LiveId" clId="{E7D219E4-46FA-4F3A-9EDC-A629AAC504F7}" dt="2019-07-18T21:52:56.032" v="318" actId="1076"/>
          <ac:spMkLst>
            <pc:docMk/>
            <pc:sldMk cId="2599265895" sldId="619"/>
            <ac:spMk id="27" creationId="{00000000-0000-0000-0000-000000000000}"/>
          </ac:spMkLst>
        </pc:spChg>
        <pc:picChg chg="del">
          <ac:chgData name="edwin landivar" userId="ae2ac59f40d9f62d" providerId="LiveId" clId="{E7D219E4-46FA-4F3A-9EDC-A629AAC504F7}" dt="2019-07-18T21:52:00.406" v="307" actId="478"/>
          <ac:picMkLst>
            <pc:docMk/>
            <pc:sldMk cId="2599265895" sldId="619"/>
            <ac:picMk id="4" creationId="{729774FF-BABC-4FE9-9218-CCA38429086D}"/>
          </ac:picMkLst>
        </pc:picChg>
        <pc:picChg chg="add mod">
          <ac:chgData name="edwin landivar" userId="ae2ac59f40d9f62d" providerId="LiveId" clId="{E7D219E4-46FA-4F3A-9EDC-A629AAC504F7}" dt="2019-07-18T21:52:15.632" v="311" actId="1076"/>
          <ac:picMkLst>
            <pc:docMk/>
            <pc:sldMk cId="2599265895" sldId="619"/>
            <ac:picMk id="4098" creationId="{5A12CD69-7EC5-4DEC-B516-A77CBF41B08B}"/>
          </ac:picMkLst>
        </pc:picChg>
      </pc:sldChg>
      <pc:sldChg chg="addSp delSp modSp">
        <pc:chgData name="edwin landivar" userId="ae2ac59f40d9f62d" providerId="LiveId" clId="{E7D219E4-46FA-4F3A-9EDC-A629AAC504F7}" dt="2019-07-18T22:02:39.656" v="399" actId="1076"/>
        <pc:sldMkLst>
          <pc:docMk/>
          <pc:sldMk cId="3481045880" sldId="622"/>
        </pc:sldMkLst>
        <pc:spChg chg="add del mod">
          <ac:chgData name="edwin landivar" userId="ae2ac59f40d9f62d" providerId="LiveId" clId="{E7D219E4-46FA-4F3A-9EDC-A629AAC504F7}" dt="2019-07-18T22:02:26.874" v="396" actId="931"/>
          <ac:spMkLst>
            <pc:docMk/>
            <pc:sldMk cId="3481045880" sldId="622"/>
            <ac:spMk id="3" creationId="{DFABA9F8-5304-4716-B555-878020B4B62A}"/>
          </ac:spMkLst>
        </pc:spChg>
        <pc:spChg chg="mod">
          <ac:chgData name="edwin landivar" userId="ae2ac59f40d9f62d" providerId="LiveId" clId="{E7D219E4-46FA-4F3A-9EDC-A629AAC504F7}" dt="2019-07-18T21:38:04.140" v="265" actId="20577"/>
          <ac:spMkLst>
            <pc:docMk/>
            <pc:sldMk cId="3481045880" sldId="622"/>
            <ac:spMk id="14" creationId="{00000000-0000-0000-0000-000000000000}"/>
          </ac:spMkLst>
        </pc:spChg>
        <pc:spChg chg="mod">
          <ac:chgData name="edwin landivar" userId="ae2ac59f40d9f62d" providerId="LiveId" clId="{E7D219E4-46FA-4F3A-9EDC-A629AAC504F7}" dt="2019-07-18T22:02:35.672" v="398" actId="1076"/>
          <ac:spMkLst>
            <pc:docMk/>
            <pc:sldMk cId="3481045880" sldId="622"/>
            <ac:spMk id="15" creationId="{00000000-0000-0000-0000-000000000000}"/>
          </ac:spMkLst>
        </pc:spChg>
        <pc:grpChg chg="mod">
          <ac:chgData name="edwin landivar" userId="ae2ac59f40d9f62d" providerId="LiveId" clId="{E7D219E4-46FA-4F3A-9EDC-A629AAC504F7}" dt="2019-07-18T22:02:39.656" v="399" actId="1076"/>
          <ac:grpSpMkLst>
            <pc:docMk/>
            <pc:sldMk cId="3481045880" sldId="622"/>
            <ac:grpSpMk id="21" creationId="{00000000-0000-0000-0000-000000000000}"/>
          </ac:grpSpMkLst>
        </pc:grpChg>
        <pc:picChg chg="del">
          <ac:chgData name="edwin landivar" userId="ae2ac59f40d9f62d" providerId="LiveId" clId="{E7D219E4-46FA-4F3A-9EDC-A629AAC504F7}" dt="2019-07-18T22:01:52.937" v="395" actId="478"/>
          <ac:picMkLst>
            <pc:docMk/>
            <pc:sldMk cId="3481045880" sldId="622"/>
            <ac:picMk id="6" creationId="{2B25933D-C12D-4DA3-89F1-E2773B3BCC8F}"/>
          </ac:picMkLst>
        </pc:picChg>
        <pc:picChg chg="add mod ord">
          <ac:chgData name="edwin landivar" userId="ae2ac59f40d9f62d" providerId="LiveId" clId="{E7D219E4-46FA-4F3A-9EDC-A629AAC504F7}" dt="2019-07-18T22:02:32.056" v="397" actId="167"/>
          <ac:picMkLst>
            <pc:docMk/>
            <pc:sldMk cId="3481045880" sldId="622"/>
            <ac:picMk id="8" creationId="{BE74587B-5A37-40C9-BEE7-1DD5C052077E}"/>
          </ac:picMkLst>
        </pc:picChg>
      </pc:sldChg>
      <pc:sldChg chg="addSp delSp modSp modNotesTx">
        <pc:chgData name="edwin landivar" userId="ae2ac59f40d9f62d" providerId="LiveId" clId="{E7D219E4-46FA-4F3A-9EDC-A629AAC504F7}" dt="2019-07-19T12:57:51.370" v="409" actId="20577"/>
        <pc:sldMkLst>
          <pc:docMk/>
          <pc:sldMk cId="149751213" sldId="625"/>
        </pc:sldMkLst>
        <pc:spChg chg="mod">
          <ac:chgData name="edwin landivar" userId="ae2ac59f40d9f62d" providerId="LiveId" clId="{E7D219E4-46FA-4F3A-9EDC-A629AAC504F7}" dt="2019-07-18T21:57:28.944" v="359" actId="1076"/>
          <ac:spMkLst>
            <pc:docMk/>
            <pc:sldMk cId="149751213" sldId="625"/>
            <ac:spMk id="6" creationId="{5A029062-0B40-4469-A9C2-00C47831E7F0}"/>
          </ac:spMkLst>
        </pc:spChg>
        <pc:spChg chg="mod">
          <ac:chgData name="edwin landivar" userId="ae2ac59f40d9f62d" providerId="LiveId" clId="{E7D219E4-46FA-4F3A-9EDC-A629AAC504F7}" dt="2019-07-19T12:57:51.370" v="409" actId="20577"/>
          <ac:spMkLst>
            <pc:docMk/>
            <pc:sldMk cId="149751213" sldId="625"/>
            <ac:spMk id="7" creationId="{B0369C6B-D18C-4CCF-81D5-91F16F2021B5}"/>
          </ac:spMkLst>
        </pc:spChg>
        <pc:picChg chg="add mod">
          <ac:chgData name="edwin landivar" userId="ae2ac59f40d9f62d" providerId="LiveId" clId="{E7D219E4-46FA-4F3A-9EDC-A629AAC504F7}" dt="2019-07-18T21:57:25.385" v="358" actId="167"/>
          <ac:picMkLst>
            <pc:docMk/>
            <pc:sldMk cId="149751213" sldId="625"/>
            <ac:picMk id="2" creationId="{C52BD223-7764-4F8A-9EDB-2FAAA02957CF}"/>
          </ac:picMkLst>
        </pc:picChg>
        <pc:picChg chg="del">
          <ac:chgData name="edwin landivar" userId="ae2ac59f40d9f62d" providerId="LiveId" clId="{E7D219E4-46FA-4F3A-9EDC-A629AAC504F7}" dt="2019-07-18T21:56:07.208" v="352" actId="478"/>
          <ac:picMkLst>
            <pc:docMk/>
            <pc:sldMk cId="149751213" sldId="625"/>
            <ac:picMk id="4" creationId="{AC115390-275D-4795-9635-59AAEACF939F}"/>
          </ac:picMkLst>
        </pc:picChg>
        <pc:picChg chg="del">
          <ac:chgData name="edwin landivar" userId="ae2ac59f40d9f62d" providerId="LiveId" clId="{E7D219E4-46FA-4F3A-9EDC-A629AAC504F7}" dt="2019-07-18T21:56:01.183" v="350" actId="478"/>
          <ac:picMkLst>
            <pc:docMk/>
            <pc:sldMk cId="149751213" sldId="625"/>
            <ac:picMk id="7170" creationId="{AA5B6D83-32DC-4691-A5F0-2C8A44E37B67}"/>
          </ac:picMkLst>
        </pc:picChg>
      </pc:sldChg>
    </pc:docChg>
  </pc:docChgLst>
  <pc:docChgLst>
    <pc:chgData name="edwin landivar" userId="ae2ac59f40d9f62d" providerId="LiveId" clId="{B621E86E-C289-4120-BC8E-DC6B50980CE6}"/>
    <pc:docChg chg="undo delSld modSld">
      <pc:chgData name="edwin landivar" userId="ae2ac59f40d9f62d" providerId="LiveId" clId="{B621E86E-C289-4120-BC8E-DC6B50980CE6}" dt="2019-07-21T21:08:22.255" v="252" actId="1076"/>
      <pc:docMkLst>
        <pc:docMk/>
      </pc:docMkLst>
      <pc:sldChg chg="addSp delSp modSp modNotesTx">
        <pc:chgData name="edwin landivar" userId="ae2ac59f40d9f62d" providerId="LiveId" clId="{B621E86E-C289-4120-BC8E-DC6B50980CE6}" dt="2019-07-21T21:08:22.255" v="252" actId="1076"/>
        <pc:sldMkLst>
          <pc:docMk/>
          <pc:sldMk cId="3378895467" sldId="606"/>
        </pc:sldMkLst>
        <pc:spChg chg="add del mod">
          <ac:chgData name="edwin landivar" userId="ae2ac59f40d9f62d" providerId="LiveId" clId="{B621E86E-C289-4120-BC8E-DC6B50980CE6}" dt="2019-07-21T20:24:10.179" v="12"/>
          <ac:spMkLst>
            <pc:docMk/>
            <pc:sldMk cId="3378895467" sldId="606"/>
            <ac:spMk id="4" creationId="{5ED10ADA-4BCE-4323-B41F-67A3028FA47B}"/>
          </ac:spMkLst>
        </pc:spChg>
        <pc:spChg chg="mod">
          <ac:chgData name="edwin landivar" userId="ae2ac59f40d9f62d" providerId="LiveId" clId="{B621E86E-C289-4120-BC8E-DC6B50980CE6}" dt="2019-07-21T20:23:08.307" v="4" actId="20577"/>
          <ac:spMkLst>
            <pc:docMk/>
            <pc:sldMk cId="3378895467" sldId="606"/>
            <ac:spMk id="5" creationId="{00000000-0000-0000-0000-000000000000}"/>
          </ac:spMkLst>
        </pc:spChg>
        <pc:picChg chg="del">
          <ac:chgData name="edwin landivar" userId="ae2ac59f40d9f62d" providerId="LiveId" clId="{B621E86E-C289-4120-BC8E-DC6B50980CE6}" dt="2019-07-21T20:23:21.119" v="5" actId="478"/>
          <ac:picMkLst>
            <pc:docMk/>
            <pc:sldMk cId="3378895467" sldId="606"/>
            <ac:picMk id="2" creationId="{8DB45A18-9C8B-4EDC-907A-F476374B35D3}"/>
          </ac:picMkLst>
        </pc:picChg>
        <pc:picChg chg="add mod">
          <ac:chgData name="edwin landivar" userId="ae2ac59f40d9f62d" providerId="LiveId" clId="{B621E86E-C289-4120-BC8E-DC6B50980CE6}" dt="2019-07-21T21:08:22.255" v="252" actId="1076"/>
          <ac:picMkLst>
            <pc:docMk/>
            <pc:sldMk cId="3378895467" sldId="606"/>
            <ac:picMk id="7" creationId="{4AC1B59E-7397-41E3-82E5-E8B257EC4621}"/>
          </ac:picMkLst>
        </pc:picChg>
      </pc:sldChg>
      <pc:sldChg chg="addSp delSp modSp">
        <pc:chgData name="edwin landivar" userId="ae2ac59f40d9f62d" providerId="LiveId" clId="{B621E86E-C289-4120-BC8E-DC6B50980CE6}" dt="2019-07-21T21:03:42.938" v="228" actId="1076"/>
        <pc:sldMkLst>
          <pc:docMk/>
          <pc:sldMk cId="837056114" sldId="613"/>
        </pc:sldMkLst>
        <pc:spChg chg="mod">
          <ac:chgData name="edwin landivar" userId="ae2ac59f40d9f62d" providerId="LiveId" clId="{B621E86E-C289-4120-BC8E-DC6B50980CE6}" dt="2019-07-21T20:26:33.545" v="35" actId="20577"/>
          <ac:spMkLst>
            <pc:docMk/>
            <pc:sldMk cId="837056114" sldId="613"/>
            <ac:spMk id="14" creationId="{00000000-0000-0000-0000-000000000000}"/>
          </ac:spMkLst>
        </pc:spChg>
        <pc:spChg chg="mod">
          <ac:chgData name="edwin landivar" userId="ae2ac59f40d9f62d" providerId="LiveId" clId="{B621E86E-C289-4120-BC8E-DC6B50980CE6}" dt="2019-07-21T21:03:42.938" v="228" actId="1076"/>
          <ac:spMkLst>
            <pc:docMk/>
            <pc:sldMk cId="837056114" sldId="613"/>
            <ac:spMk id="15" creationId="{00000000-0000-0000-0000-000000000000}"/>
          </ac:spMkLst>
        </pc:spChg>
        <pc:grpChg chg="mod">
          <ac:chgData name="edwin landivar" userId="ae2ac59f40d9f62d" providerId="LiveId" clId="{B621E86E-C289-4120-BC8E-DC6B50980CE6}" dt="2019-07-21T20:44:36.419" v="111" actId="1076"/>
          <ac:grpSpMkLst>
            <pc:docMk/>
            <pc:sldMk cId="837056114" sldId="613"/>
            <ac:grpSpMk id="21" creationId="{00000000-0000-0000-0000-000000000000}"/>
          </ac:grpSpMkLst>
        </pc:grpChg>
        <pc:picChg chg="del">
          <ac:chgData name="edwin landivar" userId="ae2ac59f40d9f62d" providerId="LiveId" clId="{B621E86E-C289-4120-BC8E-DC6B50980CE6}" dt="2019-07-21T20:38:04.996" v="93" actId="478"/>
          <ac:picMkLst>
            <pc:docMk/>
            <pc:sldMk cId="837056114" sldId="613"/>
            <ac:picMk id="2" creationId="{07ECC910-AAFD-4C8A-9795-30FBD526EA5C}"/>
          </ac:picMkLst>
        </pc:picChg>
        <pc:picChg chg="add del mod">
          <ac:chgData name="edwin landivar" userId="ae2ac59f40d9f62d" providerId="LiveId" clId="{B621E86E-C289-4120-BC8E-DC6B50980CE6}" dt="2019-07-21T21:03:28.070" v="224" actId="478"/>
          <ac:picMkLst>
            <pc:docMk/>
            <pc:sldMk cId="837056114" sldId="613"/>
            <ac:picMk id="2050" creationId="{6E8B7DAF-4771-449C-A25E-E95645FA572F}"/>
          </ac:picMkLst>
        </pc:picChg>
        <pc:picChg chg="add del mod">
          <ac:chgData name="edwin landivar" userId="ae2ac59f40d9f62d" providerId="LiveId" clId="{B621E86E-C289-4120-BC8E-DC6B50980CE6}" dt="2019-07-21T21:03:24.289" v="222" actId="478"/>
          <ac:picMkLst>
            <pc:docMk/>
            <pc:sldMk cId="837056114" sldId="613"/>
            <ac:picMk id="2052" creationId="{A2D546E5-6CC2-4952-AA2A-F2CDB1FCEEE6}"/>
          </ac:picMkLst>
        </pc:picChg>
        <pc:picChg chg="add mod">
          <ac:chgData name="edwin landivar" userId="ae2ac59f40d9f62d" providerId="LiveId" clId="{B621E86E-C289-4120-BC8E-DC6B50980CE6}" dt="2019-07-21T21:03:40.185" v="227" actId="167"/>
          <ac:picMkLst>
            <pc:docMk/>
            <pc:sldMk cId="837056114" sldId="613"/>
            <ac:picMk id="2054" creationId="{2CE2CC95-867C-40C4-85EC-C677F25D8414}"/>
          </ac:picMkLst>
        </pc:picChg>
      </pc:sldChg>
      <pc:sldChg chg="addSp delSp modSp">
        <pc:chgData name="edwin landivar" userId="ae2ac59f40d9f62d" providerId="LiveId" clId="{B621E86E-C289-4120-BC8E-DC6B50980CE6}" dt="2019-07-21T20:46:22.763" v="122" actId="1076"/>
        <pc:sldMkLst>
          <pc:docMk/>
          <pc:sldMk cId="1479977622" sldId="614"/>
        </pc:sldMkLst>
        <pc:spChg chg="mod">
          <ac:chgData name="edwin landivar" userId="ae2ac59f40d9f62d" providerId="LiveId" clId="{B621E86E-C289-4120-BC8E-DC6B50980CE6}" dt="2019-07-21T20:46:22.763" v="122" actId="1076"/>
          <ac:spMkLst>
            <pc:docMk/>
            <pc:sldMk cId="1479977622" sldId="614"/>
            <ac:spMk id="11" creationId="{5C0431FB-EEE5-4DAD-9396-1B2799383766}"/>
          </ac:spMkLst>
        </pc:spChg>
        <pc:spChg chg="mod">
          <ac:chgData name="edwin landivar" userId="ae2ac59f40d9f62d" providerId="LiveId" clId="{B621E86E-C289-4120-BC8E-DC6B50980CE6}" dt="2019-07-21T20:28:33.385" v="57" actId="6549"/>
          <ac:spMkLst>
            <pc:docMk/>
            <pc:sldMk cId="1479977622" sldId="614"/>
            <ac:spMk id="12" creationId="{FDA60557-BA79-460F-BF5F-4FA86BF69E8D}"/>
          </ac:spMkLst>
        </pc:spChg>
        <pc:grpChg chg="mod">
          <ac:chgData name="edwin landivar" userId="ae2ac59f40d9f62d" providerId="LiveId" clId="{B621E86E-C289-4120-BC8E-DC6B50980CE6}" dt="2019-07-21T20:27:16.255" v="36"/>
          <ac:grpSpMkLst>
            <pc:docMk/>
            <pc:sldMk cId="1479977622" sldId="614"/>
            <ac:grpSpMk id="7" creationId="{6A2EE282-3F0E-48E3-8A4C-4C198B8FBCBE}"/>
          </ac:grpSpMkLst>
        </pc:grpChg>
        <pc:picChg chg="del">
          <ac:chgData name="edwin landivar" userId="ae2ac59f40d9f62d" providerId="LiveId" clId="{B621E86E-C289-4120-BC8E-DC6B50980CE6}" dt="2019-07-21T20:45:44.201" v="114" actId="478"/>
          <ac:picMkLst>
            <pc:docMk/>
            <pc:sldMk cId="1479977622" sldId="614"/>
            <ac:picMk id="4" creationId="{D8CC2A63-BA8D-43C7-A086-AB919CFFD1E8}"/>
          </ac:picMkLst>
        </pc:picChg>
        <pc:picChg chg="add mod">
          <ac:chgData name="edwin landivar" userId="ae2ac59f40d9f62d" providerId="LiveId" clId="{B621E86E-C289-4120-BC8E-DC6B50980CE6}" dt="2019-07-21T20:46:13.096" v="121" actId="167"/>
          <ac:picMkLst>
            <pc:docMk/>
            <pc:sldMk cId="1479977622" sldId="614"/>
            <ac:picMk id="3074" creationId="{B47A4126-9E4F-4EB8-BC20-74F763070BA8}"/>
          </ac:picMkLst>
        </pc:picChg>
      </pc:sldChg>
      <pc:sldChg chg="addSp delSp modSp">
        <pc:chgData name="edwin landivar" userId="ae2ac59f40d9f62d" providerId="LiveId" clId="{B621E86E-C289-4120-BC8E-DC6B50980CE6}" dt="2019-07-21T20:54:44.174" v="166" actId="14100"/>
        <pc:sldMkLst>
          <pc:docMk/>
          <pc:sldMk cId="668194125" sldId="616"/>
        </pc:sldMkLst>
        <pc:spChg chg="mod">
          <ac:chgData name="edwin landivar" userId="ae2ac59f40d9f62d" providerId="LiveId" clId="{B621E86E-C289-4120-BC8E-DC6B50980CE6}" dt="2019-07-21T20:54:44.174" v="166" actId="14100"/>
          <ac:spMkLst>
            <pc:docMk/>
            <pc:sldMk cId="668194125" sldId="616"/>
            <ac:spMk id="7" creationId="{1867828F-492D-4BF1-8A4E-822DF2FD5B9B}"/>
          </ac:spMkLst>
        </pc:spChg>
        <pc:spChg chg="mod">
          <ac:chgData name="edwin landivar" userId="ae2ac59f40d9f62d" providerId="LiveId" clId="{B621E86E-C289-4120-BC8E-DC6B50980CE6}" dt="2019-07-21T20:53:58.394" v="164" actId="1076"/>
          <ac:spMkLst>
            <pc:docMk/>
            <pc:sldMk cId="668194125" sldId="616"/>
            <ac:spMk id="11" creationId="{000A3D02-EEEC-4528-90F1-EF34E378C585}"/>
          </ac:spMkLst>
        </pc:spChg>
        <pc:picChg chg="add mod">
          <ac:chgData name="edwin landivar" userId="ae2ac59f40d9f62d" providerId="LiveId" clId="{B621E86E-C289-4120-BC8E-DC6B50980CE6}" dt="2019-07-21T20:53:55.329" v="163" actId="167"/>
          <ac:picMkLst>
            <pc:docMk/>
            <pc:sldMk cId="668194125" sldId="616"/>
            <ac:picMk id="5122" creationId="{FCA2EFCC-2231-4CE7-A97A-54B3023ED9F7}"/>
          </ac:picMkLst>
        </pc:picChg>
        <pc:picChg chg="del">
          <ac:chgData name="edwin landivar" userId="ae2ac59f40d9f62d" providerId="LiveId" clId="{B621E86E-C289-4120-BC8E-DC6B50980CE6}" dt="2019-07-21T20:53:35.396" v="157" actId="478"/>
          <ac:picMkLst>
            <pc:docMk/>
            <pc:sldMk cId="668194125" sldId="616"/>
            <ac:picMk id="5126" creationId="{488206CB-C998-4820-9627-50FBC8AEF031}"/>
          </ac:picMkLst>
        </pc:picChg>
      </pc:sldChg>
      <pc:sldChg chg="addSp delSp modSp">
        <pc:chgData name="edwin landivar" userId="ae2ac59f40d9f62d" providerId="LiveId" clId="{B621E86E-C289-4120-BC8E-DC6B50980CE6}" dt="2019-07-21T20:52:09.290" v="155" actId="14100"/>
        <pc:sldMkLst>
          <pc:docMk/>
          <pc:sldMk cId="2599265895" sldId="619"/>
        </pc:sldMkLst>
        <pc:spChg chg="mod">
          <ac:chgData name="edwin landivar" userId="ae2ac59f40d9f62d" providerId="LiveId" clId="{B621E86E-C289-4120-BC8E-DC6B50980CE6}" dt="2019-07-21T20:52:09.290" v="155" actId="14100"/>
          <ac:spMkLst>
            <pc:docMk/>
            <pc:sldMk cId="2599265895" sldId="619"/>
            <ac:spMk id="7" creationId="{00000000-0000-0000-0000-000000000000}"/>
          </ac:spMkLst>
        </pc:spChg>
        <pc:spChg chg="mod">
          <ac:chgData name="edwin landivar" userId="ae2ac59f40d9f62d" providerId="LiveId" clId="{B621E86E-C289-4120-BC8E-DC6B50980CE6}" dt="2019-07-21T20:51:30.010" v="144" actId="1076"/>
          <ac:spMkLst>
            <pc:docMk/>
            <pc:sldMk cId="2599265895" sldId="619"/>
            <ac:spMk id="9" creationId="{227275EF-EC61-4770-89C0-348F5818FF93}"/>
          </ac:spMkLst>
        </pc:spChg>
        <pc:spChg chg="mod">
          <ac:chgData name="edwin landivar" userId="ae2ac59f40d9f62d" providerId="LiveId" clId="{B621E86E-C289-4120-BC8E-DC6B50980CE6}" dt="2019-07-21T20:52:01.779" v="153" actId="1076"/>
          <ac:spMkLst>
            <pc:docMk/>
            <pc:sldMk cId="2599265895" sldId="619"/>
            <ac:spMk id="27" creationId="{00000000-0000-0000-0000-000000000000}"/>
          </ac:spMkLst>
        </pc:spChg>
        <pc:picChg chg="add mod">
          <ac:chgData name="edwin landivar" userId="ae2ac59f40d9f62d" providerId="LiveId" clId="{B621E86E-C289-4120-BC8E-DC6B50980CE6}" dt="2019-07-21T20:51:20.525" v="142" actId="167"/>
          <ac:picMkLst>
            <pc:docMk/>
            <pc:sldMk cId="2599265895" sldId="619"/>
            <ac:picMk id="4098" creationId="{0C835824-64FC-4DB6-B3E5-4ACB5E76B8F6}"/>
          </ac:picMkLst>
        </pc:picChg>
        <pc:picChg chg="del">
          <ac:chgData name="edwin landivar" userId="ae2ac59f40d9f62d" providerId="LiveId" clId="{B621E86E-C289-4120-BC8E-DC6B50980CE6}" dt="2019-07-21T20:49:16.143" v="134" actId="478"/>
          <ac:picMkLst>
            <pc:docMk/>
            <pc:sldMk cId="2599265895" sldId="619"/>
            <ac:picMk id="10242" creationId="{AC2FE947-9287-425E-8629-CB6AD13785A3}"/>
          </ac:picMkLst>
        </pc:picChg>
      </pc:sldChg>
      <pc:sldChg chg="addSp delSp modSp">
        <pc:chgData name="edwin landivar" userId="ae2ac59f40d9f62d" providerId="LiveId" clId="{B621E86E-C289-4120-BC8E-DC6B50980CE6}" dt="2019-07-21T21:08:10.891" v="250" actId="1076"/>
        <pc:sldMkLst>
          <pc:docMk/>
          <pc:sldMk cId="3481045880" sldId="622"/>
        </pc:sldMkLst>
        <pc:spChg chg="mod">
          <ac:chgData name="edwin landivar" userId="ae2ac59f40d9f62d" providerId="LiveId" clId="{B621E86E-C289-4120-BC8E-DC6B50980CE6}" dt="2019-07-21T20:36:10.891" v="91" actId="1076"/>
          <ac:spMkLst>
            <pc:docMk/>
            <pc:sldMk cId="3481045880" sldId="622"/>
            <ac:spMk id="14" creationId="{00000000-0000-0000-0000-000000000000}"/>
          </ac:spMkLst>
        </pc:spChg>
        <pc:spChg chg="mod">
          <ac:chgData name="edwin landivar" userId="ae2ac59f40d9f62d" providerId="LiveId" clId="{B621E86E-C289-4120-BC8E-DC6B50980CE6}" dt="2019-07-21T21:08:08.274" v="249" actId="1076"/>
          <ac:spMkLst>
            <pc:docMk/>
            <pc:sldMk cId="3481045880" sldId="622"/>
            <ac:spMk id="15" creationId="{00000000-0000-0000-0000-000000000000}"/>
          </ac:spMkLst>
        </pc:spChg>
        <pc:grpChg chg="mod">
          <ac:chgData name="edwin landivar" userId="ae2ac59f40d9f62d" providerId="LiveId" clId="{B621E86E-C289-4120-BC8E-DC6B50980CE6}" dt="2019-07-21T21:08:10.891" v="250" actId="1076"/>
          <ac:grpSpMkLst>
            <pc:docMk/>
            <pc:sldMk cId="3481045880" sldId="622"/>
            <ac:grpSpMk id="21" creationId="{00000000-0000-0000-0000-000000000000}"/>
          </ac:grpSpMkLst>
        </pc:grpChg>
        <pc:picChg chg="add mod">
          <ac:chgData name="edwin landivar" userId="ae2ac59f40d9f62d" providerId="LiveId" clId="{B621E86E-C289-4120-BC8E-DC6B50980CE6}" dt="2019-07-21T21:08:05.033" v="248" actId="167"/>
          <ac:picMkLst>
            <pc:docMk/>
            <pc:sldMk cId="3481045880" sldId="622"/>
            <ac:picMk id="9218" creationId="{95D60719-7703-466A-9D96-178F5CF853AF}"/>
          </ac:picMkLst>
        </pc:picChg>
        <pc:picChg chg="del">
          <ac:chgData name="edwin landivar" userId="ae2ac59f40d9f62d" providerId="LiveId" clId="{B621E86E-C289-4120-BC8E-DC6B50980CE6}" dt="2019-07-21T21:06:51.800" v="242" actId="478"/>
          <ac:picMkLst>
            <pc:docMk/>
            <pc:sldMk cId="3481045880" sldId="622"/>
            <ac:picMk id="9220" creationId="{76B5913A-5B6D-4BDF-8FE6-DE34DC74FA7C}"/>
          </ac:picMkLst>
        </pc:picChg>
      </pc:sldChg>
      <pc:sldChg chg="addSp delSp modSp">
        <pc:chgData name="edwin landivar" userId="ae2ac59f40d9f62d" providerId="LiveId" clId="{B621E86E-C289-4120-BC8E-DC6B50980CE6}" dt="2019-07-21T21:01:11.186" v="210" actId="1076"/>
        <pc:sldMkLst>
          <pc:docMk/>
          <pc:sldMk cId="149751213" sldId="625"/>
        </pc:sldMkLst>
        <pc:spChg chg="mod">
          <ac:chgData name="edwin landivar" userId="ae2ac59f40d9f62d" providerId="LiveId" clId="{B621E86E-C289-4120-BC8E-DC6B50980CE6}" dt="2019-07-21T21:01:11.186" v="210" actId="1076"/>
          <ac:spMkLst>
            <pc:docMk/>
            <pc:sldMk cId="149751213" sldId="625"/>
            <ac:spMk id="6" creationId="{5A029062-0B40-4469-A9C2-00C47831E7F0}"/>
          </ac:spMkLst>
        </pc:spChg>
        <pc:spChg chg="mod">
          <ac:chgData name="edwin landivar" userId="ae2ac59f40d9f62d" providerId="LiveId" clId="{B621E86E-C289-4120-BC8E-DC6B50980CE6}" dt="2019-07-21T21:00:31.482" v="203" actId="1076"/>
          <ac:spMkLst>
            <pc:docMk/>
            <pc:sldMk cId="149751213" sldId="625"/>
            <ac:spMk id="7" creationId="{B0369C6B-D18C-4CCF-81D5-91F16F2021B5}"/>
          </ac:spMkLst>
        </pc:spChg>
        <pc:spChg chg="mod">
          <ac:chgData name="edwin landivar" userId="ae2ac59f40d9f62d" providerId="LiveId" clId="{B621E86E-C289-4120-BC8E-DC6B50980CE6}" dt="2019-07-21T21:00:34.826" v="204" actId="14100"/>
          <ac:spMkLst>
            <pc:docMk/>
            <pc:sldMk cId="149751213" sldId="625"/>
            <ac:spMk id="12" creationId="{00000000-0000-0000-0000-000000000000}"/>
          </ac:spMkLst>
        </pc:spChg>
        <pc:picChg chg="add mod">
          <ac:chgData name="edwin landivar" userId="ae2ac59f40d9f62d" providerId="LiveId" clId="{B621E86E-C289-4120-BC8E-DC6B50980CE6}" dt="2019-07-21T21:01:07.402" v="209" actId="1076"/>
          <ac:picMkLst>
            <pc:docMk/>
            <pc:sldMk cId="149751213" sldId="625"/>
            <ac:picMk id="2" creationId="{0BB1133F-2252-47E7-97E5-95782171E4DC}"/>
          </ac:picMkLst>
        </pc:picChg>
        <pc:picChg chg="del">
          <ac:chgData name="edwin landivar" userId="ae2ac59f40d9f62d" providerId="LiveId" clId="{B621E86E-C289-4120-BC8E-DC6B50980CE6}" dt="2019-07-21T20:58:08.026" v="181" actId="478"/>
          <ac:picMkLst>
            <pc:docMk/>
            <pc:sldMk cId="149751213" sldId="625"/>
            <ac:picMk id="7170" creationId="{942754A0-AAE4-4C8A-BFE4-C6B19EA3CBDD}"/>
          </ac:picMkLst>
        </pc:picChg>
      </pc:sldChg>
      <pc:sldChg chg="addSp delSp modSp">
        <pc:chgData name="edwin landivar" userId="ae2ac59f40d9f62d" providerId="LiveId" clId="{B621E86E-C289-4120-BC8E-DC6B50980CE6}" dt="2019-07-21T21:06:39.586" v="239" actId="1076"/>
        <pc:sldMkLst>
          <pc:docMk/>
          <pc:sldMk cId="3202398856" sldId="626"/>
        </pc:sldMkLst>
        <pc:spChg chg="mod">
          <ac:chgData name="edwin landivar" userId="ae2ac59f40d9f62d" providerId="LiveId" clId="{B621E86E-C289-4120-BC8E-DC6B50980CE6}" dt="2019-07-21T21:06:39.586" v="239" actId="1076"/>
          <ac:spMkLst>
            <pc:docMk/>
            <pc:sldMk cId="3202398856" sldId="626"/>
            <ac:spMk id="6" creationId="{5A029062-0B40-4469-A9C2-00C47831E7F0}"/>
          </ac:spMkLst>
        </pc:spChg>
        <pc:spChg chg="mod">
          <ac:chgData name="edwin landivar" userId="ae2ac59f40d9f62d" providerId="LiveId" clId="{B621E86E-C289-4120-BC8E-DC6B50980CE6}" dt="2019-07-21T20:35:24.922" v="82" actId="2710"/>
          <ac:spMkLst>
            <pc:docMk/>
            <pc:sldMk cId="3202398856" sldId="626"/>
            <ac:spMk id="7" creationId="{B0369C6B-D18C-4CCF-81D5-91F16F2021B5}"/>
          </ac:spMkLst>
        </pc:spChg>
        <pc:picChg chg="del">
          <ac:chgData name="edwin landivar" userId="ae2ac59f40d9f62d" providerId="LiveId" clId="{B621E86E-C289-4120-BC8E-DC6B50980CE6}" dt="2019-07-21T21:01:48.305" v="212" actId="478"/>
          <ac:picMkLst>
            <pc:docMk/>
            <pc:sldMk cId="3202398856" sldId="626"/>
            <ac:picMk id="2" creationId="{AACC758C-5742-4A63-932F-D54B42B757E2}"/>
          </ac:picMkLst>
        </pc:picChg>
        <pc:picChg chg="add del mod">
          <ac:chgData name="edwin landivar" userId="ae2ac59f40d9f62d" providerId="LiveId" clId="{B621E86E-C289-4120-BC8E-DC6B50980CE6}" dt="2019-07-21T21:02:47.292" v="215" actId="478"/>
          <ac:picMkLst>
            <pc:docMk/>
            <pc:sldMk cId="3202398856" sldId="626"/>
            <ac:picMk id="8194" creationId="{4E6361C9-75BD-4640-9452-7C4B5EBAC0E3}"/>
          </ac:picMkLst>
        </pc:picChg>
        <pc:picChg chg="add mod">
          <ac:chgData name="edwin landivar" userId="ae2ac59f40d9f62d" providerId="LiveId" clId="{B621E86E-C289-4120-BC8E-DC6B50980CE6}" dt="2019-07-21T21:06:37.018" v="238" actId="167"/>
          <ac:picMkLst>
            <pc:docMk/>
            <pc:sldMk cId="3202398856" sldId="626"/>
            <ac:picMk id="8196" creationId="{57CA6951-822E-4D54-B7ED-5F840E9E0452}"/>
          </ac:picMkLst>
        </pc:picChg>
      </pc:sldChg>
    </pc:docChg>
  </pc:docChgLst>
  <pc:docChgLst>
    <pc:chgData name="edwin landivar" userId="ae2ac59f40d9f62d" providerId="LiveId" clId="{99E087B3-81A7-45D2-B2E8-79EC90475C94}"/>
    <pc:docChg chg="undo custSel addSld modSld sldOrd modNotesMaster">
      <pc:chgData name="edwin landivar" userId="ae2ac59f40d9f62d" providerId="LiveId" clId="{99E087B3-81A7-45D2-B2E8-79EC90475C94}" dt="2019-07-16T15:46:06.573" v="721" actId="20577"/>
      <pc:docMkLst>
        <pc:docMk/>
      </pc:docMkLst>
      <pc:sldChg chg="addSp delSp modSp">
        <pc:chgData name="edwin landivar" userId="ae2ac59f40d9f62d" providerId="LiveId" clId="{99E087B3-81A7-45D2-B2E8-79EC90475C94}" dt="2019-07-16T14:19:34.632" v="512" actId="14100"/>
        <pc:sldMkLst>
          <pc:docMk/>
          <pc:sldMk cId="3378895467" sldId="606"/>
        </pc:sldMkLst>
        <pc:spChg chg="mod">
          <ac:chgData name="edwin landivar" userId="ae2ac59f40d9f62d" providerId="LiveId" clId="{99E087B3-81A7-45D2-B2E8-79EC90475C94}" dt="2019-07-16T13:34:10.244" v="59" actId="20577"/>
          <ac:spMkLst>
            <pc:docMk/>
            <pc:sldMk cId="3378895467" sldId="606"/>
            <ac:spMk id="5" creationId="{00000000-0000-0000-0000-000000000000}"/>
          </ac:spMkLst>
        </pc:spChg>
        <pc:picChg chg="add del mod">
          <ac:chgData name="edwin landivar" userId="ae2ac59f40d9f62d" providerId="LiveId" clId="{99E087B3-81A7-45D2-B2E8-79EC90475C94}" dt="2019-07-16T14:19:28.283" v="510" actId="478"/>
          <ac:picMkLst>
            <pc:docMk/>
            <pc:sldMk cId="3378895467" sldId="606"/>
            <ac:picMk id="2" creationId="{DBDA176F-49B9-4882-9723-EF1637642BBE}"/>
          </ac:picMkLst>
        </pc:picChg>
        <pc:picChg chg="add mod">
          <ac:chgData name="edwin landivar" userId="ae2ac59f40d9f62d" providerId="LiveId" clId="{99E087B3-81A7-45D2-B2E8-79EC90475C94}" dt="2019-07-16T14:19:34.632" v="512" actId="14100"/>
          <ac:picMkLst>
            <pc:docMk/>
            <pc:sldMk cId="3378895467" sldId="606"/>
            <ac:picMk id="6" creationId="{ADE62816-4C31-49BE-A0FB-9345C0A44FDC}"/>
          </ac:picMkLst>
        </pc:picChg>
        <pc:picChg chg="del">
          <ac:chgData name="edwin landivar" userId="ae2ac59f40d9f62d" providerId="LiveId" clId="{99E087B3-81A7-45D2-B2E8-79EC90475C94}" dt="2019-07-16T14:08:41.825" v="500" actId="478"/>
          <ac:picMkLst>
            <pc:docMk/>
            <pc:sldMk cId="3378895467" sldId="606"/>
            <ac:picMk id="1026" creationId="{D1309E7F-1BE2-40D3-836C-222700FCE3DA}"/>
          </ac:picMkLst>
        </pc:picChg>
      </pc:sldChg>
      <pc:sldChg chg="addSp delSp modSp">
        <pc:chgData name="edwin landivar" userId="ae2ac59f40d9f62d" providerId="LiveId" clId="{99E087B3-81A7-45D2-B2E8-79EC90475C94}" dt="2019-07-16T14:18:14.632" v="509" actId="1076"/>
        <pc:sldMkLst>
          <pc:docMk/>
          <pc:sldMk cId="837056114" sldId="613"/>
        </pc:sldMkLst>
        <pc:spChg chg="mod">
          <ac:chgData name="edwin landivar" userId="ae2ac59f40d9f62d" providerId="LiveId" clId="{99E087B3-81A7-45D2-B2E8-79EC90475C94}" dt="2019-07-16T14:18:14.632" v="509" actId="1076"/>
          <ac:spMkLst>
            <pc:docMk/>
            <pc:sldMk cId="837056114" sldId="613"/>
            <ac:spMk id="14" creationId="{00000000-0000-0000-0000-000000000000}"/>
          </ac:spMkLst>
        </pc:spChg>
        <pc:grpChg chg="mod">
          <ac:chgData name="edwin landivar" userId="ae2ac59f40d9f62d" providerId="LiveId" clId="{99E087B3-81A7-45D2-B2E8-79EC90475C94}" dt="2019-07-16T13:36:58.444" v="60"/>
          <ac:grpSpMkLst>
            <pc:docMk/>
            <pc:sldMk cId="837056114" sldId="613"/>
            <ac:grpSpMk id="21" creationId="{00000000-0000-0000-0000-000000000000}"/>
          </ac:grpSpMkLst>
        </pc:grpChg>
        <pc:picChg chg="add mod">
          <ac:chgData name="edwin landivar" userId="ae2ac59f40d9f62d" providerId="LiveId" clId="{99E087B3-81A7-45D2-B2E8-79EC90475C94}" dt="2019-07-16T14:18:05.411" v="508" actId="167"/>
          <ac:picMkLst>
            <pc:docMk/>
            <pc:sldMk cId="837056114" sldId="613"/>
            <ac:picMk id="2050" creationId="{17E10F28-54D3-40EA-A5E5-11A7383727DD}"/>
          </ac:picMkLst>
        </pc:picChg>
        <pc:picChg chg="del">
          <ac:chgData name="edwin landivar" userId="ae2ac59f40d9f62d" providerId="LiveId" clId="{99E087B3-81A7-45D2-B2E8-79EC90475C94}" dt="2019-07-16T14:17:48.255" v="504" actId="478"/>
          <ac:picMkLst>
            <pc:docMk/>
            <pc:sldMk cId="837056114" sldId="613"/>
            <ac:picMk id="2054" creationId="{9113860D-644B-41CD-9EC2-D850787973C8}"/>
          </ac:picMkLst>
        </pc:picChg>
      </pc:sldChg>
      <pc:sldChg chg="addSp delSp modSp">
        <pc:chgData name="edwin landivar" userId="ae2ac59f40d9f62d" providerId="LiveId" clId="{99E087B3-81A7-45D2-B2E8-79EC90475C94}" dt="2019-07-16T14:29:51.184" v="553" actId="14100"/>
        <pc:sldMkLst>
          <pc:docMk/>
          <pc:sldMk cId="1479977622" sldId="614"/>
        </pc:sldMkLst>
        <pc:spChg chg="mod">
          <ac:chgData name="edwin landivar" userId="ae2ac59f40d9f62d" providerId="LiveId" clId="{99E087B3-81A7-45D2-B2E8-79EC90475C94}" dt="2019-07-16T14:29:36.400" v="549" actId="1076"/>
          <ac:spMkLst>
            <pc:docMk/>
            <pc:sldMk cId="1479977622" sldId="614"/>
            <ac:spMk id="9" creationId="{B785FD58-7E78-41DD-B8F9-95CAC72BE8C1}"/>
          </ac:spMkLst>
        </pc:spChg>
        <pc:spChg chg="mod">
          <ac:chgData name="edwin landivar" userId="ae2ac59f40d9f62d" providerId="LiveId" clId="{99E087B3-81A7-45D2-B2E8-79EC90475C94}" dt="2019-07-16T14:29:40.625" v="550" actId="1076"/>
          <ac:spMkLst>
            <pc:docMk/>
            <pc:sldMk cId="1479977622" sldId="614"/>
            <ac:spMk id="10" creationId="{B79F5B80-9173-4780-8ABB-39C0302D06F1}"/>
          </ac:spMkLst>
        </pc:spChg>
        <pc:spChg chg="del mod">
          <ac:chgData name="edwin landivar" userId="ae2ac59f40d9f62d" providerId="LiveId" clId="{99E087B3-81A7-45D2-B2E8-79EC90475C94}" dt="2019-07-16T14:29:25.477" v="547" actId="478"/>
          <ac:spMkLst>
            <pc:docMk/>
            <pc:sldMk cId="1479977622" sldId="614"/>
            <ac:spMk id="11" creationId="{00000000-0000-0000-0000-000000000000}"/>
          </ac:spMkLst>
        </pc:spChg>
        <pc:spChg chg="mod">
          <ac:chgData name="edwin landivar" userId="ae2ac59f40d9f62d" providerId="LiveId" clId="{99E087B3-81A7-45D2-B2E8-79EC90475C94}" dt="2019-07-16T14:29:43.810" v="551" actId="1076"/>
          <ac:spMkLst>
            <pc:docMk/>
            <pc:sldMk cId="1479977622" sldId="614"/>
            <ac:spMk id="12" creationId="{FDA60557-BA79-460F-BF5F-4FA86BF69E8D}"/>
          </ac:spMkLst>
        </pc:spChg>
        <pc:grpChg chg="add mod">
          <ac:chgData name="edwin landivar" userId="ae2ac59f40d9f62d" providerId="LiveId" clId="{99E087B3-81A7-45D2-B2E8-79EC90475C94}" dt="2019-07-16T14:29:22.564" v="546"/>
          <ac:grpSpMkLst>
            <pc:docMk/>
            <pc:sldMk cId="1479977622" sldId="614"/>
            <ac:grpSpMk id="7" creationId="{6A2EE282-3F0E-48E3-8A4C-4C198B8FBCBE}"/>
          </ac:grpSpMkLst>
        </pc:grpChg>
        <pc:picChg chg="add mod">
          <ac:chgData name="edwin landivar" userId="ae2ac59f40d9f62d" providerId="LiveId" clId="{99E087B3-81A7-45D2-B2E8-79EC90475C94}" dt="2019-07-16T14:29:51.184" v="553" actId="14100"/>
          <ac:picMkLst>
            <pc:docMk/>
            <pc:sldMk cId="1479977622" sldId="614"/>
            <ac:picMk id="3074" creationId="{61B35E24-3EB2-42EF-BC93-4A665870E3EF}"/>
          </ac:picMkLst>
        </pc:picChg>
        <pc:picChg chg="del">
          <ac:chgData name="edwin landivar" userId="ae2ac59f40d9f62d" providerId="LiveId" clId="{99E087B3-81A7-45D2-B2E8-79EC90475C94}" dt="2019-07-16T14:19:47.665" v="513" actId="478"/>
          <ac:picMkLst>
            <pc:docMk/>
            <pc:sldMk cId="1479977622" sldId="614"/>
            <ac:picMk id="3076" creationId="{1B602EC8-6B49-4377-BEAB-8D9EE1E11304}"/>
          </ac:picMkLst>
        </pc:picChg>
        <pc:picChg chg="del mod">
          <ac:chgData name="edwin landivar" userId="ae2ac59f40d9f62d" providerId="LiveId" clId="{99E087B3-81A7-45D2-B2E8-79EC90475C94}" dt="2019-07-16T14:28:22.603" v="533" actId="478"/>
          <ac:picMkLst>
            <pc:docMk/>
            <pc:sldMk cId="1479977622" sldId="614"/>
            <ac:picMk id="3080" creationId="{CC6A24FD-83E9-4D17-B755-F98ABBAD1050}"/>
          </ac:picMkLst>
        </pc:picChg>
      </pc:sldChg>
      <pc:sldChg chg="addSp delSp modSp modNotesTx">
        <pc:chgData name="edwin landivar" userId="ae2ac59f40d9f62d" providerId="LiveId" clId="{99E087B3-81A7-45D2-B2E8-79EC90475C94}" dt="2019-07-16T15:08:29.760" v="665" actId="167"/>
        <pc:sldMkLst>
          <pc:docMk/>
          <pc:sldMk cId="668194125" sldId="616"/>
        </pc:sldMkLst>
        <pc:spChg chg="mod">
          <ac:chgData name="edwin landivar" userId="ae2ac59f40d9f62d" providerId="LiveId" clId="{99E087B3-81A7-45D2-B2E8-79EC90475C94}" dt="2019-07-16T15:08:03.157" v="660" actId="17032"/>
          <ac:spMkLst>
            <pc:docMk/>
            <pc:sldMk cId="668194125" sldId="616"/>
            <ac:spMk id="7" creationId="{1867828F-492D-4BF1-8A4E-822DF2FD5B9B}"/>
          </ac:spMkLst>
        </pc:spChg>
        <pc:spChg chg="del mod">
          <ac:chgData name="edwin landivar" userId="ae2ac59f40d9f62d" providerId="LiveId" clId="{99E087B3-81A7-45D2-B2E8-79EC90475C94}" dt="2019-07-16T13:52:51.501" v="306" actId="478"/>
          <ac:spMkLst>
            <pc:docMk/>
            <pc:sldMk cId="668194125" sldId="616"/>
            <ac:spMk id="10" creationId="{00000000-0000-0000-0000-000000000000}"/>
          </ac:spMkLst>
        </pc:spChg>
        <pc:spChg chg="add mod ord">
          <ac:chgData name="edwin landivar" userId="ae2ac59f40d9f62d" providerId="LiveId" clId="{99E087B3-81A7-45D2-B2E8-79EC90475C94}" dt="2019-07-16T15:08:25.941" v="664" actId="167"/>
          <ac:spMkLst>
            <pc:docMk/>
            <pc:sldMk cId="668194125" sldId="616"/>
            <ac:spMk id="11" creationId="{000A3D02-EEEC-4528-90F1-EF34E378C585}"/>
          </ac:spMkLst>
        </pc:spChg>
        <pc:picChg chg="add mod ord">
          <ac:chgData name="edwin landivar" userId="ae2ac59f40d9f62d" providerId="LiveId" clId="{99E087B3-81A7-45D2-B2E8-79EC90475C94}" dt="2019-07-16T15:08:29.760" v="665" actId="167"/>
          <ac:picMkLst>
            <pc:docMk/>
            <pc:sldMk cId="668194125" sldId="616"/>
            <ac:picMk id="3" creationId="{CDEBD535-209A-490E-99F1-3B1A797B1813}"/>
          </ac:picMkLst>
        </pc:picChg>
        <pc:picChg chg="del mod">
          <ac:chgData name="edwin landivar" userId="ae2ac59f40d9f62d" providerId="LiveId" clId="{99E087B3-81A7-45D2-B2E8-79EC90475C94}" dt="2019-07-16T13:52:47.220" v="304" actId="478"/>
          <ac:picMkLst>
            <pc:docMk/>
            <pc:sldMk cId="668194125" sldId="616"/>
            <ac:picMk id="9" creationId="{88CEFF72-D39A-4250-A217-0C8D632D660D}"/>
          </ac:picMkLst>
        </pc:picChg>
      </pc:sldChg>
      <pc:sldChg chg="addSp delSp modSp modNotesTx">
        <pc:chgData name="edwin landivar" userId="ae2ac59f40d9f62d" providerId="LiveId" clId="{99E087B3-81A7-45D2-B2E8-79EC90475C94}" dt="2019-07-16T15:01:55.639" v="645" actId="167"/>
        <pc:sldMkLst>
          <pc:docMk/>
          <pc:sldMk cId="2599265895" sldId="619"/>
        </pc:sldMkLst>
        <pc:spChg chg="add mod ord">
          <ac:chgData name="edwin landivar" userId="ae2ac59f40d9f62d" providerId="LiveId" clId="{99E087B3-81A7-45D2-B2E8-79EC90475C94}" dt="2019-07-16T15:01:47.368" v="643" actId="167"/>
          <ac:spMkLst>
            <pc:docMk/>
            <pc:sldMk cId="2599265895" sldId="619"/>
            <ac:spMk id="2" creationId="{65A7E11F-DF5A-4A09-A3C4-EBD10079B248}"/>
          </ac:spMkLst>
        </pc:spChg>
        <pc:spChg chg="add mod ord">
          <ac:chgData name="edwin landivar" userId="ae2ac59f40d9f62d" providerId="LiveId" clId="{99E087B3-81A7-45D2-B2E8-79EC90475C94}" dt="2019-07-16T15:01:52.703" v="644" actId="167"/>
          <ac:spMkLst>
            <pc:docMk/>
            <pc:sldMk cId="2599265895" sldId="619"/>
            <ac:spMk id="9" creationId="{227275EF-EC61-4770-89C0-348F5818FF93}"/>
          </ac:spMkLst>
        </pc:spChg>
        <pc:spChg chg="mod">
          <ac:chgData name="edwin landivar" userId="ae2ac59f40d9f62d" providerId="LiveId" clId="{99E087B3-81A7-45D2-B2E8-79EC90475C94}" dt="2019-07-16T15:00:36.935" v="634" actId="17032"/>
          <ac:spMkLst>
            <pc:docMk/>
            <pc:sldMk cId="2599265895" sldId="619"/>
            <ac:spMk id="27" creationId="{00000000-0000-0000-0000-000000000000}"/>
          </ac:spMkLst>
        </pc:spChg>
        <pc:picChg chg="del">
          <ac:chgData name="edwin landivar" userId="ae2ac59f40d9f62d" providerId="LiveId" clId="{99E087B3-81A7-45D2-B2E8-79EC90475C94}" dt="2019-07-16T13:47:14.298" v="231" actId="478"/>
          <ac:picMkLst>
            <pc:docMk/>
            <pc:sldMk cId="2599265895" sldId="619"/>
            <ac:picMk id="8" creationId="{23D8E083-6FA6-45E6-8369-CA1A4E1C95AE}"/>
          </ac:picMkLst>
        </pc:picChg>
        <pc:picChg chg="del">
          <ac:chgData name="edwin landivar" userId="ae2ac59f40d9f62d" providerId="LiveId" clId="{99E087B3-81A7-45D2-B2E8-79EC90475C94}" dt="2019-07-16T13:47:19.732" v="233" actId="478"/>
          <ac:picMkLst>
            <pc:docMk/>
            <pc:sldMk cId="2599265895" sldId="619"/>
            <ac:picMk id="4098" creationId="{25BCAE7C-829D-4980-9A6B-4CD97255EAE1}"/>
          </ac:picMkLst>
        </pc:picChg>
        <pc:picChg chg="add mod">
          <ac:chgData name="edwin landivar" userId="ae2ac59f40d9f62d" providerId="LiveId" clId="{99E087B3-81A7-45D2-B2E8-79EC90475C94}" dt="2019-07-16T15:01:55.639" v="645" actId="167"/>
          <ac:picMkLst>
            <pc:docMk/>
            <pc:sldMk cId="2599265895" sldId="619"/>
            <ac:picMk id="6146" creationId="{1B4362EF-45C4-4768-A649-BDDF8FCD55AB}"/>
          </ac:picMkLst>
        </pc:picChg>
      </pc:sldChg>
      <pc:sldChg chg="addSp delSp modSp">
        <pc:chgData name="edwin landivar" userId="ae2ac59f40d9f62d" providerId="LiveId" clId="{99E087B3-81A7-45D2-B2E8-79EC90475C94}" dt="2019-07-16T15:19:10.199" v="715" actId="1076"/>
        <pc:sldMkLst>
          <pc:docMk/>
          <pc:sldMk cId="3481045880" sldId="622"/>
        </pc:sldMkLst>
        <pc:spChg chg="add del mod">
          <ac:chgData name="edwin landivar" userId="ae2ac59f40d9f62d" providerId="LiveId" clId="{99E087B3-81A7-45D2-B2E8-79EC90475C94}" dt="2019-07-16T15:16:00.724" v="710" actId="931"/>
          <ac:spMkLst>
            <pc:docMk/>
            <pc:sldMk cId="3481045880" sldId="622"/>
            <ac:spMk id="3" creationId="{F89C285D-1392-441C-9CC1-AF9C903BF303}"/>
          </ac:spMkLst>
        </pc:spChg>
        <pc:spChg chg="mod">
          <ac:chgData name="edwin landivar" userId="ae2ac59f40d9f62d" providerId="LiveId" clId="{99E087B3-81A7-45D2-B2E8-79EC90475C94}" dt="2019-07-16T15:15:08.927" v="706" actId="1076"/>
          <ac:spMkLst>
            <pc:docMk/>
            <pc:sldMk cId="3481045880" sldId="622"/>
            <ac:spMk id="5" creationId="{00000000-0000-0000-0000-000000000000}"/>
          </ac:spMkLst>
        </pc:spChg>
        <pc:spChg chg="add del mod">
          <ac:chgData name="edwin landivar" userId="ae2ac59f40d9f62d" providerId="LiveId" clId="{99E087B3-81A7-45D2-B2E8-79EC90475C94}" dt="2019-07-16T15:18:59.026" v="712" actId="931"/>
          <ac:spMkLst>
            <pc:docMk/>
            <pc:sldMk cId="3481045880" sldId="622"/>
            <ac:spMk id="10" creationId="{C04F1378-B8D4-48AA-98F5-2FA353D2DA04}"/>
          </ac:spMkLst>
        </pc:spChg>
        <pc:spChg chg="mod">
          <ac:chgData name="edwin landivar" userId="ae2ac59f40d9f62d" providerId="LiveId" clId="{99E087B3-81A7-45D2-B2E8-79EC90475C94}" dt="2019-07-16T14:05:34.261" v="497" actId="6549"/>
          <ac:spMkLst>
            <pc:docMk/>
            <pc:sldMk cId="3481045880" sldId="622"/>
            <ac:spMk id="14" creationId="{00000000-0000-0000-0000-000000000000}"/>
          </ac:spMkLst>
        </pc:spChg>
        <pc:spChg chg="mod">
          <ac:chgData name="edwin landivar" userId="ae2ac59f40d9f62d" providerId="LiveId" clId="{99E087B3-81A7-45D2-B2E8-79EC90475C94}" dt="2019-07-16T15:19:06.445" v="714" actId="1076"/>
          <ac:spMkLst>
            <pc:docMk/>
            <pc:sldMk cId="3481045880" sldId="622"/>
            <ac:spMk id="15" creationId="{00000000-0000-0000-0000-000000000000}"/>
          </ac:spMkLst>
        </pc:spChg>
        <pc:grpChg chg="mod">
          <ac:chgData name="edwin landivar" userId="ae2ac59f40d9f62d" providerId="LiveId" clId="{99E087B3-81A7-45D2-B2E8-79EC90475C94}" dt="2019-07-16T15:19:10.199" v="715" actId="1076"/>
          <ac:grpSpMkLst>
            <pc:docMk/>
            <pc:sldMk cId="3481045880" sldId="622"/>
            <ac:grpSpMk id="21" creationId="{00000000-0000-0000-0000-000000000000}"/>
          </ac:grpSpMkLst>
        </pc:grpChg>
        <pc:picChg chg="add del mod">
          <ac:chgData name="edwin landivar" userId="ae2ac59f40d9f62d" providerId="LiveId" clId="{99E087B3-81A7-45D2-B2E8-79EC90475C94}" dt="2019-07-16T15:16:04.758" v="711" actId="478"/>
          <ac:picMkLst>
            <pc:docMk/>
            <pc:sldMk cId="3481045880" sldId="622"/>
            <ac:picMk id="6" creationId="{3E76AB88-126D-4E30-9B53-D629740CFD4C}"/>
          </ac:picMkLst>
        </pc:picChg>
        <pc:picChg chg="del">
          <ac:chgData name="edwin landivar" userId="ae2ac59f40d9f62d" providerId="LiveId" clId="{99E087B3-81A7-45D2-B2E8-79EC90475C94}" dt="2019-07-16T15:15:16.123" v="709" actId="478"/>
          <ac:picMkLst>
            <pc:docMk/>
            <pc:sldMk cId="3481045880" sldId="622"/>
            <ac:picMk id="8" creationId="{0E45CBAA-788F-4380-8FEB-97D07807B2DD}"/>
          </ac:picMkLst>
        </pc:picChg>
        <pc:picChg chg="add mod ord">
          <ac:chgData name="edwin landivar" userId="ae2ac59f40d9f62d" providerId="LiveId" clId="{99E087B3-81A7-45D2-B2E8-79EC90475C94}" dt="2019-07-16T15:19:03.488" v="713" actId="167"/>
          <ac:picMkLst>
            <pc:docMk/>
            <pc:sldMk cId="3481045880" sldId="622"/>
            <ac:picMk id="12" creationId="{5A87D9BB-37CC-4813-8F57-6FBC502D4626}"/>
          </ac:picMkLst>
        </pc:picChg>
      </pc:sldChg>
      <pc:sldChg chg="addSp modSp add modNotesTx">
        <pc:chgData name="edwin landivar" userId="ae2ac59f40d9f62d" providerId="LiveId" clId="{99E087B3-81A7-45D2-B2E8-79EC90475C94}" dt="2019-07-16T15:46:06.573" v="721" actId="20577"/>
        <pc:sldMkLst>
          <pc:docMk/>
          <pc:sldMk cId="149751213" sldId="625"/>
        </pc:sldMkLst>
        <pc:spChg chg="add mod ord">
          <ac:chgData name="edwin landivar" userId="ae2ac59f40d9f62d" providerId="LiveId" clId="{99E087B3-81A7-45D2-B2E8-79EC90475C94}" dt="2019-07-16T15:14:26.666" v="701" actId="1076"/>
          <ac:spMkLst>
            <pc:docMk/>
            <pc:sldMk cId="149751213" sldId="625"/>
            <ac:spMk id="6" creationId="{5A029062-0B40-4469-A9C2-00C47831E7F0}"/>
          </ac:spMkLst>
        </pc:spChg>
        <pc:spChg chg="mod">
          <ac:chgData name="edwin landivar" userId="ae2ac59f40d9f62d" providerId="LiveId" clId="{99E087B3-81A7-45D2-B2E8-79EC90475C94}" dt="2019-07-16T15:46:06.573" v="721" actId="20577"/>
          <ac:spMkLst>
            <pc:docMk/>
            <pc:sldMk cId="149751213" sldId="625"/>
            <ac:spMk id="7" creationId="{B0369C6B-D18C-4CCF-81D5-91F16F2021B5}"/>
          </ac:spMkLst>
        </pc:spChg>
        <pc:spChg chg="mod">
          <ac:chgData name="edwin landivar" userId="ae2ac59f40d9f62d" providerId="LiveId" clId="{99E087B3-81A7-45D2-B2E8-79EC90475C94}" dt="2019-07-16T14:04:48.065" v="493" actId="1076"/>
          <ac:spMkLst>
            <pc:docMk/>
            <pc:sldMk cId="149751213" sldId="625"/>
            <ac:spMk id="12" creationId="{00000000-0000-0000-0000-000000000000}"/>
          </ac:spMkLst>
        </pc:spChg>
        <pc:picChg chg="add mod ord">
          <ac:chgData name="edwin landivar" userId="ae2ac59f40d9f62d" providerId="LiveId" clId="{99E087B3-81A7-45D2-B2E8-79EC90475C94}" dt="2019-07-16T15:14:05.588" v="696" actId="167"/>
          <ac:picMkLst>
            <pc:docMk/>
            <pc:sldMk cId="149751213" sldId="625"/>
            <ac:picMk id="3" creationId="{5D10D3DA-91F7-49DA-8F18-CF63E88ED941}"/>
          </ac:picMkLst>
        </pc:picChg>
        <pc:picChg chg="add mod ord">
          <ac:chgData name="edwin landivar" userId="ae2ac59f40d9f62d" providerId="LiveId" clId="{99E087B3-81A7-45D2-B2E8-79EC90475C94}" dt="2019-07-16T15:14:02.195" v="695" actId="167"/>
          <ac:picMkLst>
            <pc:docMk/>
            <pc:sldMk cId="149751213" sldId="625"/>
            <ac:picMk id="5" creationId="{CB4253DA-5D13-4C2C-BB1C-0B09A8000DBB}"/>
          </ac:picMkLst>
        </pc:picChg>
      </pc:sldChg>
    </pc:docChg>
  </pc:docChgLst>
  <pc:docChgLst>
    <pc:chgData name="edwin landivar" userId="ae2ac59f40d9f62d" providerId="LiveId" clId="{05098C8F-0343-488B-A4C3-D62584B3AA98}"/>
    <pc:docChg chg="custSel modSld">
      <pc:chgData name="edwin landivar" userId="ae2ac59f40d9f62d" providerId="LiveId" clId="{05098C8F-0343-488B-A4C3-D62584B3AA98}" dt="2019-07-15T13:45:03.473" v="198" actId="6549"/>
      <pc:docMkLst>
        <pc:docMk/>
      </pc:docMkLst>
      <pc:sldChg chg="addSp delSp modSp modNotesTx">
        <pc:chgData name="edwin landivar" userId="ae2ac59f40d9f62d" providerId="LiveId" clId="{05098C8F-0343-488B-A4C3-D62584B3AA98}" dt="2019-07-15T13:45:03.473" v="198" actId="6549"/>
        <pc:sldMkLst>
          <pc:docMk/>
          <pc:sldMk cId="3378895467" sldId="606"/>
        </pc:sldMkLst>
        <pc:spChg chg="mod">
          <ac:chgData name="edwin landivar" userId="ae2ac59f40d9f62d" providerId="LiveId" clId="{05098C8F-0343-488B-A4C3-D62584B3AA98}" dt="2019-07-15T13:44:54.646" v="189" actId="20577"/>
          <ac:spMkLst>
            <pc:docMk/>
            <pc:sldMk cId="3378895467" sldId="606"/>
            <ac:spMk id="5" creationId="{00000000-0000-0000-0000-000000000000}"/>
          </ac:spMkLst>
        </pc:spChg>
        <pc:picChg chg="del">
          <ac:chgData name="edwin landivar" userId="ae2ac59f40d9f62d" providerId="LiveId" clId="{05098C8F-0343-488B-A4C3-D62584B3AA98}" dt="2019-07-15T13:16:41.576" v="0" actId="478"/>
          <ac:picMkLst>
            <pc:docMk/>
            <pc:sldMk cId="3378895467" sldId="606"/>
            <ac:picMk id="7" creationId="{A271600A-E483-45DA-B061-E16D1CF21571}"/>
          </ac:picMkLst>
        </pc:picChg>
        <pc:picChg chg="add mod">
          <ac:chgData name="edwin landivar" userId="ae2ac59f40d9f62d" providerId="LiveId" clId="{05098C8F-0343-488B-A4C3-D62584B3AA98}" dt="2019-07-15T13:16:59.081" v="3" actId="1076"/>
          <ac:picMkLst>
            <pc:docMk/>
            <pc:sldMk cId="3378895467" sldId="606"/>
            <ac:picMk id="1026" creationId="{D1309E7F-1BE2-40D3-836C-222700FCE3DA}"/>
          </ac:picMkLst>
        </pc:picChg>
      </pc:sldChg>
      <pc:sldChg chg="modSp">
        <pc:chgData name="edwin landivar" userId="ae2ac59f40d9f62d" providerId="LiveId" clId="{05098C8F-0343-488B-A4C3-D62584B3AA98}" dt="2019-07-15T13:19:05.992" v="39" actId="1076"/>
        <pc:sldMkLst>
          <pc:docMk/>
          <pc:sldMk cId="837056114" sldId="613"/>
        </pc:sldMkLst>
        <pc:spChg chg="mod">
          <ac:chgData name="edwin landivar" userId="ae2ac59f40d9f62d" providerId="LiveId" clId="{05098C8F-0343-488B-A4C3-D62584B3AA98}" dt="2019-07-15T13:19:05.992" v="39" actId="1076"/>
          <ac:spMkLst>
            <pc:docMk/>
            <pc:sldMk cId="837056114" sldId="613"/>
            <ac:spMk id="14" creationId="{00000000-0000-0000-0000-000000000000}"/>
          </ac:spMkLst>
        </pc:spChg>
        <pc:grpChg chg="mod">
          <ac:chgData name="edwin landivar" userId="ae2ac59f40d9f62d" providerId="LiveId" clId="{05098C8F-0343-488B-A4C3-D62584B3AA98}" dt="2019-07-15T13:17:46.805" v="27"/>
          <ac:grpSpMkLst>
            <pc:docMk/>
            <pc:sldMk cId="837056114" sldId="613"/>
            <ac:grpSpMk id="21" creationId="{00000000-0000-0000-0000-000000000000}"/>
          </ac:grpSpMkLst>
        </pc:grpChg>
      </pc:sldChg>
      <pc:sldChg chg="modSp">
        <pc:chgData name="edwin landivar" userId="ae2ac59f40d9f62d" providerId="LiveId" clId="{05098C8F-0343-488B-A4C3-D62584B3AA98}" dt="2019-07-15T13:20:23.782" v="51" actId="1076"/>
        <pc:sldMkLst>
          <pc:docMk/>
          <pc:sldMk cId="1479977622" sldId="614"/>
        </pc:sldMkLst>
        <pc:spChg chg="mod">
          <ac:chgData name="edwin landivar" userId="ae2ac59f40d9f62d" providerId="LiveId" clId="{05098C8F-0343-488B-A4C3-D62584B3AA98}" dt="2019-07-15T13:20:23.782" v="51" actId="1076"/>
          <ac:spMkLst>
            <pc:docMk/>
            <pc:sldMk cId="1479977622" sldId="614"/>
            <ac:spMk id="11" creationId="{00000000-0000-0000-0000-000000000000}"/>
          </ac:spMkLst>
        </pc:spChg>
      </pc:sldChg>
      <pc:sldChg chg="modSp modNotesTx">
        <pc:chgData name="edwin landivar" userId="ae2ac59f40d9f62d" providerId="LiveId" clId="{05098C8F-0343-488B-A4C3-D62584B3AA98}" dt="2019-07-15T13:26:15.181" v="122" actId="20577"/>
        <pc:sldMkLst>
          <pc:docMk/>
          <pc:sldMk cId="668194125" sldId="616"/>
        </pc:sldMkLst>
        <pc:spChg chg="mod">
          <ac:chgData name="edwin landivar" userId="ae2ac59f40d9f62d" providerId="LiveId" clId="{05098C8F-0343-488B-A4C3-D62584B3AA98}" dt="2019-07-15T13:26:15.181" v="122" actId="20577"/>
          <ac:spMkLst>
            <pc:docMk/>
            <pc:sldMk cId="668194125" sldId="616"/>
            <ac:spMk id="7" creationId="{1867828F-492D-4BF1-8A4E-822DF2FD5B9B}"/>
          </ac:spMkLst>
        </pc:spChg>
        <pc:spChg chg="mod">
          <ac:chgData name="edwin landivar" userId="ae2ac59f40d9f62d" providerId="LiveId" clId="{05098C8F-0343-488B-A4C3-D62584B3AA98}" dt="2019-07-15T13:26:01.614" v="117" actId="1076"/>
          <ac:spMkLst>
            <pc:docMk/>
            <pc:sldMk cId="668194125" sldId="616"/>
            <ac:spMk id="10" creationId="{00000000-0000-0000-0000-000000000000}"/>
          </ac:spMkLst>
        </pc:spChg>
      </pc:sldChg>
      <pc:sldChg chg="modSp modNotesTx">
        <pc:chgData name="edwin landivar" userId="ae2ac59f40d9f62d" providerId="LiveId" clId="{05098C8F-0343-488B-A4C3-D62584B3AA98}" dt="2019-07-15T13:24:13.707" v="105" actId="20577"/>
        <pc:sldMkLst>
          <pc:docMk/>
          <pc:sldMk cId="2599265895" sldId="619"/>
        </pc:sldMkLst>
        <pc:spChg chg="mod">
          <ac:chgData name="edwin landivar" userId="ae2ac59f40d9f62d" providerId="LiveId" clId="{05098C8F-0343-488B-A4C3-D62584B3AA98}" dt="2019-07-15T13:24:13.707" v="105" actId="20577"/>
          <ac:spMkLst>
            <pc:docMk/>
            <pc:sldMk cId="2599265895" sldId="619"/>
            <ac:spMk id="27" creationId="{00000000-0000-0000-0000-000000000000}"/>
          </ac:spMkLst>
        </pc:spChg>
        <pc:picChg chg="mod">
          <ac:chgData name="edwin landivar" userId="ae2ac59f40d9f62d" providerId="LiveId" clId="{05098C8F-0343-488B-A4C3-D62584B3AA98}" dt="2019-07-15T13:23:44.049" v="101" actId="167"/>
          <ac:picMkLst>
            <pc:docMk/>
            <pc:sldMk cId="2599265895" sldId="619"/>
            <ac:picMk id="8" creationId="{23D8E083-6FA6-45E6-8369-CA1A4E1C95AE}"/>
          </ac:picMkLst>
        </pc:picChg>
        <pc:picChg chg="mod">
          <ac:chgData name="edwin landivar" userId="ae2ac59f40d9f62d" providerId="LiveId" clId="{05098C8F-0343-488B-A4C3-D62584B3AA98}" dt="2019-07-15T13:23:23.969" v="95" actId="14100"/>
          <ac:picMkLst>
            <pc:docMk/>
            <pc:sldMk cId="2599265895" sldId="619"/>
            <ac:picMk id="4098" creationId="{25BCAE7C-829D-4980-9A6B-4CD97255EAE1}"/>
          </ac:picMkLst>
        </pc:picChg>
      </pc:sldChg>
      <pc:sldChg chg="modSp">
        <pc:chgData name="edwin landivar" userId="ae2ac59f40d9f62d" providerId="LiveId" clId="{05098C8F-0343-488B-A4C3-D62584B3AA98}" dt="2019-07-15T13:30:47.139" v="180" actId="122"/>
        <pc:sldMkLst>
          <pc:docMk/>
          <pc:sldMk cId="3481045880" sldId="622"/>
        </pc:sldMkLst>
        <pc:spChg chg="mod">
          <ac:chgData name="edwin landivar" userId="ae2ac59f40d9f62d" providerId="LiveId" clId="{05098C8F-0343-488B-A4C3-D62584B3AA98}" dt="2019-07-15T13:30:47.139" v="180" actId="122"/>
          <ac:spMkLst>
            <pc:docMk/>
            <pc:sldMk cId="3481045880" sldId="622"/>
            <ac:spMk id="14" creationId="{00000000-0000-0000-0000-000000000000}"/>
          </ac:spMkLst>
        </pc:spChg>
        <pc:grpChg chg="mod">
          <ac:chgData name="edwin landivar" userId="ae2ac59f40d9f62d" providerId="LiveId" clId="{05098C8F-0343-488B-A4C3-D62584B3AA98}" dt="2019-07-15T13:29:51.295" v="169"/>
          <ac:grpSpMkLst>
            <pc:docMk/>
            <pc:sldMk cId="3481045880" sldId="622"/>
            <ac:grpSpMk id="21" creationId="{00000000-0000-0000-0000-000000000000}"/>
          </ac:grpSpMkLst>
        </pc:grpChg>
      </pc:sldChg>
    </pc:docChg>
  </pc:docChgLst>
  <pc:docChgLst>
    <pc:chgData name="edwin landivar" userId="ae2ac59f40d9f62d" providerId="LiveId" clId="{4817F9CE-3F79-4D88-8C50-88759DE96766}"/>
    <pc:docChg chg="undo custSel modSld">
      <pc:chgData name="edwin landivar" userId="ae2ac59f40d9f62d" providerId="LiveId" clId="{4817F9CE-3F79-4D88-8C50-88759DE96766}" dt="2019-07-17T21:42:30.281" v="381" actId="1076"/>
      <pc:docMkLst>
        <pc:docMk/>
      </pc:docMkLst>
      <pc:sldChg chg="addSp delSp modSp">
        <pc:chgData name="edwin landivar" userId="ae2ac59f40d9f62d" providerId="LiveId" clId="{4817F9CE-3F79-4D88-8C50-88759DE96766}" dt="2019-07-17T21:16:29.165" v="206" actId="1076"/>
        <pc:sldMkLst>
          <pc:docMk/>
          <pc:sldMk cId="3378895467" sldId="606"/>
        </pc:sldMkLst>
        <pc:spChg chg="mod">
          <ac:chgData name="edwin landivar" userId="ae2ac59f40d9f62d" providerId="LiveId" clId="{4817F9CE-3F79-4D88-8C50-88759DE96766}" dt="2019-07-17T21:14:56.121" v="200"/>
          <ac:spMkLst>
            <pc:docMk/>
            <pc:sldMk cId="3378895467" sldId="606"/>
            <ac:spMk id="5" creationId="{00000000-0000-0000-0000-000000000000}"/>
          </ac:spMkLst>
        </pc:spChg>
        <pc:picChg chg="del">
          <ac:chgData name="edwin landivar" userId="ae2ac59f40d9f62d" providerId="LiveId" clId="{4817F9CE-3F79-4D88-8C50-88759DE96766}" dt="2019-07-17T20:49:26.077" v="0" actId="478"/>
          <ac:picMkLst>
            <pc:docMk/>
            <pc:sldMk cId="3378895467" sldId="606"/>
            <ac:picMk id="6" creationId="{ADE62816-4C31-49BE-A0FB-9345C0A44FDC}"/>
          </ac:picMkLst>
        </pc:picChg>
        <pc:picChg chg="mod">
          <ac:chgData name="edwin landivar" userId="ae2ac59f40d9f62d" providerId="LiveId" clId="{4817F9CE-3F79-4D88-8C50-88759DE96766}" dt="2019-07-17T21:14:40.089" v="199" actId="1076"/>
          <ac:picMkLst>
            <pc:docMk/>
            <pc:sldMk cId="3378895467" sldId="606"/>
            <ac:picMk id="9" creationId="{1DDF43C9-818A-4983-8A28-01D63F1E5AC3}"/>
          </ac:picMkLst>
        </pc:picChg>
        <pc:picChg chg="add mod">
          <ac:chgData name="edwin landivar" userId="ae2ac59f40d9f62d" providerId="LiveId" clId="{4817F9CE-3F79-4D88-8C50-88759DE96766}" dt="2019-07-17T21:16:29.165" v="206" actId="1076"/>
          <ac:picMkLst>
            <pc:docMk/>
            <pc:sldMk cId="3378895467" sldId="606"/>
            <ac:picMk id="1026" creationId="{0CC1715A-9E77-4E90-98F3-ECCD973A6843}"/>
          </ac:picMkLst>
        </pc:picChg>
      </pc:sldChg>
      <pc:sldChg chg="addSp delSp modSp">
        <pc:chgData name="edwin landivar" userId="ae2ac59f40d9f62d" providerId="LiveId" clId="{4817F9CE-3F79-4D88-8C50-88759DE96766}" dt="2019-07-17T21:18:16.744" v="224" actId="1076"/>
        <pc:sldMkLst>
          <pc:docMk/>
          <pc:sldMk cId="837056114" sldId="613"/>
        </pc:sldMkLst>
        <pc:spChg chg="mod">
          <ac:chgData name="edwin landivar" userId="ae2ac59f40d9f62d" providerId="LiveId" clId="{4817F9CE-3F79-4D88-8C50-88759DE96766}" dt="2019-07-17T20:50:58.776" v="7" actId="20577"/>
          <ac:spMkLst>
            <pc:docMk/>
            <pc:sldMk cId="837056114" sldId="613"/>
            <ac:spMk id="14" creationId="{00000000-0000-0000-0000-000000000000}"/>
          </ac:spMkLst>
        </pc:spChg>
        <pc:spChg chg="add del mod">
          <ac:chgData name="edwin landivar" userId="ae2ac59f40d9f62d" providerId="LiveId" clId="{4817F9CE-3F79-4D88-8C50-88759DE96766}" dt="2019-07-17T21:18:16.744" v="224" actId="1076"/>
          <ac:spMkLst>
            <pc:docMk/>
            <pc:sldMk cId="837056114" sldId="613"/>
            <ac:spMk id="15" creationId="{00000000-0000-0000-0000-000000000000}"/>
          </ac:spMkLst>
        </pc:spChg>
        <pc:grpChg chg="mod">
          <ac:chgData name="edwin landivar" userId="ae2ac59f40d9f62d" providerId="LiveId" clId="{4817F9CE-3F79-4D88-8C50-88759DE96766}" dt="2019-07-17T20:50:07.869" v="1"/>
          <ac:grpSpMkLst>
            <pc:docMk/>
            <pc:sldMk cId="837056114" sldId="613"/>
            <ac:grpSpMk id="21" creationId="{00000000-0000-0000-0000-000000000000}"/>
          </ac:grpSpMkLst>
        </pc:grpChg>
        <pc:picChg chg="add mod">
          <ac:chgData name="edwin landivar" userId="ae2ac59f40d9f62d" providerId="LiveId" clId="{4817F9CE-3F79-4D88-8C50-88759DE96766}" dt="2019-07-17T21:18:12.824" v="223" actId="14100"/>
          <ac:picMkLst>
            <pc:docMk/>
            <pc:sldMk cId="837056114" sldId="613"/>
            <ac:picMk id="2" creationId="{30876573-B946-4A3A-8A34-5DB2E11B0E54}"/>
          </ac:picMkLst>
        </pc:picChg>
        <pc:picChg chg="del">
          <ac:chgData name="edwin landivar" userId="ae2ac59f40d9f62d" providerId="LiveId" clId="{4817F9CE-3F79-4D88-8C50-88759DE96766}" dt="2019-07-17T21:16:39.560" v="211" actId="478"/>
          <ac:picMkLst>
            <pc:docMk/>
            <pc:sldMk cId="837056114" sldId="613"/>
            <ac:picMk id="2050" creationId="{17E10F28-54D3-40EA-A5E5-11A7383727DD}"/>
          </ac:picMkLst>
        </pc:picChg>
      </pc:sldChg>
      <pc:sldChg chg="addSp delSp modSp modNotesTx">
        <pc:chgData name="edwin landivar" userId="ae2ac59f40d9f62d" providerId="LiveId" clId="{4817F9CE-3F79-4D88-8C50-88759DE96766}" dt="2019-07-17T21:30:24.317" v="278" actId="167"/>
        <pc:sldMkLst>
          <pc:docMk/>
          <pc:sldMk cId="1479977622" sldId="614"/>
        </pc:sldMkLst>
        <pc:spChg chg="add mod ord">
          <ac:chgData name="edwin landivar" userId="ae2ac59f40d9f62d" providerId="LiveId" clId="{4817F9CE-3F79-4D88-8C50-88759DE96766}" dt="2019-07-17T21:30:10.718" v="276" actId="167"/>
          <ac:spMkLst>
            <pc:docMk/>
            <pc:sldMk cId="1479977622" sldId="614"/>
            <ac:spMk id="11" creationId="{5C0431FB-EEE5-4DAD-9396-1B2799383766}"/>
          </ac:spMkLst>
        </pc:spChg>
        <pc:spChg chg="mod">
          <ac:chgData name="edwin landivar" userId="ae2ac59f40d9f62d" providerId="LiveId" clId="{4817F9CE-3F79-4D88-8C50-88759DE96766}" dt="2019-07-17T20:54:54.818" v="14" actId="1076"/>
          <ac:spMkLst>
            <pc:docMk/>
            <pc:sldMk cId="1479977622" sldId="614"/>
            <ac:spMk id="12" creationId="{FDA60557-BA79-460F-BF5F-4FA86BF69E8D}"/>
          </ac:spMkLst>
        </pc:spChg>
        <pc:grpChg chg="mod">
          <ac:chgData name="edwin landivar" userId="ae2ac59f40d9f62d" providerId="LiveId" clId="{4817F9CE-3F79-4D88-8C50-88759DE96766}" dt="2019-07-17T20:53:51.983" v="8"/>
          <ac:grpSpMkLst>
            <pc:docMk/>
            <pc:sldMk cId="1479977622" sldId="614"/>
            <ac:grpSpMk id="7" creationId="{6A2EE282-3F0E-48E3-8A4C-4C198B8FBCBE}"/>
          </ac:grpSpMkLst>
        </pc:grpChg>
        <pc:picChg chg="add mod">
          <ac:chgData name="edwin landivar" userId="ae2ac59f40d9f62d" providerId="LiveId" clId="{4817F9CE-3F79-4D88-8C50-88759DE96766}" dt="2019-07-17T21:30:20.133" v="277" actId="167"/>
          <ac:picMkLst>
            <pc:docMk/>
            <pc:sldMk cId="1479977622" sldId="614"/>
            <ac:picMk id="2" creationId="{621E66A0-BD02-4040-BDFB-422AA205628E}"/>
          </ac:picMkLst>
        </pc:picChg>
        <pc:picChg chg="add mod ord modCrop">
          <ac:chgData name="edwin landivar" userId="ae2ac59f40d9f62d" providerId="LiveId" clId="{4817F9CE-3F79-4D88-8C50-88759DE96766}" dt="2019-07-17T21:30:24.317" v="278" actId="167"/>
          <ac:picMkLst>
            <pc:docMk/>
            <pc:sldMk cId="1479977622" sldId="614"/>
            <ac:picMk id="4" creationId="{BAB2FD27-BFD6-45AE-A6D9-7FADFB760707}"/>
          </ac:picMkLst>
        </pc:picChg>
        <pc:picChg chg="del mod">
          <ac:chgData name="edwin landivar" userId="ae2ac59f40d9f62d" providerId="LiveId" clId="{4817F9CE-3F79-4D88-8C50-88759DE96766}" dt="2019-07-17T21:18:35.561" v="228" actId="478"/>
          <ac:picMkLst>
            <pc:docMk/>
            <pc:sldMk cId="1479977622" sldId="614"/>
            <ac:picMk id="3074" creationId="{61B35E24-3EB2-42EF-BC93-4A665870E3EF}"/>
          </ac:picMkLst>
        </pc:picChg>
      </pc:sldChg>
      <pc:sldChg chg="addSp delSp modSp">
        <pc:chgData name="edwin landivar" userId="ae2ac59f40d9f62d" providerId="LiveId" clId="{4817F9CE-3F79-4D88-8C50-88759DE96766}" dt="2019-07-17T21:36:14.376" v="333" actId="1076"/>
        <pc:sldMkLst>
          <pc:docMk/>
          <pc:sldMk cId="668194125" sldId="616"/>
        </pc:sldMkLst>
        <pc:spChg chg="mod">
          <ac:chgData name="edwin landivar" userId="ae2ac59f40d9f62d" providerId="LiveId" clId="{4817F9CE-3F79-4D88-8C50-88759DE96766}" dt="2019-07-17T21:36:14.376" v="333" actId="1076"/>
          <ac:spMkLst>
            <pc:docMk/>
            <pc:sldMk cId="668194125" sldId="616"/>
            <ac:spMk id="7" creationId="{1867828F-492D-4BF1-8A4E-822DF2FD5B9B}"/>
          </ac:spMkLst>
        </pc:spChg>
        <pc:spChg chg="mod">
          <ac:chgData name="edwin landivar" userId="ae2ac59f40d9f62d" providerId="LiveId" clId="{4817F9CE-3F79-4D88-8C50-88759DE96766}" dt="2019-07-17T21:35:55.765" v="330" actId="1076"/>
          <ac:spMkLst>
            <pc:docMk/>
            <pc:sldMk cId="668194125" sldId="616"/>
            <ac:spMk id="8" creationId="{00000000-0000-0000-0000-000000000000}"/>
          </ac:spMkLst>
        </pc:spChg>
        <pc:spChg chg="mod">
          <ac:chgData name="edwin landivar" userId="ae2ac59f40d9f62d" providerId="LiveId" clId="{4817F9CE-3F79-4D88-8C50-88759DE96766}" dt="2019-07-17T21:35:51.781" v="329" actId="1076"/>
          <ac:spMkLst>
            <pc:docMk/>
            <pc:sldMk cId="668194125" sldId="616"/>
            <ac:spMk id="11" creationId="{000A3D02-EEEC-4528-90F1-EF34E378C585}"/>
          </ac:spMkLst>
        </pc:spChg>
        <pc:picChg chg="del">
          <ac:chgData name="edwin landivar" userId="ae2ac59f40d9f62d" providerId="LiveId" clId="{4817F9CE-3F79-4D88-8C50-88759DE96766}" dt="2019-07-17T21:33:51.267" v="316" actId="478"/>
          <ac:picMkLst>
            <pc:docMk/>
            <pc:sldMk cId="668194125" sldId="616"/>
            <ac:picMk id="3" creationId="{CDEBD535-209A-490E-99F1-3B1A797B1813}"/>
          </ac:picMkLst>
        </pc:picChg>
        <pc:picChg chg="add del mod">
          <ac:chgData name="edwin landivar" userId="ae2ac59f40d9f62d" providerId="LiveId" clId="{4817F9CE-3F79-4D88-8C50-88759DE96766}" dt="2019-07-17T21:34:36.405" v="320" actId="478"/>
          <ac:picMkLst>
            <pc:docMk/>
            <pc:sldMk cId="668194125" sldId="616"/>
            <ac:picMk id="5122" creationId="{FDBAA3F6-4B72-4D61-B8F7-98CB35987325}"/>
          </ac:picMkLst>
        </pc:picChg>
        <pc:picChg chg="add mod">
          <ac:chgData name="edwin landivar" userId="ae2ac59f40d9f62d" providerId="LiveId" clId="{4817F9CE-3F79-4D88-8C50-88759DE96766}" dt="2019-07-17T21:35:49.334" v="328" actId="167"/>
          <ac:picMkLst>
            <pc:docMk/>
            <pc:sldMk cId="668194125" sldId="616"/>
            <ac:picMk id="5124" creationId="{A63C7ABA-C7F3-4B8B-9386-D16EA40628C2}"/>
          </ac:picMkLst>
        </pc:picChg>
      </pc:sldChg>
      <pc:sldChg chg="addSp delSp modSp modNotesTx">
        <pc:chgData name="edwin landivar" userId="ae2ac59f40d9f62d" providerId="LiveId" clId="{4817F9CE-3F79-4D88-8C50-88759DE96766}" dt="2019-07-17T21:33:38.820" v="312" actId="1076"/>
        <pc:sldMkLst>
          <pc:docMk/>
          <pc:sldMk cId="2599265895" sldId="619"/>
        </pc:sldMkLst>
        <pc:spChg chg="del mod">
          <ac:chgData name="edwin landivar" userId="ae2ac59f40d9f62d" providerId="LiveId" clId="{4817F9CE-3F79-4D88-8C50-88759DE96766}" dt="2019-07-17T21:33:33.725" v="311" actId="478"/>
          <ac:spMkLst>
            <pc:docMk/>
            <pc:sldMk cId="2599265895" sldId="619"/>
            <ac:spMk id="2" creationId="{65A7E11F-DF5A-4A09-A3C4-EBD10079B248}"/>
          </ac:spMkLst>
        </pc:spChg>
        <pc:spChg chg="mod">
          <ac:chgData name="edwin landivar" userId="ae2ac59f40d9f62d" providerId="LiveId" clId="{4817F9CE-3F79-4D88-8C50-88759DE96766}" dt="2019-07-17T21:06:02.660" v="142" actId="1076"/>
          <ac:spMkLst>
            <pc:docMk/>
            <pc:sldMk cId="2599265895" sldId="619"/>
            <ac:spMk id="7" creationId="{00000000-0000-0000-0000-000000000000}"/>
          </ac:spMkLst>
        </pc:spChg>
        <pc:spChg chg="mod ord">
          <ac:chgData name="edwin landivar" userId="ae2ac59f40d9f62d" providerId="LiveId" clId="{4817F9CE-3F79-4D88-8C50-88759DE96766}" dt="2019-07-17T21:33:18.892" v="308" actId="1076"/>
          <ac:spMkLst>
            <pc:docMk/>
            <pc:sldMk cId="2599265895" sldId="619"/>
            <ac:spMk id="9" creationId="{227275EF-EC61-4770-89C0-348F5818FF93}"/>
          </ac:spMkLst>
        </pc:spChg>
        <pc:spChg chg="mod">
          <ac:chgData name="edwin landivar" userId="ae2ac59f40d9f62d" providerId="LiveId" clId="{4817F9CE-3F79-4D88-8C50-88759DE96766}" dt="2019-07-17T21:33:38.820" v="312" actId="1076"/>
          <ac:spMkLst>
            <pc:docMk/>
            <pc:sldMk cId="2599265895" sldId="619"/>
            <ac:spMk id="27" creationId="{00000000-0000-0000-0000-000000000000}"/>
          </ac:spMkLst>
        </pc:spChg>
        <pc:picChg chg="add mod ord">
          <ac:chgData name="edwin landivar" userId="ae2ac59f40d9f62d" providerId="LiveId" clId="{4817F9CE-3F79-4D88-8C50-88759DE96766}" dt="2019-07-17T21:32:58.146" v="303" actId="14100"/>
          <ac:picMkLst>
            <pc:docMk/>
            <pc:sldMk cId="2599265895" sldId="619"/>
            <ac:picMk id="4" creationId="{729774FF-BABC-4FE9-9218-CCA38429086D}"/>
          </ac:picMkLst>
        </pc:picChg>
        <pc:picChg chg="del">
          <ac:chgData name="edwin landivar" userId="ae2ac59f40d9f62d" providerId="LiveId" clId="{4817F9CE-3F79-4D88-8C50-88759DE96766}" dt="2019-07-17T21:31:45.592" v="290" actId="478"/>
          <ac:picMkLst>
            <pc:docMk/>
            <pc:sldMk cId="2599265895" sldId="619"/>
            <ac:picMk id="6146" creationId="{1B4362EF-45C4-4768-A649-BDDF8FCD55AB}"/>
          </ac:picMkLst>
        </pc:picChg>
      </pc:sldChg>
      <pc:sldChg chg="addSp delSp modSp">
        <pc:chgData name="edwin landivar" userId="ae2ac59f40d9f62d" providerId="LiveId" clId="{4817F9CE-3F79-4D88-8C50-88759DE96766}" dt="2019-07-17T21:42:30.281" v="381" actId="1076"/>
        <pc:sldMkLst>
          <pc:docMk/>
          <pc:sldMk cId="3481045880" sldId="622"/>
        </pc:sldMkLst>
        <pc:spChg chg="add del mod">
          <ac:chgData name="edwin landivar" userId="ae2ac59f40d9f62d" providerId="LiveId" clId="{4817F9CE-3F79-4D88-8C50-88759DE96766}" dt="2019-07-17T21:42:18.056" v="378" actId="931"/>
          <ac:spMkLst>
            <pc:docMk/>
            <pc:sldMk cId="3481045880" sldId="622"/>
            <ac:spMk id="3" creationId="{4ACEED41-21A2-4030-8863-B9BF4D93514E}"/>
          </ac:spMkLst>
        </pc:spChg>
        <pc:spChg chg="mod">
          <ac:chgData name="edwin landivar" userId="ae2ac59f40d9f62d" providerId="LiveId" clId="{4817F9CE-3F79-4D88-8C50-88759DE96766}" dt="2019-07-17T21:14:27.635" v="198" actId="20577"/>
          <ac:spMkLst>
            <pc:docMk/>
            <pc:sldMk cId="3481045880" sldId="622"/>
            <ac:spMk id="14" creationId="{00000000-0000-0000-0000-000000000000}"/>
          </ac:spMkLst>
        </pc:spChg>
        <pc:spChg chg="mod">
          <ac:chgData name="edwin landivar" userId="ae2ac59f40d9f62d" providerId="LiveId" clId="{4817F9CE-3F79-4D88-8C50-88759DE96766}" dt="2019-07-17T21:42:26.867" v="380" actId="1076"/>
          <ac:spMkLst>
            <pc:docMk/>
            <pc:sldMk cId="3481045880" sldId="622"/>
            <ac:spMk id="15" creationId="{00000000-0000-0000-0000-000000000000}"/>
          </ac:spMkLst>
        </pc:spChg>
        <pc:grpChg chg="mod">
          <ac:chgData name="edwin landivar" userId="ae2ac59f40d9f62d" providerId="LiveId" clId="{4817F9CE-3F79-4D88-8C50-88759DE96766}" dt="2019-07-17T21:42:30.281" v="381" actId="1076"/>
          <ac:grpSpMkLst>
            <pc:docMk/>
            <pc:sldMk cId="3481045880" sldId="622"/>
            <ac:grpSpMk id="21" creationId="{00000000-0000-0000-0000-000000000000}"/>
          </ac:grpSpMkLst>
        </pc:grpChg>
        <pc:picChg chg="add mod ord">
          <ac:chgData name="edwin landivar" userId="ae2ac59f40d9f62d" providerId="LiveId" clId="{4817F9CE-3F79-4D88-8C50-88759DE96766}" dt="2019-07-17T21:42:21.629" v="379" actId="167"/>
          <ac:picMkLst>
            <pc:docMk/>
            <pc:sldMk cId="3481045880" sldId="622"/>
            <ac:picMk id="6" creationId="{2B25933D-C12D-4DA3-89F1-E2773B3BCC8F}"/>
          </ac:picMkLst>
        </pc:picChg>
        <pc:picChg chg="del">
          <ac:chgData name="edwin landivar" userId="ae2ac59f40d9f62d" providerId="LiveId" clId="{4817F9CE-3F79-4D88-8C50-88759DE96766}" dt="2019-07-17T21:42:05.986" v="377" actId="478"/>
          <ac:picMkLst>
            <pc:docMk/>
            <pc:sldMk cId="3481045880" sldId="622"/>
            <ac:picMk id="12" creationId="{5A87D9BB-37CC-4813-8F57-6FBC502D4626}"/>
          </ac:picMkLst>
        </pc:picChg>
      </pc:sldChg>
      <pc:sldChg chg="addSp delSp modSp modNotesTx">
        <pc:chgData name="edwin landivar" userId="ae2ac59f40d9f62d" providerId="LiveId" clId="{4817F9CE-3F79-4D88-8C50-88759DE96766}" dt="2019-07-17T21:41:34.252" v="374" actId="1076"/>
        <pc:sldMkLst>
          <pc:docMk/>
          <pc:sldMk cId="149751213" sldId="625"/>
        </pc:sldMkLst>
        <pc:spChg chg="mod">
          <ac:chgData name="edwin landivar" userId="ae2ac59f40d9f62d" providerId="LiveId" clId="{4817F9CE-3F79-4D88-8C50-88759DE96766}" dt="2019-07-17T21:41:34.252" v="374" actId="1076"/>
          <ac:spMkLst>
            <pc:docMk/>
            <pc:sldMk cId="149751213" sldId="625"/>
            <ac:spMk id="6" creationId="{5A029062-0B40-4469-A9C2-00C47831E7F0}"/>
          </ac:spMkLst>
        </pc:spChg>
        <pc:spChg chg="mod">
          <ac:chgData name="edwin landivar" userId="ae2ac59f40d9f62d" providerId="LiveId" clId="{4817F9CE-3F79-4D88-8C50-88759DE96766}" dt="2019-07-17T21:41:31.813" v="373" actId="1076"/>
          <ac:spMkLst>
            <pc:docMk/>
            <pc:sldMk cId="149751213" sldId="625"/>
            <ac:spMk id="7" creationId="{B0369C6B-D18C-4CCF-81D5-91F16F2021B5}"/>
          </ac:spMkLst>
        </pc:spChg>
        <pc:picChg chg="del">
          <ac:chgData name="edwin landivar" userId="ae2ac59f40d9f62d" providerId="LiveId" clId="{4817F9CE-3F79-4D88-8C50-88759DE96766}" dt="2019-07-17T21:39:05.152" v="354" actId="478"/>
          <ac:picMkLst>
            <pc:docMk/>
            <pc:sldMk cId="149751213" sldId="625"/>
            <ac:picMk id="3" creationId="{5D10D3DA-91F7-49DA-8F18-CF63E88ED941}"/>
          </ac:picMkLst>
        </pc:picChg>
        <pc:picChg chg="add mod ord">
          <ac:chgData name="edwin landivar" userId="ae2ac59f40d9f62d" providerId="LiveId" clId="{4817F9CE-3F79-4D88-8C50-88759DE96766}" dt="2019-07-17T21:39:35.275" v="365" actId="167"/>
          <ac:picMkLst>
            <pc:docMk/>
            <pc:sldMk cId="149751213" sldId="625"/>
            <ac:picMk id="4" creationId="{AC115390-275D-4795-9635-59AAEACF939F}"/>
          </ac:picMkLst>
        </pc:picChg>
        <pc:picChg chg="del">
          <ac:chgData name="edwin landivar" userId="ae2ac59f40d9f62d" providerId="LiveId" clId="{4817F9CE-3F79-4D88-8C50-88759DE96766}" dt="2019-07-17T21:39:13.481" v="358" actId="478"/>
          <ac:picMkLst>
            <pc:docMk/>
            <pc:sldMk cId="149751213" sldId="625"/>
            <ac:picMk id="5" creationId="{CB4253DA-5D13-4C2C-BB1C-0B09A8000DBB}"/>
          </ac:picMkLst>
        </pc:picChg>
        <pc:picChg chg="add mod">
          <ac:chgData name="edwin landivar" userId="ae2ac59f40d9f62d" providerId="LiveId" clId="{4817F9CE-3F79-4D88-8C50-88759DE96766}" dt="2019-07-17T21:41:20.962" v="372" actId="167"/>
          <ac:picMkLst>
            <pc:docMk/>
            <pc:sldMk cId="149751213" sldId="625"/>
            <ac:picMk id="7170" creationId="{AA5B6D83-32DC-4691-A5F0-2C8A44E37B67}"/>
          </ac:picMkLst>
        </pc:picChg>
      </pc:sldChg>
    </pc:docChg>
  </pc:docChgLst>
  <pc:docChgLst>
    <pc:chgData name="edwin landivar" userId="ae2ac59f40d9f62d" providerId="LiveId" clId="{205024FF-B2A8-4379-A5DE-190A6A11092C}"/>
    <pc:docChg chg="undo custSel addSld modSld">
      <pc:chgData name="edwin landivar" userId="ae2ac59f40d9f62d" providerId="LiveId" clId="{205024FF-B2A8-4379-A5DE-190A6A11092C}" dt="2019-07-23T15:52:35.180" v="399" actId="20577"/>
      <pc:docMkLst>
        <pc:docMk/>
      </pc:docMkLst>
      <pc:sldChg chg="addSp delSp modSp">
        <pc:chgData name="edwin landivar" userId="ae2ac59f40d9f62d" providerId="LiveId" clId="{205024FF-B2A8-4379-A5DE-190A6A11092C}" dt="2019-07-21T21:26:38.531" v="6" actId="1076"/>
        <pc:sldMkLst>
          <pc:docMk/>
          <pc:sldMk cId="3378895467" sldId="606"/>
        </pc:sldMkLst>
        <pc:spChg chg="mod">
          <ac:chgData name="edwin landivar" userId="ae2ac59f40d9f62d" providerId="LiveId" clId="{205024FF-B2A8-4379-A5DE-190A6A11092C}" dt="2019-07-21T21:25:46.657" v="0"/>
          <ac:spMkLst>
            <pc:docMk/>
            <pc:sldMk cId="3378895467" sldId="606"/>
            <ac:spMk id="5" creationId="{00000000-0000-0000-0000-000000000000}"/>
          </ac:spMkLst>
        </pc:spChg>
        <pc:picChg chg="add mod">
          <ac:chgData name="edwin landivar" userId="ae2ac59f40d9f62d" providerId="LiveId" clId="{205024FF-B2A8-4379-A5DE-190A6A11092C}" dt="2019-07-21T21:26:38.531" v="6" actId="1076"/>
          <ac:picMkLst>
            <pc:docMk/>
            <pc:sldMk cId="3378895467" sldId="606"/>
            <ac:picMk id="4" creationId="{E6FF6DAC-481E-42E7-BC42-C7842B0D6CAF}"/>
          </ac:picMkLst>
        </pc:picChg>
        <pc:picChg chg="del">
          <ac:chgData name="edwin landivar" userId="ae2ac59f40d9f62d" providerId="LiveId" clId="{205024FF-B2A8-4379-A5DE-190A6A11092C}" dt="2019-07-21T21:26:13.213" v="1" actId="478"/>
          <ac:picMkLst>
            <pc:docMk/>
            <pc:sldMk cId="3378895467" sldId="606"/>
            <ac:picMk id="7" creationId="{4AC1B59E-7397-41E3-82E5-E8B257EC4621}"/>
          </ac:picMkLst>
        </pc:picChg>
      </pc:sldChg>
      <pc:sldChg chg="addSp delSp modSp modNotesTx">
        <pc:chgData name="edwin landivar" userId="ae2ac59f40d9f62d" providerId="LiveId" clId="{205024FF-B2A8-4379-A5DE-190A6A11092C}" dt="2019-07-21T21:33:06.337" v="30" actId="1076"/>
        <pc:sldMkLst>
          <pc:docMk/>
          <pc:sldMk cId="837056114" sldId="613"/>
        </pc:sldMkLst>
        <pc:spChg chg="mod">
          <ac:chgData name="edwin landivar" userId="ae2ac59f40d9f62d" providerId="LiveId" clId="{205024FF-B2A8-4379-A5DE-190A6A11092C}" dt="2019-07-21T21:28:12.961" v="19" actId="1076"/>
          <ac:spMkLst>
            <pc:docMk/>
            <pc:sldMk cId="837056114" sldId="613"/>
            <ac:spMk id="14" creationId="{00000000-0000-0000-0000-000000000000}"/>
          </ac:spMkLst>
        </pc:spChg>
        <pc:spChg chg="mod">
          <ac:chgData name="edwin landivar" userId="ae2ac59f40d9f62d" providerId="LiveId" clId="{205024FF-B2A8-4379-A5DE-190A6A11092C}" dt="2019-07-21T21:33:06.337" v="30" actId="1076"/>
          <ac:spMkLst>
            <pc:docMk/>
            <pc:sldMk cId="837056114" sldId="613"/>
            <ac:spMk id="15" creationId="{00000000-0000-0000-0000-000000000000}"/>
          </ac:spMkLst>
        </pc:spChg>
        <pc:grpChg chg="mod">
          <ac:chgData name="edwin landivar" userId="ae2ac59f40d9f62d" providerId="LiveId" clId="{205024FF-B2A8-4379-A5DE-190A6A11092C}" dt="2019-07-21T21:32:40.985" v="25" actId="1076"/>
          <ac:grpSpMkLst>
            <pc:docMk/>
            <pc:sldMk cId="837056114" sldId="613"/>
            <ac:grpSpMk id="21" creationId="{00000000-0000-0000-0000-000000000000}"/>
          </ac:grpSpMkLst>
        </pc:grpChg>
        <pc:picChg chg="add mod">
          <ac:chgData name="edwin landivar" userId="ae2ac59f40d9f62d" providerId="LiveId" clId="{205024FF-B2A8-4379-A5DE-190A6A11092C}" dt="2019-07-21T21:33:00.561" v="29" actId="14100"/>
          <ac:picMkLst>
            <pc:docMk/>
            <pc:sldMk cId="837056114" sldId="613"/>
            <ac:picMk id="1026" creationId="{3E4FAB26-1142-4EAB-8054-F642D1C018E7}"/>
          </ac:picMkLst>
        </pc:picChg>
        <pc:picChg chg="del">
          <ac:chgData name="edwin landivar" userId="ae2ac59f40d9f62d" providerId="LiveId" clId="{205024FF-B2A8-4379-A5DE-190A6A11092C}" dt="2019-07-21T21:32:19.548" v="21" actId="478"/>
          <ac:picMkLst>
            <pc:docMk/>
            <pc:sldMk cId="837056114" sldId="613"/>
            <ac:picMk id="2054" creationId="{2CE2CC95-867C-40C4-85EC-C677F25D8414}"/>
          </ac:picMkLst>
        </pc:picChg>
      </pc:sldChg>
      <pc:sldChg chg="addSp delSp modSp modNotesTx">
        <pc:chgData name="edwin landivar" userId="ae2ac59f40d9f62d" providerId="LiveId" clId="{205024FF-B2A8-4379-A5DE-190A6A11092C}" dt="2019-07-23T15:52:35.180" v="399" actId="20577"/>
        <pc:sldMkLst>
          <pc:docMk/>
          <pc:sldMk cId="1479977622" sldId="614"/>
        </pc:sldMkLst>
        <pc:spChg chg="mod">
          <ac:chgData name="edwin landivar" userId="ae2ac59f40d9f62d" providerId="LiveId" clId="{205024FF-B2A8-4379-A5DE-190A6A11092C}" dt="2019-07-21T21:38:13.281" v="79" actId="14100"/>
          <ac:spMkLst>
            <pc:docMk/>
            <pc:sldMk cId="1479977622" sldId="614"/>
            <ac:spMk id="9" creationId="{B785FD58-7E78-41DD-B8F9-95CAC72BE8C1}"/>
          </ac:spMkLst>
        </pc:spChg>
        <pc:spChg chg="mod">
          <ac:chgData name="edwin landivar" userId="ae2ac59f40d9f62d" providerId="LiveId" clId="{205024FF-B2A8-4379-A5DE-190A6A11092C}" dt="2019-07-21T21:42:27.289" v="87" actId="17032"/>
          <ac:spMkLst>
            <pc:docMk/>
            <pc:sldMk cId="1479977622" sldId="614"/>
            <ac:spMk id="10" creationId="{B79F5B80-9173-4780-8ABB-39C0302D06F1}"/>
          </ac:spMkLst>
        </pc:spChg>
        <pc:spChg chg="mod">
          <ac:chgData name="edwin landivar" userId="ae2ac59f40d9f62d" providerId="LiveId" clId="{205024FF-B2A8-4379-A5DE-190A6A11092C}" dt="2019-07-21T21:42:33.192" v="88" actId="1076"/>
          <ac:spMkLst>
            <pc:docMk/>
            <pc:sldMk cId="1479977622" sldId="614"/>
            <ac:spMk id="11" creationId="{5C0431FB-EEE5-4DAD-9396-1B2799383766}"/>
          </ac:spMkLst>
        </pc:spChg>
        <pc:spChg chg="mod">
          <ac:chgData name="edwin landivar" userId="ae2ac59f40d9f62d" providerId="LiveId" clId="{205024FF-B2A8-4379-A5DE-190A6A11092C}" dt="2019-07-23T15:52:35.180" v="399" actId="20577"/>
          <ac:spMkLst>
            <pc:docMk/>
            <pc:sldMk cId="1479977622" sldId="614"/>
            <ac:spMk id="12" creationId="{FDA60557-BA79-460F-BF5F-4FA86BF69E8D}"/>
          </ac:spMkLst>
        </pc:spChg>
        <pc:grpChg chg="add del mod">
          <ac:chgData name="edwin landivar" userId="ae2ac59f40d9f62d" providerId="LiveId" clId="{205024FF-B2A8-4379-A5DE-190A6A11092C}" dt="2019-07-21T21:37:53.941" v="75" actId="478"/>
          <ac:grpSpMkLst>
            <pc:docMk/>
            <pc:sldMk cId="1479977622" sldId="614"/>
            <ac:grpSpMk id="7" creationId="{6A2EE282-3F0E-48E3-8A4C-4C198B8FBCBE}"/>
          </ac:grpSpMkLst>
        </pc:grpChg>
        <pc:picChg chg="add mod">
          <ac:chgData name="edwin landivar" userId="ae2ac59f40d9f62d" providerId="LiveId" clId="{205024FF-B2A8-4379-A5DE-190A6A11092C}" dt="2019-07-21T21:42:14.663" v="86" actId="167"/>
          <ac:picMkLst>
            <pc:docMk/>
            <pc:sldMk cId="1479977622" sldId="614"/>
            <ac:picMk id="2050" creationId="{CDE955DB-1957-49DA-9ACF-B00246E75DFF}"/>
          </ac:picMkLst>
        </pc:picChg>
        <pc:picChg chg="del">
          <ac:chgData name="edwin landivar" userId="ae2ac59f40d9f62d" providerId="LiveId" clId="{205024FF-B2A8-4379-A5DE-190A6A11092C}" dt="2019-07-21T21:37:57.625" v="77" actId="478"/>
          <ac:picMkLst>
            <pc:docMk/>
            <pc:sldMk cId="1479977622" sldId="614"/>
            <ac:picMk id="3074" creationId="{B47A4126-9E4F-4EB8-BC20-74F763070BA8}"/>
          </ac:picMkLst>
        </pc:picChg>
      </pc:sldChg>
      <pc:sldChg chg="addSp delSp modSp modNotesTx">
        <pc:chgData name="edwin landivar" userId="ae2ac59f40d9f62d" providerId="LiveId" clId="{205024FF-B2A8-4379-A5DE-190A6A11092C}" dt="2019-07-21T22:00:07.870" v="224" actId="17032"/>
        <pc:sldMkLst>
          <pc:docMk/>
          <pc:sldMk cId="668194125" sldId="616"/>
        </pc:sldMkLst>
        <pc:spChg chg="mod">
          <ac:chgData name="edwin landivar" userId="ae2ac59f40d9f62d" providerId="LiveId" clId="{205024FF-B2A8-4379-A5DE-190A6A11092C}" dt="2019-07-21T22:00:07.870" v="224" actId="17032"/>
          <ac:spMkLst>
            <pc:docMk/>
            <pc:sldMk cId="668194125" sldId="616"/>
            <ac:spMk id="7" creationId="{1867828F-492D-4BF1-8A4E-822DF2FD5B9B}"/>
          </ac:spMkLst>
        </pc:spChg>
        <pc:spChg chg="mod">
          <ac:chgData name="edwin landivar" userId="ae2ac59f40d9f62d" providerId="LiveId" clId="{205024FF-B2A8-4379-A5DE-190A6A11092C}" dt="2019-07-21T21:58:13.271" v="215" actId="1076"/>
          <ac:spMkLst>
            <pc:docMk/>
            <pc:sldMk cId="668194125" sldId="616"/>
            <ac:spMk id="11" creationId="{000A3D02-EEEC-4528-90F1-EF34E378C585}"/>
          </ac:spMkLst>
        </pc:spChg>
        <pc:picChg chg="add mod">
          <ac:chgData name="edwin landivar" userId="ae2ac59f40d9f62d" providerId="LiveId" clId="{205024FF-B2A8-4379-A5DE-190A6A11092C}" dt="2019-07-21T21:59:48.942" v="221" actId="167"/>
          <ac:picMkLst>
            <pc:docMk/>
            <pc:sldMk cId="668194125" sldId="616"/>
            <ac:picMk id="4098" creationId="{C4D30C08-298F-493F-B750-C79EFA507B32}"/>
          </ac:picMkLst>
        </pc:picChg>
        <pc:picChg chg="del">
          <ac:chgData name="edwin landivar" userId="ae2ac59f40d9f62d" providerId="LiveId" clId="{205024FF-B2A8-4379-A5DE-190A6A11092C}" dt="2019-07-21T21:58:15.611" v="216" actId="478"/>
          <ac:picMkLst>
            <pc:docMk/>
            <pc:sldMk cId="668194125" sldId="616"/>
            <ac:picMk id="5122" creationId="{FCA2EFCC-2231-4CE7-A97A-54B3023ED9F7}"/>
          </ac:picMkLst>
        </pc:picChg>
      </pc:sldChg>
      <pc:sldChg chg="addSp delSp modSp modNotesTx">
        <pc:chgData name="edwin landivar" userId="ae2ac59f40d9f62d" providerId="LiveId" clId="{205024FF-B2A8-4379-A5DE-190A6A11092C}" dt="2019-07-21T21:58:00.762" v="214" actId="12"/>
        <pc:sldMkLst>
          <pc:docMk/>
          <pc:sldMk cId="2599265895" sldId="619"/>
        </pc:sldMkLst>
        <pc:spChg chg="mod">
          <ac:chgData name="edwin landivar" userId="ae2ac59f40d9f62d" providerId="LiveId" clId="{205024FF-B2A8-4379-A5DE-190A6A11092C}" dt="2019-07-21T21:46:36.073" v="126" actId="14100"/>
          <ac:spMkLst>
            <pc:docMk/>
            <pc:sldMk cId="2599265895" sldId="619"/>
            <ac:spMk id="7" creationId="{00000000-0000-0000-0000-000000000000}"/>
          </ac:spMkLst>
        </pc:spChg>
        <pc:spChg chg="mod">
          <ac:chgData name="edwin landivar" userId="ae2ac59f40d9f62d" providerId="LiveId" clId="{205024FF-B2A8-4379-A5DE-190A6A11092C}" dt="2019-07-21T21:57:39.635" v="210" actId="1076"/>
          <ac:spMkLst>
            <pc:docMk/>
            <pc:sldMk cId="2599265895" sldId="619"/>
            <ac:spMk id="9" creationId="{227275EF-EC61-4770-89C0-348F5818FF93}"/>
          </ac:spMkLst>
        </pc:spChg>
        <pc:spChg chg="mod">
          <ac:chgData name="edwin landivar" userId="ae2ac59f40d9f62d" providerId="LiveId" clId="{205024FF-B2A8-4379-A5DE-190A6A11092C}" dt="2019-07-21T21:57:52.567" v="213" actId="1076"/>
          <ac:spMkLst>
            <pc:docMk/>
            <pc:sldMk cId="2599265895" sldId="619"/>
            <ac:spMk id="27" creationId="{00000000-0000-0000-0000-000000000000}"/>
          </ac:spMkLst>
        </pc:spChg>
        <pc:picChg chg="add mod">
          <ac:chgData name="edwin landivar" userId="ae2ac59f40d9f62d" providerId="LiveId" clId="{205024FF-B2A8-4379-A5DE-190A6A11092C}" dt="2019-07-21T21:57:30.448" v="207" actId="167"/>
          <ac:picMkLst>
            <pc:docMk/>
            <pc:sldMk cId="2599265895" sldId="619"/>
            <ac:picMk id="3074" creationId="{BBA4E2E4-8F84-4F57-9D23-FE4E32FB8B61}"/>
          </ac:picMkLst>
        </pc:picChg>
        <pc:picChg chg="del">
          <ac:chgData name="edwin landivar" userId="ae2ac59f40d9f62d" providerId="LiveId" clId="{205024FF-B2A8-4379-A5DE-190A6A11092C}" dt="2019-07-21T21:57:13.475" v="201" actId="478"/>
          <ac:picMkLst>
            <pc:docMk/>
            <pc:sldMk cId="2599265895" sldId="619"/>
            <ac:picMk id="4098" creationId="{0C835824-64FC-4DB6-B3E5-4ACB5E76B8F6}"/>
          </ac:picMkLst>
        </pc:picChg>
      </pc:sldChg>
      <pc:sldChg chg="addSp delSp modSp">
        <pc:chgData name="edwin landivar" userId="ae2ac59f40d9f62d" providerId="LiveId" clId="{205024FF-B2A8-4379-A5DE-190A6A11092C}" dt="2019-07-21T22:14:36.514" v="337" actId="1076"/>
        <pc:sldMkLst>
          <pc:docMk/>
          <pc:sldMk cId="3481045880" sldId="622"/>
        </pc:sldMkLst>
        <pc:spChg chg="mod">
          <ac:chgData name="edwin landivar" userId="ae2ac59f40d9f62d" providerId="LiveId" clId="{205024FF-B2A8-4379-A5DE-190A6A11092C}" dt="2019-07-21T21:56:17.744" v="199" actId="20577"/>
          <ac:spMkLst>
            <pc:docMk/>
            <pc:sldMk cId="3481045880" sldId="622"/>
            <ac:spMk id="14" creationId="{00000000-0000-0000-0000-000000000000}"/>
          </ac:spMkLst>
        </pc:spChg>
        <pc:spChg chg="mod">
          <ac:chgData name="edwin landivar" userId="ae2ac59f40d9f62d" providerId="LiveId" clId="{205024FF-B2A8-4379-A5DE-190A6A11092C}" dt="2019-07-21T22:14:33.758" v="336" actId="1076"/>
          <ac:spMkLst>
            <pc:docMk/>
            <pc:sldMk cId="3481045880" sldId="622"/>
            <ac:spMk id="15" creationId="{00000000-0000-0000-0000-000000000000}"/>
          </ac:spMkLst>
        </pc:spChg>
        <pc:grpChg chg="mod">
          <ac:chgData name="edwin landivar" userId="ae2ac59f40d9f62d" providerId="LiveId" clId="{205024FF-B2A8-4379-A5DE-190A6A11092C}" dt="2019-07-21T22:14:36.514" v="337" actId="1076"/>
          <ac:grpSpMkLst>
            <pc:docMk/>
            <pc:sldMk cId="3481045880" sldId="622"/>
            <ac:grpSpMk id="21" creationId="{00000000-0000-0000-0000-000000000000}"/>
          </ac:grpSpMkLst>
        </pc:grpChg>
        <pc:picChg chg="add mod">
          <ac:chgData name="edwin landivar" userId="ae2ac59f40d9f62d" providerId="LiveId" clId="{205024FF-B2A8-4379-A5DE-190A6A11092C}" dt="2019-07-21T22:14:30.254" v="335" actId="167"/>
          <ac:picMkLst>
            <pc:docMk/>
            <pc:sldMk cId="3481045880" sldId="622"/>
            <ac:picMk id="2" creationId="{3422A72F-54A8-491A-827D-0D1C9609855C}"/>
          </ac:picMkLst>
        </pc:picChg>
        <pc:picChg chg="del">
          <ac:chgData name="edwin landivar" userId="ae2ac59f40d9f62d" providerId="LiveId" clId="{205024FF-B2A8-4379-A5DE-190A6A11092C}" dt="2019-07-21T22:13:09.435" v="328" actId="478"/>
          <ac:picMkLst>
            <pc:docMk/>
            <pc:sldMk cId="3481045880" sldId="622"/>
            <ac:picMk id="9218" creationId="{95D60719-7703-466A-9D96-178F5CF853AF}"/>
          </ac:picMkLst>
        </pc:picChg>
      </pc:sldChg>
      <pc:sldChg chg="addSp delSp modSp modNotesTx">
        <pc:chgData name="edwin landivar" userId="ae2ac59f40d9f62d" providerId="LiveId" clId="{205024FF-B2A8-4379-A5DE-190A6A11092C}" dt="2019-07-23T13:05:49.479" v="358" actId="20577"/>
        <pc:sldMkLst>
          <pc:docMk/>
          <pc:sldMk cId="149751213" sldId="625"/>
        </pc:sldMkLst>
        <pc:spChg chg="add del mod">
          <ac:chgData name="edwin landivar" userId="ae2ac59f40d9f62d" providerId="LiveId" clId="{205024FF-B2A8-4379-A5DE-190A6A11092C}" dt="2019-07-21T22:03:17.109" v="246"/>
          <ac:spMkLst>
            <pc:docMk/>
            <pc:sldMk cId="149751213" sldId="625"/>
            <ac:spMk id="3" creationId="{79949DEF-8285-40C5-8618-CEF87141CC87}"/>
          </ac:spMkLst>
        </pc:spChg>
        <pc:spChg chg="mod">
          <ac:chgData name="edwin landivar" userId="ae2ac59f40d9f62d" providerId="LiveId" clId="{205024FF-B2A8-4379-A5DE-190A6A11092C}" dt="2019-07-21T22:03:55.163" v="252" actId="1076"/>
          <ac:spMkLst>
            <pc:docMk/>
            <pc:sldMk cId="149751213" sldId="625"/>
            <ac:spMk id="6" creationId="{5A029062-0B40-4469-A9C2-00C47831E7F0}"/>
          </ac:spMkLst>
        </pc:spChg>
        <pc:spChg chg="mod">
          <ac:chgData name="edwin landivar" userId="ae2ac59f40d9f62d" providerId="LiveId" clId="{205024FF-B2A8-4379-A5DE-190A6A11092C}" dt="2019-07-23T13:05:49.479" v="358" actId="20577"/>
          <ac:spMkLst>
            <pc:docMk/>
            <pc:sldMk cId="149751213" sldId="625"/>
            <ac:spMk id="7" creationId="{B0369C6B-D18C-4CCF-81D5-91F16F2021B5}"/>
          </ac:spMkLst>
        </pc:spChg>
        <pc:picChg chg="del">
          <ac:chgData name="edwin landivar" userId="ae2ac59f40d9f62d" providerId="LiveId" clId="{205024FF-B2A8-4379-A5DE-190A6A11092C}" dt="2019-07-21T22:01:48.748" v="242" actId="478"/>
          <ac:picMkLst>
            <pc:docMk/>
            <pc:sldMk cId="149751213" sldId="625"/>
            <ac:picMk id="2" creationId="{0BB1133F-2252-47E7-97E5-95782171E4DC}"/>
          </ac:picMkLst>
        </pc:picChg>
        <pc:picChg chg="add mod ord">
          <ac:chgData name="edwin landivar" userId="ae2ac59f40d9f62d" providerId="LiveId" clId="{205024FF-B2A8-4379-A5DE-190A6A11092C}" dt="2019-07-21T22:03:48.336" v="251" actId="167"/>
          <ac:picMkLst>
            <pc:docMk/>
            <pc:sldMk cId="149751213" sldId="625"/>
            <ac:picMk id="5" creationId="{3DF0F6CC-405A-4BD1-8E85-AEE4F742F003}"/>
          </ac:picMkLst>
        </pc:picChg>
      </pc:sldChg>
      <pc:sldChg chg="addSp delSp modSp modNotesTx">
        <pc:chgData name="edwin landivar" userId="ae2ac59f40d9f62d" providerId="LiveId" clId="{205024FF-B2A8-4379-A5DE-190A6A11092C}" dt="2019-07-23T15:14:39.137" v="389" actId="20577"/>
        <pc:sldMkLst>
          <pc:docMk/>
          <pc:sldMk cId="3202398856" sldId="626"/>
        </pc:sldMkLst>
        <pc:spChg chg="mod">
          <ac:chgData name="edwin landivar" userId="ae2ac59f40d9f62d" providerId="LiveId" clId="{205024FF-B2A8-4379-A5DE-190A6A11092C}" dt="2019-07-21T22:04:56.617" v="263" actId="1076"/>
          <ac:spMkLst>
            <pc:docMk/>
            <pc:sldMk cId="3202398856" sldId="626"/>
            <ac:spMk id="6" creationId="{5A029062-0B40-4469-A9C2-00C47831E7F0}"/>
          </ac:spMkLst>
        </pc:spChg>
        <pc:spChg chg="mod">
          <ac:chgData name="edwin landivar" userId="ae2ac59f40d9f62d" providerId="LiveId" clId="{205024FF-B2A8-4379-A5DE-190A6A11092C}" dt="2019-07-23T15:14:39.137" v="389" actId="20577"/>
          <ac:spMkLst>
            <pc:docMk/>
            <pc:sldMk cId="3202398856" sldId="626"/>
            <ac:spMk id="7" creationId="{B0369C6B-D18C-4CCF-81D5-91F16F2021B5}"/>
          </ac:spMkLst>
        </pc:spChg>
        <pc:picChg chg="add mod ord">
          <ac:chgData name="edwin landivar" userId="ae2ac59f40d9f62d" providerId="LiveId" clId="{205024FF-B2A8-4379-A5DE-190A6A11092C}" dt="2019-07-21T22:04:49.352" v="261" actId="167"/>
          <ac:picMkLst>
            <pc:docMk/>
            <pc:sldMk cId="3202398856" sldId="626"/>
            <ac:picMk id="3" creationId="{DA604E05-FA17-491D-9F66-39D7862BFA62}"/>
          </ac:picMkLst>
        </pc:picChg>
        <pc:picChg chg="del">
          <ac:chgData name="edwin landivar" userId="ae2ac59f40d9f62d" providerId="LiveId" clId="{205024FF-B2A8-4379-A5DE-190A6A11092C}" dt="2019-07-21T22:04:21.151" v="256" actId="478"/>
          <ac:picMkLst>
            <pc:docMk/>
            <pc:sldMk cId="3202398856" sldId="626"/>
            <ac:picMk id="8196" creationId="{57CA6951-822E-4D54-B7ED-5F840E9E0452}"/>
          </ac:picMkLst>
        </pc:picChg>
      </pc:sldChg>
      <pc:sldChg chg="modSp add">
        <pc:chgData name="edwin landivar" userId="ae2ac59f40d9f62d" providerId="LiveId" clId="{205024FF-B2A8-4379-A5DE-190A6A11092C}" dt="2019-07-23T15:15:31.082" v="396" actId="20577"/>
        <pc:sldMkLst>
          <pc:docMk/>
          <pc:sldMk cId="3593196133" sldId="627"/>
        </pc:sldMkLst>
        <pc:spChg chg="mod">
          <ac:chgData name="edwin landivar" userId="ae2ac59f40d9f62d" providerId="LiveId" clId="{205024FF-B2A8-4379-A5DE-190A6A11092C}" dt="2019-07-21T22:05:43.069" v="269" actId="1076"/>
          <ac:spMkLst>
            <pc:docMk/>
            <pc:sldMk cId="3593196133" sldId="627"/>
            <ac:spMk id="6" creationId="{5A029062-0B40-4469-A9C2-00C47831E7F0}"/>
          </ac:spMkLst>
        </pc:spChg>
        <pc:spChg chg="mod">
          <ac:chgData name="edwin landivar" userId="ae2ac59f40d9f62d" providerId="LiveId" clId="{205024FF-B2A8-4379-A5DE-190A6A11092C}" dt="2019-07-23T15:15:31.082" v="396" actId="20577"/>
          <ac:spMkLst>
            <pc:docMk/>
            <pc:sldMk cId="3593196133" sldId="627"/>
            <ac:spMk id="7" creationId="{B0369C6B-D18C-4CCF-81D5-91F16F2021B5}"/>
          </ac:spMkLst>
        </pc:spChg>
      </pc:sldChg>
      <pc:sldChg chg="addSp delSp modSp add">
        <pc:chgData name="edwin landivar" userId="ae2ac59f40d9f62d" providerId="LiveId" clId="{205024FF-B2A8-4379-A5DE-190A6A11092C}" dt="2019-07-21T22:06:50.617" v="281" actId="207"/>
        <pc:sldMkLst>
          <pc:docMk/>
          <pc:sldMk cId="1143189501" sldId="628"/>
        </pc:sldMkLst>
        <pc:spChg chg="mod">
          <ac:chgData name="edwin landivar" userId="ae2ac59f40d9f62d" providerId="LiveId" clId="{205024FF-B2A8-4379-A5DE-190A6A11092C}" dt="2019-07-21T22:05:49.921" v="270" actId="1076"/>
          <ac:spMkLst>
            <pc:docMk/>
            <pc:sldMk cId="1143189501" sldId="628"/>
            <ac:spMk id="6" creationId="{5A029062-0B40-4469-A9C2-00C47831E7F0}"/>
          </ac:spMkLst>
        </pc:spChg>
        <pc:spChg chg="mod">
          <ac:chgData name="edwin landivar" userId="ae2ac59f40d9f62d" providerId="LiveId" clId="{205024FF-B2A8-4379-A5DE-190A6A11092C}" dt="2019-07-21T22:06:29.695" v="279" actId="14100"/>
          <ac:spMkLst>
            <pc:docMk/>
            <pc:sldMk cId="1143189501" sldId="628"/>
            <ac:spMk id="7" creationId="{B0369C6B-D18C-4CCF-81D5-91F16F2021B5}"/>
          </ac:spMkLst>
        </pc:spChg>
        <pc:spChg chg="mod">
          <ac:chgData name="edwin landivar" userId="ae2ac59f40d9f62d" providerId="LiveId" clId="{205024FF-B2A8-4379-A5DE-190A6A11092C}" dt="2019-07-21T22:06:50.617" v="281" actId="207"/>
          <ac:spMkLst>
            <pc:docMk/>
            <pc:sldMk cId="1143189501" sldId="628"/>
            <ac:spMk id="12" creationId="{00000000-0000-0000-0000-000000000000}"/>
          </ac:spMkLst>
        </pc:spChg>
        <pc:picChg chg="add mod ord">
          <ac:chgData name="edwin landivar" userId="ae2ac59f40d9f62d" providerId="LiveId" clId="{205024FF-B2A8-4379-A5DE-190A6A11092C}" dt="2019-07-21T22:06:18.917" v="276" actId="167"/>
          <ac:picMkLst>
            <pc:docMk/>
            <pc:sldMk cId="1143189501" sldId="628"/>
            <ac:picMk id="3" creationId="{DA956B33-409E-48B0-B0E2-4E6F8F8A9939}"/>
          </ac:picMkLst>
        </pc:picChg>
        <pc:picChg chg="del">
          <ac:chgData name="edwin landivar" userId="ae2ac59f40d9f62d" providerId="LiveId" clId="{205024FF-B2A8-4379-A5DE-190A6A11092C}" dt="2019-07-21T22:05:51.428" v="271" actId="478"/>
          <ac:picMkLst>
            <pc:docMk/>
            <pc:sldMk cId="1143189501" sldId="628"/>
            <ac:picMk id="8196" creationId="{57CA6951-822E-4D54-B7ED-5F840E9E0452}"/>
          </ac:picMkLst>
        </pc:picChg>
      </pc:sldChg>
      <pc:sldChg chg="addSp delSp modSp add modNotesTx">
        <pc:chgData name="edwin landivar" userId="ae2ac59f40d9f62d" providerId="LiveId" clId="{205024FF-B2A8-4379-A5DE-190A6A11092C}" dt="2019-07-21T22:09:03.570" v="301" actId="1076"/>
        <pc:sldMkLst>
          <pc:docMk/>
          <pc:sldMk cId="59725440" sldId="629"/>
        </pc:sldMkLst>
        <pc:spChg chg="mod">
          <ac:chgData name="edwin landivar" userId="ae2ac59f40d9f62d" providerId="LiveId" clId="{205024FF-B2A8-4379-A5DE-190A6A11092C}" dt="2019-07-21T22:08:26.600" v="290" actId="1076"/>
          <ac:spMkLst>
            <pc:docMk/>
            <pc:sldMk cId="59725440" sldId="629"/>
            <ac:spMk id="6" creationId="{5A029062-0B40-4469-A9C2-00C47831E7F0}"/>
          </ac:spMkLst>
        </pc:spChg>
        <pc:spChg chg="mod">
          <ac:chgData name="edwin landivar" userId="ae2ac59f40d9f62d" providerId="LiveId" clId="{205024FF-B2A8-4379-A5DE-190A6A11092C}" dt="2019-07-21T22:09:03.570" v="301" actId="1076"/>
          <ac:spMkLst>
            <pc:docMk/>
            <pc:sldMk cId="59725440" sldId="629"/>
            <ac:spMk id="7" creationId="{B0369C6B-D18C-4CCF-81D5-91F16F2021B5}"/>
          </ac:spMkLst>
        </pc:spChg>
        <pc:picChg chg="add mod">
          <ac:chgData name="edwin landivar" userId="ae2ac59f40d9f62d" providerId="LiveId" clId="{205024FF-B2A8-4379-A5DE-190A6A11092C}" dt="2019-07-21T22:08:23.743" v="289" actId="167"/>
          <ac:picMkLst>
            <pc:docMk/>
            <pc:sldMk cId="59725440" sldId="629"/>
            <ac:picMk id="7170" creationId="{4BC2DB41-5956-4BF1-BF65-6AD714B76EAF}"/>
          </ac:picMkLst>
        </pc:picChg>
        <pc:picChg chg="del">
          <ac:chgData name="edwin landivar" userId="ae2ac59f40d9f62d" providerId="LiveId" clId="{205024FF-B2A8-4379-A5DE-190A6A11092C}" dt="2019-07-21T22:08:05.221" v="283" actId="478"/>
          <ac:picMkLst>
            <pc:docMk/>
            <pc:sldMk cId="59725440" sldId="629"/>
            <ac:picMk id="8196" creationId="{57CA6951-822E-4D54-B7ED-5F840E9E0452}"/>
          </ac:picMkLst>
        </pc:picChg>
      </pc:sldChg>
      <pc:sldChg chg="addSp delSp modSp add modNotesTx">
        <pc:chgData name="edwin landivar" userId="ae2ac59f40d9f62d" providerId="LiveId" clId="{205024FF-B2A8-4379-A5DE-190A6A11092C}" dt="2019-07-21T22:12:58.576" v="325" actId="1076"/>
        <pc:sldMkLst>
          <pc:docMk/>
          <pc:sldMk cId="1310587365" sldId="630"/>
        </pc:sldMkLst>
        <pc:spChg chg="mod">
          <ac:chgData name="edwin landivar" userId="ae2ac59f40d9f62d" providerId="LiveId" clId="{205024FF-B2A8-4379-A5DE-190A6A11092C}" dt="2019-07-21T22:10:51.140" v="302" actId="1076"/>
          <ac:spMkLst>
            <pc:docMk/>
            <pc:sldMk cId="1310587365" sldId="630"/>
            <ac:spMk id="6" creationId="{5A029062-0B40-4469-A9C2-00C47831E7F0}"/>
          </ac:spMkLst>
        </pc:spChg>
        <pc:spChg chg="mod">
          <ac:chgData name="edwin landivar" userId="ae2ac59f40d9f62d" providerId="LiveId" clId="{205024FF-B2A8-4379-A5DE-190A6A11092C}" dt="2019-07-21T22:12:55.298" v="324" actId="14100"/>
          <ac:spMkLst>
            <pc:docMk/>
            <pc:sldMk cId="1310587365" sldId="630"/>
            <ac:spMk id="7" creationId="{B0369C6B-D18C-4CCF-81D5-91F16F2021B5}"/>
          </ac:spMkLst>
        </pc:spChg>
        <pc:spChg chg="mod">
          <ac:chgData name="edwin landivar" userId="ae2ac59f40d9f62d" providerId="LiveId" clId="{205024FF-B2A8-4379-A5DE-190A6A11092C}" dt="2019-07-21T22:12:58.576" v="325" actId="1076"/>
          <ac:spMkLst>
            <pc:docMk/>
            <pc:sldMk cId="1310587365" sldId="630"/>
            <ac:spMk id="12" creationId="{00000000-0000-0000-0000-000000000000}"/>
          </ac:spMkLst>
        </pc:spChg>
        <pc:picChg chg="add mod">
          <ac:chgData name="edwin landivar" userId="ae2ac59f40d9f62d" providerId="LiveId" clId="{205024FF-B2A8-4379-A5DE-190A6A11092C}" dt="2019-07-21T22:12:42.653" v="319" actId="14100"/>
          <ac:picMkLst>
            <pc:docMk/>
            <pc:sldMk cId="1310587365" sldId="630"/>
            <ac:picMk id="2" creationId="{1F93652C-70FC-4D1D-98EE-573DE9BB034F}"/>
          </ac:picMkLst>
        </pc:picChg>
        <pc:picChg chg="add mod">
          <ac:chgData name="edwin landivar" userId="ae2ac59f40d9f62d" providerId="LiveId" clId="{205024FF-B2A8-4379-A5DE-190A6A11092C}" dt="2019-07-21T22:12:50.455" v="323" actId="167"/>
          <ac:picMkLst>
            <pc:docMk/>
            <pc:sldMk cId="1310587365" sldId="630"/>
            <ac:picMk id="8194" creationId="{F1746E32-7358-4AB6-BB3C-AE14FE34062D}"/>
          </ac:picMkLst>
        </pc:picChg>
        <pc:picChg chg="del">
          <ac:chgData name="edwin landivar" userId="ae2ac59f40d9f62d" providerId="LiveId" clId="{205024FF-B2A8-4379-A5DE-190A6A11092C}" dt="2019-07-21T22:10:52.566" v="303" actId="478"/>
          <ac:picMkLst>
            <pc:docMk/>
            <pc:sldMk cId="1310587365" sldId="630"/>
            <ac:picMk id="8196" creationId="{57CA6951-822E-4D54-B7ED-5F840E9E0452}"/>
          </ac:picMkLst>
        </pc:picChg>
      </pc:sldChg>
    </pc:docChg>
  </pc:docChgLst>
  <pc:docChgLst>
    <pc:chgData name="edwin landivar" userId="ae2ac59f40d9f62d" providerId="LiveId" clId="{764F8FA4-648E-44B2-8F35-FE23A6EA062A}"/>
    <pc:docChg chg="undo custSel modSld">
      <pc:chgData name="edwin landivar" userId="ae2ac59f40d9f62d" providerId="LiveId" clId="{764F8FA4-648E-44B2-8F35-FE23A6EA062A}" dt="2019-06-19T20:49:35.251" v="368" actId="123"/>
      <pc:docMkLst>
        <pc:docMk/>
      </pc:docMkLst>
      <pc:sldChg chg="addSp delSp modSp delAnim modNotesTx">
        <pc:chgData name="edwin landivar" userId="ae2ac59f40d9f62d" providerId="LiveId" clId="{764F8FA4-648E-44B2-8F35-FE23A6EA062A}" dt="2019-06-19T20:28:57.192" v="175" actId="167"/>
        <pc:sldMkLst>
          <pc:docMk/>
          <pc:sldMk cId="3378895467" sldId="606"/>
        </pc:sldMkLst>
        <pc:spChg chg="mod">
          <ac:chgData name="edwin landivar" userId="ae2ac59f40d9f62d" providerId="LiveId" clId="{764F8FA4-648E-44B2-8F35-FE23A6EA062A}" dt="2019-06-19T20:01:19.315" v="4" actId="20577"/>
          <ac:spMkLst>
            <pc:docMk/>
            <pc:sldMk cId="3378895467" sldId="606"/>
            <ac:spMk id="5" creationId="{00000000-0000-0000-0000-000000000000}"/>
          </ac:spMkLst>
        </pc:spChg>
        <pc:picChg chg="del">
          <ac:chgData name="edwin landivar" userId="ae2ac59f40d9f62d" providerId="LiveId" clId="{764F8FA4-648E-44B2-8F35-FE23A6EA062A}" dt="2019-06-19T20:01:10.149" v="0" actId="478"/>
          <ac:picMkLst>
            <pc:docMk/>
            <pc:sldMk cId="3378895467" sldId="606"/>
            <ac:picMk id="2" creationId="{AFF63DC5-AAAF-B24D-979D-935C76E84ABE}"/>
          </ac:picMkLst>
        </pc:picChg>
        <pc:picChg chg="add mod">
          <ac:chgData name="edwin landivar" userId="ae2ac59f40d9f62d" providerId="LiveId" clId="{764F8FA4-648E-44B2-8F35-FE23A6EA062A}" dt="2019-06-19T20:13:29.430" v="53" actId="1076"/>
          <ac:picMkLst>
            <pc:docMk/>
            <pc:sldMk cId="3378895467" sldId="606"/>
            <ac:picMk id="7" creationId="{A271600A-E483-45DA-B061-E16D1CF21571}"/>
          </ac:picMkLst>
        </pc:picChg>
        <pc:picChg chg="del">
          <ac:chgData name="edwin landivar" userId="ae2ac59f40d9f62d" providerId="LiveId" clId="{764F8FA4-648E-44B2-8F35-FE23A6EA062A}" dt="2019-06-19T20:03:06.601" v="9" actId="478"/>
          <ac:picMkLst>
            <pc:docMk/>
            <pc:sldMk cId="3378895467" sldId="606"/>
            <ac:picMk id="8" creationId="{3E1D25CB-B271-419E-A5A4-86298B65FEFF}"/>
          </ac:picMkLst>
        </pc:picChg>
        <pc:picChg chg="add mod">
          <ac:chgData name="edwin landivar" userId="ae2ac59f40d9f62d" providerId="LiveId" clId="{764F8FA4-648E-44B2-8F35-FE23A6EA062A}" dt="2019-06-19T20:28:57.192" v="175" actId="167"/>
          <ac:picMkLst>
            <pc:docMk/>
            <pc:sldMk cId="3378895467" sldId="606"/>
            <ac:picMk id="9" creationId="{1DDF43C9-818A-4983-8A28-01D63F1E5AC3}"/>
          </ac:picMkLst>
        </pc:picChg>
        <pc:picChg chg="add del mod">
          <ac:chgData name="edwin landivar" userId="ae2ac59f40d9f62d" providerId="LiveId" clId="{764F8FA4-648E-44B2-8F35-FE23A6EA062A}" dt="2019-06-19T20:13:31.704" v="54"/>
          <ac:picMkLst>
            <pc:docMk/>
            <pc:sldMk cId="3378895467" sldId="606"/>
            <ac:picMk id="1026" creationId="{141613FD-9190-480F-9A33-3FCD5C2AA667}"/>
          </ac:picMkLst>
        </pc:picChg>
      </pc:sldChg>
      <pc:sldChg chg="addSp delSp modSp delAnim">
        <pc:chgData name="edwin landivar" userId="ae2ac59f40d9f62d" providerId="LiveId" clId="{764F8FA4-648E-44B2-8F35-FE23A6EA062A}" dt="2019-06-19T20:11:14.965" v="41" actId="122"/>
        <pc:sldMkLst>
          <pc:docMk/>
          <pc:sldMk cId="837056114" sldId="613"/>
        </pc:sldMkLst>
        <pc:spChg chg="add del mod">
          <ac:chgData name="edwin landivar" userId="ae2ac59f40d9f62d" providerId="LiveId" clId="{764F8FA4-648E-44B2-8F35-FE23A6EA062A}" dt="2019-06-19T20:05:06.067" v="14"/>
          <ac:spMkLst>
            <pc:docMk/>
            <pc:sldMk cId="837056114" sldId="613"/>
            <ac:spMk id="4" creationId="{A6486CAC-8904-4521-A69F-AF66790F50D7}"/>
          </ac:spMkLst>
        </pc:spChg>
        <pc:spChg chg="add del mod ord">
          <ac:chgData name="edwin landivar" userId="ae2ac59f40d9f62d" providerId="LiveId" clId="{764F8FA4-648E-44B2-8F35-FE23A6EA062A}" dt="2019-06-19T20:07:42.100" v="31" actId="478"/>
          <ac:spMkLst>
            <pc:docMk/>
            <pc:sldMk cId="837056114" sldId="613"/>
            <ac:spMk id="6" creationId="{C6D32F93-4C77-4164-AAEE-90A4F5ACF04A}"/>
          </ac:spMkLst>
        </pc:spChg>
        <pc:spChg chg="mod">
          <ac:chgData name="edwin landivar" userId="ae2ac59f40d9f62d" providerId="LiveId" clId="{764F8FA4-648E-44B2-8F35-FE23A6EA062A}" dt="2019-06-19T20:11:14.965" v="41" actId="122"/>
          <ac:spMkLst>
            <pc:docMk/>
            <pc:sldMk cId="837056114" sldId="613"/>
            <ac:spMk id="14" creationId="{00000000-0000-0000-0000-000000000000}"/>
          </ac:spMkLst>
        </pc:spChg>
        <pc:grpChg chg="mod ord">
          <ac:chgData name="edwin landivar" userId="ae2ac59f40d9f62d" providerId="LiveId" clId="{764F8FA4-648E-44B2-8F35-FE23A6EA062A}" dt="2019-06-19T20:10:54.003" v="36"/>
          <ac:grpSpMkLst>
            <pc:docMk/>
            <pc:sldMk cId="837056114" sldId="613"/>
            <ac:grpSpMk id="21" creationId="{00000000-0000-0000-0000-000000000000}"/>
          </ac:grpSpMkLst>
        </pc:grpChg>
        <pc:picChg chg="del">
          <ac:chgData name="edwin landivar" userId="ae2ac59f40d9f62d" providerId="LiveId" clId="{764F8FA4-648E-44B2-8F35-FE23A6EA062A}" dt="2019-06-19T20:06:28.752" v="24" actId="478"/>
          <ac:picMkLst>
            <pc:docMk/>
            <pc:sldMk cId="837056114" sldId="613"/>
            <ac:picMk id="2" creationId="{38EBE5E7-B1C7-7448-B44B-A1246E6867AB}"/>
          </ac:picMkLst>
        </pc:picChg>
        <pc:picChg chg="del mod">
          <ac:chgData name="edwin landivar" userId="ae2ac59f40d9f62d" providerId="LiveId" clId="{764F8FA4-648E-44B2-8F35-FE23A6EA062A}" dt="2019-06-19T20:04:52.458" v="13" actId="478"/>
          <ac:picMkLst>
            <pc:docMk/>
            <pc:sldMk cId="837056114" sldId="613"/>
            <ac:picMk id="24" creationId="{11EA7A57-D85A-4D34-934C-CB3A6C53232F}"/>
          </ac:picMkLst>
        </pc:picChg>
        <pc:picChg chg="add del">
          <ac:chgData name="edwin landivar" userId="ae2ac59f40d9f62d" providerId="LiveId" clId="{764F8FA4-648E-44B2-8F35-FE23A6EA062A}" dt="2019-06-19T20:05:11.421" v="15" actId="478"/>
          <ac:picMkLst>
            <pc:docMk/>
            <pc:sldMk cId="837056114" sldId="613"/>
            <ac:picMk id="2050" creationId="{2F723A5D-BC57-4E2A-96BF-5E7A071690BB}"/>
          </ac:picMkLst>
        </pc:picChg>
        <pc:picChg chg="add del mod">
          <ac:chgData name="edwin landivar" userId="ae2ac59f40d9f62d" providerId="LiveId" clId="{764F8FA4-648E-44B2-8F35-FE23A6EA062A}" dt="2019-06-19T20:07:07.604" v="25" actId="478"/>
          <ac:picMkLst>
            <pc:docMk/>
            <pc:sldMk cId="837056114" sldId="613"/>
            <ac:picMk id="2052" creationId="{7767D591-1A4C-432C-95DC-36AD2AC3A6B0}"/>
          </ac:picMkLst>
        </pc:picChg>
        <pc:picChg chg="add mod">
          <ac:chgData name="edwin landivar" userId="ae2ac59f40d9f62d" providerId="LiveId" clId="{764F8FA4-648E-44B2-8F35-FE23A6EA062A}" dt="2019-06-19T20:07:56.096" v="33" actId="14100"/>
          <ac:picMkLst>
            <pc:docMk/>
            <pc:sldMk cId="837056114" sldId="613"/>
            <ac:picMk id="2054" creationId="{9113860D-644B-41CD-9EC2-D850787973C8}"/>
          </ac:picMkLst>
        </pc:picChg>
      </pc:sldChg>
      <pc:sldChg chg="addSp delSp modSp delAnim">
        <pc:chgData name="edwin landivar" userId="ae2ac59f40d9f62d" providerId="LiveId" clId="{764F8FA4-648E-44B2-8F35-FE23A6EA062A}" dt="2019-06-19T20:49:35.251" v="368" actId="123"/>
        <pc:sldMkLst>
          <pc:docMk/>
          <pc:sldMk cId="1479977622" sldId="614"/>
        </pc:sldMkLst>
        <pc:spChg chg="add del mod">
          <ac:chgData name="edwin landivar" userId="ae2ac59f40d9f62d" providerId="LiveId" clId="{764F8FA4-648E-44B2-8F35-FE23A6EA062A}" dt="2019-06-19T20:09:58.709" v="35" actId="931"/>
          <ac:spMkLst>
            <pc:docMk/>
            <pc:sldMk cId="1479977622" sldId="614"/>
            <ac:spMk id="4" creationId="{F1574EFF-9CB6-4347-B3E6-24896D65AF29}"/>
          </ac:spMkLst>
        </pc:spChg>
        <pc:spChg chg="add del mod">
          <ac:chgData name="edwin landivar" userId="ae2ac59f40d9f62d" providerId="LiveId" clId="{764F8FA4-648E-44B2-8F35-FE23A6EA062A}" dt="2019-06-19T20:14:04.226" v="61" actId="478"/>
          <ac:spMkLst>
            <pc:docMk/>
            <pc:sldMk cId="1479977622" sldId="614"/>
            <ac:spMk id="7" creationId="{234B7143-486A-43F2-87C9-F71A5337FC77}"/>
          </ac:spMkLst>
        </pc:spChg>
        <pc:spChg chg="del">
          <ac:chgData name="edwin landivar" userId="ae2ac59f40d9f62d" providerId="LiveId" clId="{764F8FA4-648E-44B2-8F35-FE23A6EA062A}" dt="2019-06-19T20:19:58.931" v="120" actId="478"/>
          <ac:spMkLst>
            <pc:docMk/>
            <pc:sldMk cId="1479977622" sldId="614"/>
            <ac:spMk id="10" creationId="{00000000-0000-0000-0000-000000000000}"/>
          </ac:spMkLst>
        </pc:spChg>
        <pc:spChg chg="mod">
          <ac:chgData name="edwin landivar" userId="ae2ac59f40d9f62d" providerId="LiveId" clId="{764F8FA4-648E-44B2-8F35-FE23A6EA062A}" dt="2019-06-19T20:49:35.251" v="368" actId="123"/>
          <ac:spMkLst>
            <pc:docMk/>
            <pc:sldMk cId="1479977622" sldId="614"/>
            <ac:spMk id="11" creationId="{00000000-0000-0000-0000-000000000000}"/>
          </ac:spMkLst>
        </pc:spChg>
        <pc:picChg chg="del">
          <ac:chgData name="edwin landivar" userId="ae2ac59f40d9f62d" providerId="LiveId" clId="{764F8FA4-648E-44B2-8F35-FE23A6EA062A}" dt="2019-06-19T20:14:08.639" v="62" actId="478"/>
          <ac:picMkLst>
            <pc:docMk/>
            <pc:sldMk cId="1479977622" sldId="614"/>
            <ac:picMk id="2" creationId="{22564984-E033-A242-8093-05FCC2BE4EF7}"/>
          </ac:picMkLst>
        </pc:picChg>
        <pc:picChg chg="add del mod">
          <ac:chgData name="edwin landivar" userId="ae2ac59f40d9f62d" providerId="LiveId" clId="{764F8FA4-648E-44B2-8F35-FE23A6EA062A}" dt="2019-06-19T20:13:11.060" v="50"/>
          <ac:picMkLst>
            <pc:docMk/>
            <pc:sldMk cId="1479977622" sldId="614"/>
            <ac:picMk id="6" creationId="{FEB78DED-037E-4325-A81C-03BE3C161E6B}"/>
          </ac:picMkLst>
        </pc:picChg>
        <pc:picChg chg="del">
          <ac:chgData name="edwin landivar" userId="ae2ac59f40d9f62d" providerId="LiveId" clId="{764F8FA4-648E-44B2-8F35-FE23A6EA062A}" dt="2019-06-19T20:09:04.363" v="34" actId="478"/>
          <ac:picMkLst>
            <pc:docMk/>
            <pc:sldMk cId="1479977622" sldId="614"/>
            <ac:picMk id="17" creationId="{BB2F1B59-08DA-4B78-9205-ABD22DCFC46B}"/>
          </ac:picMkLst>
        </pc:picChg>
        <pc:picChg chg="add del mod">
          <ac:chgData name="edwin landivar" userId="ae2ac59f40d9f62d" providerId="LiveId" clId="{764F8FA4-648E-44B2-8F35-FE23A6EA062A}" dt="2019-06-19T20:18:26.595" v="111"/>
          <ac:picMkLst>
            <pc:docMk/>
            <pc:sldMk cId="1479977622" sldId="614"/>
            <ac:picMk id="3074" creationId="{2DF9B02D-00E6-4171-A3F1-6985DB594737}"/>
          </ac:picMkLst>
        </pc:picChg>
        <pc:picChg chg="add mod">
          <ac:chgData name="edwin landivar" userId="ae2ac59f40d9f62d" providerId="LiveId" clId="{764F8FA4-648E-44B2-8F35-FE23A6EA062A}" dt="2019-06-19T20:23:30.876" v="150" actId="14100"/>
          <ac:picMkLst>
            <pc:docMk/>
            <pc:sldMk cId="1479977622" sldId="614"/>
            <ac:picMk id="3076" creationId="{1B602EC8-6B49-4377-BEAB-8D9EE1E11304}"/>
          </ac:picMkLst>
        </pc:picChg>
        <pc:picChg chg="add del mod">
          <ac:chgData name="edwin landivar" userId="ae2ac59f40d9f62d" providerId="LiveId" clId="{764F8FA4-648E-44B2-8F35-FE23A6EA062A}" dt="2019-06-19T20:47:12.356" v="359" actId="478"/>
          <ac:picMkLst>
            <pc:docMk/>
            <pc:sldMk cId="1479977622" sldId="614"/>
            <ac:picMk id="3078" creationId="{D73877A7-EB19-4F94-A6C2-E6858CBE523F}"/>
          </ac:picMkLst>
        </pc:picChg>
        <pc:picChg chg="add mod">
          <ac:chgData name="edwin landivar" userId="ae2ac59f40d9f62d" providerId="LiveId" clId="{764F8FA4-648E-44B2-8F35-FE23A6EA062A}" dt="2019-06-19T20:49:29.087" v="367" actId="14100"/>
          <ac:picMkLst>
            <pc:docMk/>
            <pc:sldMk cId="1479977622" sldId="614"/>
            <ac:picMk id="3080" creationId="{CC6A24FD-83E9-4D17-B755-F98ABBAD1050}"/>
          </ac:picMkLst>
        </pc:picChg>
      </pc:sldChg>
      <pc:sldChg chg="addSp delSp modSp delAnim">
        <pc:chgData name="edwin landivar" userId="ae2ac59f40d9f62d" providerId="LiveId" clId="{764F8FA4-648E-44B2-8F35-FE23A6EA062A}" dt="2019-06-19T20:34:23.571" v="197" actId="1076"/>
        <pc:sldMkLst>
          <pc:docMk/>
          <pc:sldMk cId="668194125" sldId="616"/>
        </pc:sldMkLst>
        <pc:spChg chg="add del mod">
          <ac:chgData name="edwin landivar" userId="ae2ac59f40d9f62d" providerId="LiveId" clId="{764F8FA4-648E-44B2-8F35-FE23A6EA062A}" dt="2019-06-19T20:18:49.128" v="116" actId="478"/>
          <ac:spMkLst>
            <pc:docMk/>
            <pc:sldMk cId="668194125" sldId="616"/>
            <ac:spMk id="4" creationId="{DF0F692C-C09E-4415-AAB2-A10477F2D373}"/>
          </ac:spMkLst>
        </pc:spChg>
        <pc:spChg chg="mod">
          <ac:chgData name="edwin landivar" userId="ae2ac59f40d9f62d" providerId="LiveId" clId="{764F8FA4-648E-44B2-8F35-FE23A6EA062A}" dt="2019-06-19T20:34:23.571" v="197" actId="1076"/>
          <ac:spMkLst>
            <pc:docMk/>
            <pc:sldMk cId="668194125" sldId="616"/>
            <ac:spMk id="7" creationId="{1867828F-492D-4BF1-8A4E-822DF2FD5B9B}"/>
          </ac:spMkLst>
        </pc:spChg>
        <pc:picChg chg="del">
          <ac:chgData name="edwin landivar" userId="ae2ac59f40d9f62d" providerId="LiveId" clId="{764F8FA4-648E-44B2-8F35-FE23A6EA062A}" dt="2019-06-19T20:29:37.740" v="176" actId="478"/>
          <ac:picMkLst>
            <pc:docMk/>
            <pc:sldMk cId="668194125" sldId="616"/>
            <ac:picMk id="2" creationId="{B0E1A588-F8E3-664D-8E5B-E951A3998416}"/>
          </ac:picMkLst>
        </pc:picChg>
        <pc:picChg chg="del">
          <ac:chgData name="edwin landivar" userId="ae2ac59f40d9f62d" providerId="LiveId" clId="{764F8FA4-648E-44B2-8F35-FE23A6EA062A}" dt="2019-06-19T20:18:35.577" v="113" actId="478"/>
          <ac:picMkLst>
            <pc:docMk/>
            <pc:sldMk cId="668194125" sldId="616"/>
            <ac:picMk id="5" creationId="{FA21193C-B770-4E1C-A6B9-95B91058AB45}"/>
          </ac:picMkLst>
        </pc:picChg>
        <pc:picChg chg="add mod">
          <ac:chgData name="edwin landivar" userId="ae2ac59f40d9f62d" providerId="LiveId" clId="{764F8FA4-648E-44B2-8F35-FE23A6EA062A}" dt="2019-06-19T20:18:51.624" v="117" actId="1076"/>
          <ac:picMkLst>
            <pc:docMk/>
            <pc:sldMk cId="668194125" sldId="616"/>
            <ac:picMk id="9" creationId="{88CEFF72-D39A-4250-A217-0C8D632D660D}"/>
          </ac:picMkLst>
        </pc:picChg>
      </pc:sldChg>
      <pc:sldChg chg="addSp delSp modSp delAnim">
        <pc:chgData name="edwin landivar" userId="ae2ac59f40d9f62d" providerId="LiveId" clId="{764F8FA4-648E-44B2-8F35-FE23A6EA062A}" dt="2019-06-19T20:27:53.563" v="168" actId="478"/>
        <pc:sldMkLst>
          <pc:docMk/>
          <pc:sldMk cId="2599265895" sldId="619"/>
        </pc:sldMkLst>
        <pc:spChg chg="del topLvl">
          <ac:chgData name="edwin landivar" userId="ae2ac59f40d9f62d" providerId="LiveId" clId="{764F8FA4-648E-44B2-8F35-FE23A6EA062A}" dt="2019-06-19T20:22:31.884" v="138" actId="478"/>
          <ac:spMkLst>
            <pc:docMk/>
            <pc:sldMk cId="2599265895" sldId="619"/>
            <ac:spMk id="4" creationId="{00000000-0000-0000-0000-000000000000}"/>
          </ac:spMkLst>
        </pc:spChg>
        <pc:spChg chg="mod topLvl">
          <ac:chgData name="edwin landivar" userId="ae2ac59f40d9f62d" providerId="LiveId" clId="{764F8FA4-648E-44B2-8F35-FE23A6EA062A}" dt="2019-06-19T20:27:42.694" v="167" actId="108"/>
          <ac:spMkLst>
            <pc:docMk/>
            <pc:sldMk cId="2599265895" sldId="619"/>
            <ac:spMk id="27" creationId="{00000000-0000-0000-0000-000000000000}"/>
          </ac:spMkLst>
        </pc:spChg>
        <pc:grpChg chg="del mod">
          <ac:chgData name="edwin landivar" userId="ae2ac59f40d9f62d" providerId="LiveId" clId="{764F8FA4-648E-44B2-8F35-FE23A6EA062A}" dt="2019-06-19T20:22:31.884" v="138" actId="478"/>
          <ac:grpSpMkLst>
            <pc:docMk/>
            <pc:sldMk cId="2599265895" sldId="619"/>
            <ac:grpSpMk id="3" creationId="{00000000-0000-0000-0000-000000000000}"/>
          </ac:grpSpMkLst>
        </pc:grpChg>
        <pc:picChg chg="del">
          <ac:chgData name="edwin landivar" userId="ae2ac59f40d9f62d" providerId="LiveId" clId="{764F8FA4-648E-44B2-8F35-FE23A6EA062A}" dt="2019-06-19T20:27:53.563" v="168" actId="478"/>
          <ac:picMkLst>
            <pc:docMk/>
            <pc:sldMk cId="2599265895" sldId="619"/>
            <ac:picMk id="2" creationId="{ABB9614F-1AEB-DA44-97CF-2313CAFF3F4D}"/>
          </ac:picMkLst>
        </pc:picChg>
        <pc:picChg chg="del">
          <ac:chgData name="edwin landivar" userId="ae2ac59f40d9f62d" providerId="LiveId" clId="{764F8FA4-648E-44B2-8F35-FE23A6EA062A}" dt="2019-06-19T20:13:45.405" v="57" actId="478"/>
          <ac:picMkLst>
            <pc:docMk/>
            <pc:sldMk cId="2599265895" sldId="619"/>
            <ac:picMk id="5" creationId="{3CB745E9-B77D-4F09-90AA-B75D3894F989}"/>
          </ac:picMkLst>
        </pc:picChg>
        <pc:picChg chg="add mod">
          <ac:chgData name="edwin landivar" userId="ae2ac59f40d9f62d" providerId="LiveId" clId="{764F8FA4-648E-44B2-8F35-FE23A6EA062A}" dt="2019-06-19T20:13:53.994" v="60" actId="14100"/>
          <ac:picMkLst>
            <pc:docMk/>
            <pc:sldMk cId="2599265895" sldId="619"/>
            <ac:picMk id="8" creationId="{23D8E083-6FA6-45E6-8369-CA1A4E1C95AE}"/>
          </ac:picMkLst>
        </pc:picChg>
        <pc:picChg chg="add mod">
          <ac:chgData name="edwin landivar" userId="ae2ac59f40d9f62d" providerId="LiveId" clId="{764F8FA4-648E-44B2-8F35-FE23A6EA062A}" dt="2019-06-19T20:22:48.881" v="143" actId="167"/>
          <ac:picMkLst>
            <pc:docMk/>
            <pc:sldMk cId="2599265895" sldId="619"/>
            <ac:picMk id="4098" creationId="{25BCAE7C-829D-4980-9A6B-4CD97255EAE1}"/>
          </ac:picMkLst>
        </pc:picChg>
      </pc:sldChg>
      <pc:sldChg chg="addSp delSp modSp delAnim">
        <pc:chgData name="edwin landivar" userId="ae2ac59f40d9f62d" providerId="LiveId" clId="{764F8FA4-648E-44B2-8F35-FE23A6EA062A}" dt="2019-06-19T20:46:31.445" v="357" actId="20577"/>
        <pc:sldMkLst>
          <pc:docMk/>
          <pc:sldMk cId="3481045880" sldId="622"/>
        </pc:sldMkLst>
        <pc:spChg chg="add del mod">
          <ac:chgData name="edwin landivar" userId="ae2ac59f40d9f62d" providerId="LiveId" clId="{764F8FA4-648E-44B2-8F35-FE23A6EA062A}" dt="2019-06-19T20:45:15.865" v="345" actId="931"/>
          <ac:spMkLst>
            <pc:docMk/>
            <pc:sldMk cId="3481045880" sldId="622"/>
            <ac:spMk id="4" creationId="{33592C24-610F-45B7-AB10-410347ED2EFF}"/>
          </ac:spMkLst>
        </pc:spChg>
        <pc:spChg chg="mod">
          <ac:chgData name="edwin landivar" userId="ae2ac59f40d9f62d" providerId="LiveId" clId="{764F8FA4-648E-44B2-8F35-FE23A6EA062A}" dt="2019-06-19T20:46:31.445" v="357" actId="20577"/>
          <ac:spMkLst>
            <pc:docMk/>
            <pc:sldMk cId="3481045880" sldId="622"/>
            <ac:spMk id="14" creationId="{00000000-0000-0000-0000-000000000000}"/>
          </ac:spMkLst>
        </pc:spChg>
        <pc:grpChg chg="mod">
          <ac:chgData name="edwin landivar" userId="ae2ac59f40d9f62d" providerId="LiveId" clId="{764F8FA4-648E-44B2-8F35-FE23A6EA062A}" dt="2019-06-19T20:46:02.468" v="351"/>
          <ac:grpSpMkLst>
            <pc:docMk/>
            <pc:sldMk cId="3481045880" sldId="622"/>
            <ac:grpSpMk id="21" creationId="{00000000-0000-0000-0000-000000000000}"/>
          </ac:grpSpMkLst>
        </pc:grpChg>
        <pc:picChg chg="del">
          <ac:chgData name="edwin landivar" userId="ae2ac59f40d9f62d" providerId="LiveId" clId="{764F8FA4-648E-44B2-8F35-FE23A6EA062A}" dt="2019-06-19T20:44:05.543" v="341" actId="478"/>
          <ac:picMkLst>
            <pc:docMk/>
            <pc:sldMk cId="3481045880" sldId="622"/>
            <ac:picMk id="2" creationId="{58EAFA90-E42C-2646-8CAA-EFE4DDCFFB13}"/>
          </ac:picMkLst>
        </pc:picChg>
        <pc:picChg chg="add mod ord">
          <ac:chgData name="edwin landivar" userId="ae2ac59f40d9f62d" providerId="LiveId" clId="{764F8FA4-648E-44B2-8F35-FE23A6EA062A}" dt="2019-06-19T20:45:22.802" v="347" actId="167"/>
          <ac:picMkLst>
            <pc:docMk/>
            <pc:sldMk cId="3481045880" sldId="622"/>
            <ac:picMk id="8" creationId="{0E45CBAA-788F-4380-8FEB-97D07807B2DD}"/>
          </ac:picMkLst>
        </pc:picChg>
        <pc:picChg chg="del">
          <ac:chgData name="edwin landivar" userId="ae2ac59f40d9f62d" providerId="LiveId" clId="{764F8FA4-648E-44B2-8F35-FE23A6EA062A}" dt="2019-06-19T20:45:06.609" v="344" actId="478"/>
          <ac:picMkLst>
            <pc:docMk/>
            <pc:sldMk cId="3481045880" sldId="622"/>
            <ac:picMk id="17" creationId="{296CE8A5-2F56-483A-838B-6C7DD97D484C}"/>
          </ac:picMkLst>
        </pc:picChg>
      </pc:sldChg>
    </pc:docChg>
  </pc:docChgLst>
  <pc:docChgLst>
    <pc:chgData name="edwin landivar" userId="ae2ac59f40d9f62d" providerId="LiveId" clId="{CCF5E4A6-7AE5-4D30-9B78-91E9177FF3C4}"/>
    <pc:docChg chg="undo custSel addSld modSld">
      <pc:chgData name="edwin landivar" userId="ae2ac59f40d9f62d" providerId="LiveId" clId="{CCF5E4A6-7AE5-4D30-9B78-91E9177FF3C4}" dt="2019-07-19T21:21:56.544" v="314" actId="20577"/>
      <pc:docMkLst>
        <pc:docMk/>
      </pc:docMkLst>
      <pc:sldChg chg="addSp delSp modSp modNotesTx">
        <pc:chgData name="edwin landivar" userId="ae2ac59f40d9f62d" providerId="LiveId" clId="{CCF5E4A6-7AE5-4D30-9B78-91E9177FF3C4}" dt="2019-07-19T20:13:24.881" v="11" actId="1076"/>
        <pc:sldMkLst>
          <pc:docMk/>
          <pc:sldMk cId="3378895467" sldId="606"/>
        </pc:sldMkLst>
        <pc:spChg chg="mod">
          <ac:chgData name="edwin landivar" userId="ae2ac59f40d9f62d" providerId="LiveId" clId="{CCF5E4A6-7AE5-4D30-9B78-91E9177FF3C4}" dt="2019-07-19T20:11:40.811" v="4" actId="20577"/>
          <ac:spMkLst>
            <pc:docMk/>
            <pc:sldMk cId="3378895467" sldId="606"/>
            <ac:spMk id="5" creationId="{00000000-0000-0000-0000-000000000000}"/>
          </ac:spMkLst>
        </pc:spChg>
        <pc:picChg chg="add mod">
          <ac:chgData name="edwin landivar" userId="ae2ac59f40d9f62d" providerId="LiveId" clId="{CCF5E4A6-7AE5-4D30-9B78-91E9177FF3C4}" dt="2019-07-19T20:13:24.881" v="11" actId="1076"/>
          <ac:picMkLst>
            <pc:docMk/>
            <pc:sldMk cId="3378895467" sldId="606"/>
            <ac:picMk id="2" creationId="{8DB45A18-9C8B-4EDC-907A-F476374B35D3}"/>
          </ac:picMkLst>
        </pc:picChg>
        <pc:picChg chg="del">
          <ac:chgData name="edwin landivar" userId="ae2ac59f40d9f62d" providerId="LiveId" clId="{CCF5E4A6-7AE5-4D30-9B78-91E9177FF3C4}" dt="2019-07-19T20:11:49.935" v="9" actId="478"/>
          <ac:picMkLst>
            <pc:docMk/>
            <pc:sldMk cId="3378895467" sldId="606"/>
            <ac:picMk id="1026" creationId="{84E8FF7D-8E87-4B8D-B4A0-81307A4B1929}"/>
          </ac:picMkLst>
        </pc:picChg>
      </pc:sldChg>
      <pc:sldChg chg="addSp delSp modSp">
        <pc:chgData name="edwin landivar" userId="ae2ac59f40d9f62d" providerId="LiveId" clId="{CCF5E4A6-7AE5-4D30-9B78-91E9177FF3C4}" dt="2019-07-19T21:21:56.544" v="314" actId="20577"/>
        <pc:sldMkLst>
          <pc:docMk/>
          <pc:sldMk cId="837056114" sldId="613"/>
        </pc:sldMkLst>
        <pc:spChg chg="mod">
          <ac:chgData name="edwin landivar" userId="ae2ac59f40d9f62d" providerId="LiveId" clId="{CCF5E4A6-7AE5-4D30-9B78-91E9177FF3C4}" dt="2019-07-19T21:21:56.544" v="314" actId="20577"/>
          <ac:spMkLst>
            <pc:docMk/>
            <pc:sldMk cId="837056114" sldId="613"/>
            <ac:spMk id="14" creationId="{00000000-0000-0000-0000-000000000000}"/>
          </ac:spMkLst>
        </pc:spChg>
        <pc:spChg chg="mod">
          <ac:chgData name="edwin landivar" userId="ae2ac59f40d9f62d" providerId="LiveId" clId="{CCF5E4A6-7AE5-4D30-9B78-91E9177FF3C4}" dt="2019-07-19T20:42:15.816" v="170" actId="1076"/>
          <ac:spMkLst>
            <pc:docMk/>
            <pc:sldMk cId="837056114" sldId="613"/>
            <ac:spMk id="15" creationId="{00000000-0000-0000-0000-000000000000}"/>
          </ac:spMkLst>
        </pc:spChg>
        <pc:grpChg chg="mod">
          <ac:chgData name="edwin landivar" userId="ae2ac59f40d9f62d" providerId="LiveId" clId="{CCF5E4A6-7AE5-4D30-9B78-91E9177FF3C4}" dt="2019-07-19T20:13:40.249" v="12"/>
          <ac:grpSpMkLst>
            <pc:docMk/>
            <pc:sldMk cId="837056114" sldId="613"/>
            <ac:grpSpMk id="21" creationId="{00000000-0000-0000-0000-000000000000}"/>
          </ac:grpSpMkLst>
        </pc:grpChg>
        <pc:picChg chg="add mod">
          <ac:chgData name="edwin landivar" userId="ae2ac59f40d9f62d" providerId="LiveId" clId="{CCF5E4A6-7AE5-4D30-9B78-91E9177FF3C4}" dt="2019-07-19T20:42:13.738" v="169" actId="167"/>
          <ac:picMkLst>
            <pc:docMk/>
            <pc:sldMk cId="837056114" sldId="613"/>
            <ac:picMk id="2" creationId="{07ECC910-AAFD-4C8A-9795-30FBD526EA5C}"/>
          </ac:picMkLst>
        </pc:picChg>
        <pc:picChg chg="del">
          <ac:chgData name="edwin landivar" userId="ae2ac59f40d9f62d" providerId="LiveId" clId="{CCF5E4A6-7AE5-4D30-9B78-91E9177FF3C4}" dt="2019-07-19T20:41:55.782" v="164" actId="478"/>
          <ac:picMkLst>
            <pc:docMk/>
            <pc:sldMk cId="837056114" sldId="613"/>
            <ac:picMk id="2050" creationId="{A7C53434-64B6-4E3D-8124-D4F7E809AD11}"/>
          </ac:picMkLst>
        </pc:picChg>
      </pc:sldChg>
      <pc:sldChg chg="addSp delSp modSp">
        <pc:chgData name="edwin landivar" userId="ae2ac59f40d9f62d" providerId="LiveId" clId="{CCF5E4A6-7AE5-4D30-9B78-91E9177FF3C4}" dt="2019-07-19T20:43:02.600" v="179" actId="1076"/>
        <pc:sldMkLst>
          <pc:docMk/>
          <pc:sldMk cId="1479977622" sldId="614"/>
        </pc:sldMkLst>
        <pc:spChg chg="add del mod">
          <ac:chgData name="edwin landivar" userId="ae2ac59f40d9f62d" providerId="LiveId" clId="{CCF5E4A6-7AE5-4D30-9B78-91E9177FF3C4}" dt="2019-07-19T20:16:18.921" v="23" actId="478"/>
          <ac:spMkLst>
            <pc:docMk/>
            <pc:sldMk cId="1479977622" sldId="614"/>
            <ac:spMk id="3" creationId="{A6C4BB90-2602-46A0-AAC0-02521AF8C027}"/>
          </ac:spMkLst>
        </pc:spChg>
        <pc:spChg chg="del">
          <ac:chgData name="edwin landivar" userId="ae2ac59f40d9f62d" providerId="LiveId" clId="{CCF5E4A6-7AE5-4D30-9B78-91E9177FF3C4}" dt="2019-07-19T20:16:14.201" v="22" actId="478"/>
          <ac:spMkLst>
            <pc:docMk/>
            <pc:sldMk cId="1479977622" sldId="614"/>
            <ac:spMk id="8" creationId="{00000000-0000-0000-0000-000000000000}"/>
          </ac:spMkLst>
        </pc:spChg>
        <pc:spChg chg="mod">
          <ac:chgData name="edwin landivar" userId="ae2ac59f40d9f62d" providerId="LiveId" clId="{CCF5E4A6-7AE5-4D30-9B78-91E9177FF3C4}" dt="2019-07-19T20:43:02.600" v="179" actId="1076"/>
          <ac:spMkLst>
            <pc:docMk/>
            <pc:sldMk cId="1479977622" sldId="614"/>
            <ac:spMk id="10" creationId="{B79F5B80-9173-4780-8ABB-39C0302D06F1}"/>
          </ac:spMkLst>
        </pc:spChg>
        <pc:spChg chg="mod">
          <ac:chgData name="edwin landivar" userId="ae2ac59f40d9f62d" providerId="LiveId" clId="{CCF5E4A6-7AE5-4D30-9B78-91E9177FF3C4}" dt="2019-07-19T20:42:56.656" v="178" actId="1076"/>
          <ac:spMkLst>
            <pc:docMk/>
            <pc:sldMk cId="1479977622" sldId="614"/>
            <ac:spMk id="11" creationId="{5C0431FB-EEE5-4DAD-9396-1B2799383766}"/>
          </ac:spMkLst>
        </pc:spChg>
        <pc:spChg chg="mod">
          <ac:chgData name="edwin landivar" userId="ae2ac59f40d9f62d" providerId="LiveId" clId="{CCF5E4A6-7AE5-4D30-9B78-91E9177FF3C4}" dt="2019-07-19T20:21:57.072" v="62" actId="1076"/>
          <ac:spMkLst>
            <pc:docMk/>
            <pc:sldMk cId="1479977622" sldId="614"/>
            <ac:spMk id="12" creationId="{FDA60557-BA79-460F-BF5F-4FA86BF69E8D}"/>
          </ac:spMkLst>
        </pc:spChg>
        <pc:grpChg chg="mod">
          <ac:chgData name="edwin landivar" userId="ae2ac59f40d9f62d" providerId="LiveId" clId="{CCF5E4A6-7AE5-4D30-9B78-91E9177FF3C4}" dt="2019-07-19T20:18:04.844" v="24"/>
          <ac:grpSpMkLst>
            <pc:docMk/>
            <pc:sldMk cId="1479977622" sldId="614"/>
            <ac:grpSpMk id="7" creationId="{6A2EE282-3F0E-48E3-8A4C-4C198B8FBCBE}"/>
          </ac:grpSpMkLst>
        </pc:grpChg>
        <pc:picChg chg="add mod">
          <ac:chgData name="edwin landivar" userId="ae2ac59f40d9f62d" providerId="LiveId" clId="{CCF5E4A6-7AE5-4D30-9B78-91E9177FF3C4}" dt="2019-07-19T20:42:52.401" v="177" actId="167"/>
          <ac:picMkLst>
            <pc:docMk/>
            <pc:sldMk cId="1479977622" sldId="614"/>
            <ac:picMk id="4" creationId="{D8CC2A63-BA8D-43C7-A086-AB919CFFD1E8}"/>
          </ac:picMkLst>
        </pc:picChg>
        <pc:picChg chg="del">
          <ac:chgData name="edwin landivar" userId="ae2ac59f40d9f62d" providerId="LiveId" clId="{CCF5E4A6-7AE5-4D30-9B78-91E9177FF3C4}" dt="2019-07-19T20:42:30.029" v="173" actId="478"/>
          <ac:picMkLst>
            <pc:docMk/>
            <pc:sldMk cId="1479977622" sldId="614"/>
            <ac:picMk id="3074" creationId="{10D4DDB3-E856-4FF1-A16C-9ADE34268F1F}"/>
          </ac:picMkLst>
        </pc:picChg>
      </pc:sldChg>
      <pc:sldChg chg="addSp delSp modSp modNotesTx">
        <pc:chgData name="edwin landivar" userId="ae2ac59f40d9f62d" providerId="LiveId" clId="{CCF5E4A6-7AE5-4D30-9B78-91E9177FF3C4}" dt="2019-07-19T21:00:04.608" v="253" actId="1076"/>
        <pc:sldMkLst>
          <pc:docMk/>
          <pc:sldMk cId="668194125" sldId="616"/>
        </pc:sldMkLst>
        <pc:spChg chg="mod">
          <ac:chgData name="edwin landivar" userId="ae2ac59f40d9f62d" providerId="LiveId" clId="{CCF5E4A6-7AE5-4D30-9B78-91E9177FF3C4}" dt="2019-07-19T21:00:00.539" v="252" actId="14100"/>
          <ac:spMkLst>
            <pc:docMk/>
            <pc:sldMk cId="668194125" sldId="616"/>
            <ac:spMk id="7" creationId="{1867828F-492D-4BF1-8A4E-822DF2FD5B9B}"/>
          </ac:spMkLst>
        </pc:spChg>
        <pc:spChg chg="mod">
          <ac:chgData name="edwin landivar" userId="ae2ac59f40d9f62d" providerId="LiveId" clId="{CCF5E4A6-7AE5-4D30-9B78-91E9177FF3C4}" dt="2019-07-19T20:53:20.923" v="228" actId="1076"/>
          <ac:spMkLst>
            <pc:docMk/>
            <pc:sldMk cId="668194125" sldId="616"/>
            <ac:spMk id="8" creationId="{00000000-0000-0000-0000-000000000000}"/>
          </ac:spMkLst>
        </pc:spChg>
        <pc:spChg chg="mod">
          <ac:chgData name="edwin landivar" userId="ae2ac59f40d9f62d" providerId="LiveId" clId="{CCF5E4A6-7AE5-4D30-9B78-91E9177FF3C4}" dt="2019-07-19T21:00:04.608" v="253" actId="1076"/>
          <ac:spMkLst>
            <pc:docMk/>
            <pc:sldMk cId="668194125" sldId="616"/>
            <ac:spMk id="11" creationId="{000A3D02-EEEC-4528-90F1-EF34E378C585}"/>
          </ac:spMkLst>
        </pc:spChg>
        <pc:picChg chg="add del mod">
          <ac:chgData name="edwin landivar" userId="ae2ac59f40d9f62d" providerId="LiveId" clId="{CCF5E4A6-7AE5-4D30-9B78-91E9177FF3C4}" dt="2019-07-19T20:59:30.883" v="244" actId="478"/>
          <ac:picMkLst>
            <pc:docMk/>
            <pc:sldMk cId="668194125" sldId="616"/>
            <ac:picMk id="5122" creationId="{6C5B9AFC-130C-4E3B-B34B-77C73C2ADCEC}"/>
          </ac:picMkLst>
        </pc:picChg>
        <pc:picChg chg="add del mod">
          <ac:chgData name="edwin landivar" userId="ae2ac59f40d9f62d" providerId="LiveId" clId="{CCF5E4A6-7AE5-4D30-9B78-91E9177FF3C4}" dt="2019-07-19T20:59:46.790" v="249" actId="478"/>
          <ac:picMkLst>
            <pc:docMk/>
            <pc:sldMk cId="668194125" sldId="616"/>
            <ac:picMk id="5124" creationId="{9E995B56-74A3-467C-B0E8-46FAB5B1E476}"/>
          </ac:picMkLst>
        </pc:picChg>
        <pc:picChg chg="add mod">
          <ac:chgData name="edwin landivar" userId="ae2ac59f40d9f62d" providerId="LiveId" clId="{CCF5E4A6-7AE5-4D30-9B78-91E9177FF3C4}" dt="2019-07-19T20:59:51.115" v="250" actId="167"/>
          <ac:picMkLst>
            <pc:docMk/>
            <pc:sldMk cId="668194125" sldId="616"/>
            <ac:picMk id="5126" creationId="{488206CB-C998-4820-9627-50FBC8AEF031}"/>
          </ac:picMkLst>
        </pc:picChg>
        <pc:picChg chg="del">
          <ac:chgData name="edwin landivar" userId="ae2ac59f40d9f62d" providerId="LiveId" clId="{CCF5E4A6-7AE5-4D30-9B78-91E9177FF3C4}" dt="2019-07-19T20:50:08.036" v="201" actId="478"/>
          <ac:picMkLst>
            <pc:docMk/>
            <pc:sldMk cId="668194125" sldId="616"/>
            <ac:picMk id="6146" creationId="{FDCC2B16-6E25-4BA0-BDBA-96516CF4BB1E}"/>
          </ac:picMkLst>
        </pc:picChg>
      </pc:sldChg>
      <pc:sldChg chg="addSp delSp modSp modNotesTx">
        <pc:chgData name="edwin landivar" userId="ae2ac59f40d9f62d" providerId="LiveId" clId="{CCF5E4A6-7AE5-4D30-9B78-91E9177FF3C4}" dt="2019-07-19T21:11:16.696" v="307" actId="1076"/>
        <pc:sldMkLst>
          <pc:docMk/>
          <pc:sldMk cId="2599265895" sldId="619"/>
        </pc:sldMkLst>
        <pc:spChg chg="mod">
          <ac:chgData name="edwin landivar" userId="ae2ac59f40d9f62d" providerId="LiveId" clId="{CCF5E4A6-7AE5-4D30-9B78-91E9177FF3C4}" dt="2019-07-19T21:11:06.034" v="305" actId="1076"/>
          <ac:spMkLst>
            <pc:docMk/>
            <pc:sldMk cId="2599265895" sldId="619"/>
            <ac:spMk id="9" creationId="{227275EF-EC61-4770-89C0-348F5818FF93}"/>
          </ac:spMkLst>
        </pc:spChg>
        <pc:spChg chg="mod">
          <ac:chgData name="edwin landivar" userId="ae2ac59f40d9f62d" providerId="LiveId" clId="{CCF5E4A6-7AE5-4D30-9B78-91E9177FF3C4}" dt="2019-07-19T21:11:16.696" v="307" actId="1076"/>
          <ac:spMkLst>
            <pc:docMk/>
            <pc:sldMk cId="2599265895" sldId="619"/>
            <ac:spMk id="27" creationId="{00000000-0000-0000-0000-000000000000}"/>
          </ac:spMkLst>
        </pc:spChg>
        <pc:picChg chg="del">
          <ac:chgData name="edwin landivar" userId="ae2ac59f40d9f62d" providerId="LiveId" clId="{CCF5E4A6-7AE5-4D30-9B78-91E9177FF3C4}" dt="2019-07-19T21:08:46.974" v="300" actId="478"/>
          <ac:picMkLst>
            <pc:docMk/>
            <pc:sldMk cId="2599265895" sldId="619"/>
            <ac:picMk id="5122" creationId="{D0A300C3-FEBC-4EEF-BDE0-59A7A018FE5B}"/>
          </ac:picMkLst>
        </pc:picChg>
        <pc:picChg chg="del mod">
          <ac:chgData name="edwin landivar" userId="ae2ac59f40d9f62d" providerId="LiveId" clId="{CCF5E4A6-7AE5-4D30-9B78-91E9177FF3C4}" dt="2019-07-19T21:08:43.987" v="299" actId="478"/>
          <ac:picMkLst>
            <pc:docMk/>
            <pc:sldMk cId="2599265895" sldId="619"/>
            <ac:picMk id="5124" creationId="{8CE7AB0D-2699-4E05-8DD3-F5875C881466}"/>
          </ac:picMkLst>
        </pc:picChg>
        <pc:picChg chg="add mod">
          <ac:chgData name="edwin landivar" userId="ae2ac59f40d9f62d" providerId="LiveId" clId="{CCF5E4A6-7AE5-4D30-9B78-91E9177FF3C4}" dt="2019-07-19T21:11:00.881" v="304" actId="167"/>
          <ac:picMkLst>
            <pc:docMk/>
            <pc:sldMk cId="2599265895" sldId="619"/>
            <ac:picMk id="10242" creationId="{AC2FE947-9287-425E-8629-CB6AD13785A3}"/>
          </ac:picMkLst>
        </pc:picChg>
      </pc:sldChg>
      <pc:sldChg chg="addSp delSp modSp">
        <pc:chgData name="edwin landivar" userId="ae2ac59f40d9f62d" providerId="LiveId" clId="{CCF5E4A6-7AE5-4D30-9B78-91E9177FF3C4}" dt="2019-07-19T21:07:18.866" v="292" actId="1076"/>
        <pc:sldMkLst>
          <pc:docMk/>
          <pc:sldMk cId="3481045880" sldId="622"/>
        </pc:sldMkLst>
        <pc:spChg chg="mod">
          <ac:chgData name="edwin landivar" userId="ae2ac59f40d9f62d" providerId="LiveId" clId="{CCF5E4A6-7AE5-4D30-9B78-91E9177FF3C4}" dt="2019-07-19T21:04:36.688" v="277" actId="1076"/>
          <ac:spMkLst>
            <pc:docMk/>
            <pc:sldMk cId="3481045880" sldId="622"/>
            <ac:spMk id="5" creationId="{00000000-0000-0000-0000-000000000000}"/>
          </ac:spMkLst>
        </pc:spChg>
        <pc:spChg chg="mod">
          <ac:chgData name="edwin landivar" userId="ae2ac59f40d9f62d" providerId="LiveId" clId="{CCF5E4A6-7AE5-4D30-9B78-91E9177FF3C4}" dt="2019-07-19T20:40:11.774" v="162" actId="27107"/>
          <ac:spMkLst>
            <pc:docMk/>
            <pc:sldMk cId="3481045880" sldId="622"/>
            <ac:spMk id="14" creationId="{00000000-0000-0000-0000-000000000000}"/>
          </ac:spMkLst>
        </pc:spChg>
        <pc:spChg chg="mod">
          <ac:chgData name="edwin landivar" userId="ae2ac59f40d9f62d" providerId="LiveId" clId="{CCF5E4A6-7AE5-4D30-9B78-91E9177FF3C4}" dt="2019-07-19T21:07:14.416" v="291" actId="1076"/>
          <ac:spMkLst>
            <pc:docMk/>
            <pc:sldMk cId="3481045880" sldId="622"/>
            <ac:spMk id="15" creationId="{00000000-0000-0000-0000-000000000000}"/>
          </ac:spMkLst>
        </pc:spChg>
        <pc:grpChg chg="mod">
          <ac:chgData name="edwin landivar" userId="ae2ac59f40d9f62d" providerId="LiveId" clId="{CCF5E4A6-7AE5-4D30-9B78-91E9177FF3C4}" dt="2019-07-19T21:07:18.866" v="292" actId="1076"/>
          <ac:grpSpMkLst>
            <pc:docMk/>
            <pc:sldMk cId="3481045880" sldId="622"/>
            <ac:grpSpMk id="21" creationId="{00000000-0000-0000-0000-000000000000}"/>
          </ac:grpSpMkLst>
        </pc:grpChg>
        <pc:picChg chg="del">
          <ac:chgData name="edwin landivar" userId="ae2ac59f40d9f62d" providerId="LiveId" clId="{CCF5E4A6-7AE5-4D30-9B78-91E9177FF3C4}" dt="2019-07-19T21:04:45.138" v="280" actId="478"/>
          <ac:picMkLst>
            <pc:docMk/>
            <pc:sldMk cId="3481045880" sldId="622"/>
            <ac:picMk id="10" creationId="{DDA1C6FA-8ACC-4FC1-83B9-30219938199F}"/>
          </ac:picMkLst>
        </pc:picChg>
        <pc:picChg chg="add del mod">
          <ac:chgData name="edwin landivar" userId="ae2ac59f40d9f62d" providerId="LiveId" clId="{CCF5E4A6-7AE5-4D30-9B78-91E9177FF3C4}" dt="2019-07-19T21:06:41.589" v="285" actId="478"/>
          <ac:picMkLst>
            <pc:docMk/>
            <pc:sldMk cId="3481045880" sldId="622"/>
            <ac:picMk id="9218" creationId="{F3DF52BF-82E9-42D1-B76E-432F39CFCF7C}"/>
          </ac:picMkLst>
        </pc:picChg>
        <pc:picChg chg="add mod">
          <ac:chgData name="edwin landivar" userId="ae2ac59f40d9f62d" providerId="LiveId" clId="{CCF5E4A6-7AE5-4D30-9B78-91E9177FF3C4}" dt="2019-07-19T21:07:09.849" v="290" actId="167"/>
          <ac:picMkLst>
            <pc:docMk/>
            <pc:sldMk cId="3481045880" sldId="622"/>
            <ac:picMk id="9220" creationId="{76B5913A-5B6D-4BDF-8FE6-DE34DC74FA7C}"/>
          </ac:picMkLst>
        </pc:picChg>
      </pc:sldChg>
      <pc:sldChg chg="addSp delSp modSp modNotesTx">
        <pc:chgData name="edwin landivar" userId="ae2ac59f40d9f62d" providerId="LiveId" clId="{CCF5E4A6-7AE5-4D30-9B78-91E9177FF3C4}" dt="2019-07-19T21:02:16.449" v="267" actId="17032"/>
        <pc:sldMkLst>
          <pc:docMk/>
          <pc:sldMk cId="149751213" sldId="625"/>
        </pc:sldMkLst>
        <pc:spChg chg="mod">
          <ac:chgData name="edwin landivar" userId="ae2ac59f40d9f62d" providerId="LiveId" clId="{CCF5E4A6-7AE5-4D30-9B78-91E9177FF3C4}" dt="2019-07-19T21:01:51.400" v="262" actId="1076"/>
          <ac:spMkLst>
            <pc:docMk/>
            <pc:sldMk cId="149751213" sldId="625"/>
            <ac:spMk id="6" creationId="{5A029062-0B40-4469-A9C2-00C47831E7F0}"/>
          </ac:spMkLst>
        </pc:spChg>
        <pc:spChg chg="mod">
          <ac:chgData name="edwin landivar" userId="ae2ac59f40d9f62d" providerId="LiveId" clId="{CCF5E4A6-7AE5-4D30-9B78-91E9177FF3C4}" dt="2019-07-19T21:02:03.008" v="265" actId="1076"/>
          <ac:spMkLst>
            <pc:docMk/>
            <pc:sldMk cId="149751213" sldId="625"/>
            <ac:spMk id="7" creationId="{B0369C6B-D18C-4CCF-81D5-91F16F2021B5}"/>
          </ac:spMkLst>
        </pc:spChg>
        <pc:spChg chg="mod">
          <ac:chgData name="edwin landivar" userId="ae2ac59f40d9f62d" providerId="LiveId" clId="{CCF5E4A6-7AE5-4D30-9B78-91E9177FF3C4}" dt="2019-07-19T21:02:16.449" v="267" actId="17032"/>
          <ac:spMkLst>
            <pc:docMk/>
            <pc:sldMk cId="149751213" sldId="625"/>
            <ac:spMk id="12" creationId="{00000000-0000-0000-0000-000000000000}"/>
          </ac:spMkLst>
        </pc:spChg>
        <pc:picChg chg="add mod">
          <ac:chgData name="edwin landivar" userId="ae2ac59f40d9f62d" providerId="LiveId" clId="{CCF5E4A6-7AE5-4D30-9B78-91E9177FF3C4}" dt="2019-07-19T21:01:46.753" v="261" actId="167"/>
          <ac:picMkLst>
            <pc:docMk/>
            <pc:sldMk cId="149751213" sldId="625"/>
            <ac:picMk id="7170" creationId="{942754A0-AAE4-4C8A-BFE4-C6B19EA3CBDD}"/>
          </ac:picMkLst>
        </pc:picChg>
        <pc:picChg chg="del">
          <ac:chgData name="edwin landivar" userId="ae2ac59f40d9f62d" providerId="LiveId" clId="{CCF5E4A6-7AE5-4D30-9B78-91E9177FF3C4}" dt="2019-07-19T21:01:32.716" v="256" actId="478"/>
          <ac:picMkLst>
            <pc:docMk/>
            <pc:sldMk cId="149751213" sldId="625"/>
            <ac:picMk id="8194" creationId="{A16071B0-1FBD-486A-86ED-6702F68ED301}"/>
          </ac:picMkLst>
        </pc:picChg>
        <pc:picChg chg="del">
          <ac:chgData name="edwin landivar" userId="ae2ac59f40d9f62d" providerId="LiveId" clId="{CCF5E4A6-7AE5-4D30-9B78-91E9177FF3C4}" dt="2019-07-19T21:01:30.484" v="255" actId="478"/>
          <ac:picMkLst>
            <pc:docMk/>
            <pc:sldMk cId="149751213" sldId="625"/>
            <ac:picMk id="8198" creationId="{5D5E12FA-ED49-448F-837B-C5A2B9D0AA37}"/>
          </ac:picMkLst>
        </pc:picChg>
      </pc:sldChg>
      <pc:sldChg chg="addSp delSp modSp add modNotesTx">
        <pc:chgData name="edwin landivar" userId="ae2ac59f40d9f62d" providerId="LiveId" clId="{CCF5E4A6-7AE5-4D30-9B78-91E9177FF3C4}" dt="2019-07-19T21:04:24.515" v="276" actId="14100"/>
        <pc:sldMkLst>
          <pc:docMk/>
          <pc:sldMk cId="3202398856" sldId="626"/>
        </pc:sldMkLst>
        <pc:spChg chg="mod">
          <ac:chgData name="edwin landivar" userId="ae2ac59f40d9f62d" providerId="LiveId" clId="{CCF5E4A6-7AE5-4D30-9B78-91E9177FF3C4}" dt="2019-07-19T21:04:07.448" v="273" actId="1076"/>
          <ac:spMkLst>
            <pc:docMk/>
            <pc:sldMk cId="3202398856" sldId="626"/>
            <ac:spMk id="6" creationId="{5A029062-0B40-4469-A9C2-00C47831E7F0}"/>
          </ac:spMkLst>
        </pc:spChg>
        <pc:spChg chg="mod">
          <ac:chgData name="edwin landivar" userId="ae2ac59f40d9f62d" providerId="LiveId" clId="{CCF5E4A6-7AE5-4D30-9B78-91E9177FF3C4}" dt="2019-07-19T21:04:24.515" v="276" actId="14100"/>
          <ac:spMkLst>
            <pc:docMk/>
            <pc:sldMk cId="3202398856" sldId="626"/>
            <ac:spMk id="7" creationId="{B0369C6B-D18C-4CCF-81D5-91F16F2021B5}"/>
          </ac:spMkLst>
        </pc:spChg>
        <pc:spChg chg="mod">
          <ac:chgData name="edwin landivar" userId="ae2ac59f40d9f62d" providerId="LiveId" clId="{CCF5E4A6-7AE5-4D30-9B78-91E9177FF3C4}" dt="2019-07-19T21:04:10.663" v="274" actId="1076"/>
          <ac:spMkLst>
            <pc:docMk/>
            <pc:sldMk cId="3202398856" sldId="626"/>
            <ac:spMk id="12" creationId="{00000000-0000-0000-0000-000000000000}"/>
          </ac:spMkLst>
        </pc:spChg>
        <pc:picChg chg="add mod">
          <ac:chgData name="edwin landivar" userId="ae2ac59f40d9f62d" providerId="LiveId" clId="{CCF5E4A6-7AE5-4D30-9B78-91E9177FF3C4}" dt="2019-07-19T21:04:02.977" v="272" actId="167"/>
          <ac:picMkLst>
            <pc:docMk/>
            <pc:sldMk cId="3202398856" sldId="626"/>
            <ac:picMk id="2" creationId="{AACC758C-5742-4A63-932F-D54B42B757E2}"/>
          </ac:picMkLst>
        </pc:picChg>
        <pc:picChg chg="del">
          <ac:chgData name="edwin landivar" userId="ae2ac59f40d9f62d" providerId="LiveId" clId="{CCF5E4A6-7AE5-4D30-9B78-91E9177FF3C4}" dt="2019-07-19T21:03:52.950" v="270" actId="478"/>
          <ac:picMkLst>
            <pc:docMk/>
            <pc:sldMk cId="3202398856" sldId="626"/>
            <ac:picMk id="8194" creationId="{A16071B0-1FBD-486A-86ED-6702F68ED301}"/>
          </ac:picMkLst>
        </pc:picChg>
        <pc:picChg chg="del">
          <ac:chgData name="edwin landivar" userId="ae2ac59f40d9f62d" providerId="LiveId" clId="{CCF5E4A6-7AE5-4D30-9B78-91E9177FF3C4}" dt="2019-07-19T21:03:50.517" v="269" actId="478"/>
          <ac:picMkLst>
            <pc:docMk/>
            <pc:sldMk cId="3202398856" sldId="626"/>
            <ac:picMk id="8198" creationId="{5D5E12FA-ED49-448F-837B-C5A2B9D0AA3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uk-UA"/>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FB027185-10FB-4A57-B3F0-45136A811A24}" type="datetimeFigureOut">
              <a:rPr lang="uk-UA" smtClean="0"/>
              <a:t>02.08.2019</a:t>
            </a:fld>
            <a:endParaRPr lang="uk-UA"/>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uk-UA"/>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uk-UA"/>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lvl="0"/>
            <a:r>
              <a:rPr lang="en-US" sz="1200" b="1" kern="1200" dirty="0">
                <a:solidFill>
                  <a:schemeClr val="tx1"/>
                </a:solidFill>
                <a:effectLst/>
                <a:latin typeface="+mn-lt"/>
                <a:ea typeface="+mn-ea"/>
                <a:cs typeface="+mn-cs"/>
              </a:rPr>
              <a:t>B.  Substitutes / Alternatives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Assess the substitutes or alternate method for any risks or hazards.  Do not introduce any new risks or hazards.</a:t>
            </a:r>
          </a:p>
          <a:p>
            <a:pPr lvl="0"/>
            <a:r>
              <a:rPr lang="en-US" sz="1200" b="1" kern="1200" dirty="0">
                <a:solidFill>
                  <a:schemeClr val="tx1"/>
                </a:solidFill>
                <a:effectLst/>
                <a:latin typeface="+mn-lt"/>
                <a:ea typeface="+mn-ea"/>
                <a:cs typeface="+mn-cs"/>
              </a:rPr>
              <a:t>C.  Good Practices Checklist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sure that all equipment is in good operating order before work starts.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sure that all appropriate </a:t>
            </a:r>
            <a:r>
              <a:rPr lang="en-US" sz="1200" u="none" strike="noStrike" kern="1200" dirty="0">
                <a:solidFill>
                  <a:schemeClr val="tx1"/>
                </a:solidFill>
                <a:effectLst/>
                <a:latin typeface="+mn-lt"/>
                <a:ea typeface="+mn-ea"/>
                <a:cs typeface="+mn-cs"/>
              </a:rPr>
              <a:t>personal protective devices</a:t>
            </a:r>
            <a:r>
              <a:rPr lang="en-US" sz="1200" kern="1200" dirty="0">
                <a:solidFill>
                  <a:schemeClr val="tx1"/>
                </a:solidFill>
                <a:effectLst/>
                <a:latin typeface="+mn-lt"/>
                <a:ea typeface="+mn-ea"/>
                <a:cs typeface="+mn-cs"/>
              </a:rPr>
              <a:t> are available at the site and each worker has been trained on how to use, clean, and store them properly.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Inspect the work area thoroughly before starting. Look for combustible materials in structures (partitions, walls, ceilings).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Move all flammable and combustible materials away from the work area.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combustibles cannot be moved, cover them with fire resistant blankets or shields. Protect gas lines and equipment from falling sparks, hot materials, and objects.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Sweep clean any combustible materials on floors around the work zone. Combustible floors must be kept wet with water or covered with fire resistant blankets or damp sand.</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10</a:t>
            </a:fld>
            <a:endParaRPr lang="uk-UA"/>
          </a:p>
        </p:txBody>
      </p:sp>
    </p:spTree>
    <p:extLst>
      <p:ext uri="{BB962C8B-B14F-4D97-AF65-F5344CB8AC3E}">
        <p14:creationId xmlns:p14="http://schemas.microsoft.com/office/powerpoint/2010/main" val="1808712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water ONLY if electrical circuits have been de-energized to prevent electrical shock.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Remove any spilled grease, oil, or other combustible liquid.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Vacuum away combustible debris from inside ventilation or other service duct openings to prevent ignition. Seal any cracks in ducts. Prevent sparks from entering into the duct work. Cover duct openings with a fire-resistant barrier and inspect the ducts after work has concluded.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sure that appropriate fire extinguishers (e.g., ABC fire extinguishers) are available and easily accessible.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sure that the first-aid boxes are available and easily accessible.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Block off cracks between floorboards, along baseboards and walls, and under door openings, with a fire-resistant material. Close doors and windows.</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11</a:t>
            </a:fld>
            <a:endParaRPr lang="uk-UA"/>
          </a:p>
        </p:txBody>
      </p:sp>
    </p:spTree>
    <p:extLst>
      <p:ext uri="{BB962C8B-B14F-4D97-AF65-F5344CB8AC3E}">
        <p14:creationId xmlns:p14="http://schemas.microsoft.com/office/powerpoint/2010/main" val="1983346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Cover wall or ceiling surfaces with a fire resistant and heat insulating material to prevent ignition and accumulation of heat.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Secure, isolate, and vent pressurized vessels, piping and equipment as needed before beginning hot work.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Inspect the area following work to ensure that wall surfaces, studs, wires or dirt have not heated up.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Post a trained fire watcher within the work area, including lower levels if sparks or slag may fall during welding, including during breaks, and for at least 60 minutes after work has stopped. Depending on the work done, the area may need to be monitored for longer (up to 3 or more hours) after the end of the hot work until fire hazards no longer exist.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Eliminate explosive atmospheres (e.g., vapors or combustible dust) or do not allow hot work. Shut down any process that produces combustible atmospheres, and continuously monitor the area for accumulation of combustible gases before, during, and after hot work.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possible, schedule hot work during shutdown periods.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Comply with the required legislation and standards applicable to your workplace.</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12</a:t>
            </a:fld>
            <a:endParaRPr lang="uk-UA"/>
          </a:p>
        </p:txBody>
      </p:sp>
    </p:spTree>
    <p:extLst>
      <p:ext uri="{BB962C8B-B14F-4D97-AF65-F5344CB8AC3E}">
        <p14:creationId xmlns:p14="http://schemas.microsoft.com/office/powerpoint/2010/main" val="2545043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lvl="0"/>
            <a:r>
              <a:rPr lang="en-US" sz="1200" b="1" kern="1200" dirty="0">
                <a:solidFill>
                  <a:schemeClr val="tx1"/>
                </a:solidFill>
                <a:effectLst/>
                <a:latin typeface="+mn-lt"/>
                <a:ea typeface="+mn-ea"/>
                <a:cs typeface="+mn-cs"/>
              </a:rPr>
              <a:t>D.  Personal Protective Equipment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Eye and face protection, such as goggles and face shield or helmets, helps protect workers from hot sparks and molten particles. Other common PPE for hot work includes insulated gauntlet gloves, hard-toed high-top shoes, leather aprons, insulated coveralls, safety glasses, helmets and hard hats, and leggings or high boots. Workers should always keep their clothes fully buttoned and uncuffed when performing hot work and wear wool or insulated fabrics. When welding overhead objects, workers will need extra protection, like heat-resistant shoulder covers, aprons, head covers, leggings, and suits. You must provide most types of </a:t>
            </a:r>
            <a:r>
              <a:rPr lang="en-US" sz="1200" u="none" strike="noStrike" kern="1200" dirty="0">
                <a:solidFill>
                  <a:schemeClr val="tx1"/>
                </a:solidFill>
                <a:effectLst/>
                <a:latin typeface="+mn-lt"/>
                <a:ea typeface="+mn-ea"/>
                <a:cs typeface="+mn-cs"/>
              </a:rPr>
              <a:t>PPE</a:t>
            </a:r>
            <a:r>
              <a:rPr lang="en-US" sz="1200" kern="1200" dirty="0">
                <a:solidFill>
                  <a:schemeClr val="tx1"/>
                </a:solidFill>
                <a:effectLst/>
                <a:latin typeface="+mn-lt"/>
                <a:ea typeface="+mn-ea"/>
                <a:cs typeface="+mn-cs"/>
              </a:rPr>
              <a:t> to your employees and train them on how to properly use, maintain, and dispose of it.</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13</a:t>
            </a:fld>
            <a:endParaRPr lang="uk-UA"/>
          </a:p>
        </p:txBody>
      </p:sp>
    </p:spTree>
    <p:extLst>
      <p:ext uri="{BB962C8B-B14F-4D97-AF65-F5344CB8AC3E}">
        <p14:creationId xmlns:p14="http://schemas.microsoft.com/office/powerpoint/2010/main" val="1782531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Final Word</a:t>
            </a:r>
          </a:p>
          <a:p>
            <a:r>
              <a:rPr lang="en-US" sz="1200" kern="1200" dirty="0">
                <a:solidFill>
                  <a:schemeClr val="tx1"/>
                </a:solidFill>
                <a:effectLst/>
                <a:latin typeface="+mn-lt"/>
                <a:ea typeface="+mn-ea"/>
                <a:cs typeface="+mn-cs"/>
              </a:rPr>
              <a:t>Hot work is dangerous and even deadly, but with proper training and protective measures, your facility can reduce welding-related injuries and illnesses. Follow all precautions for hot work and remove or cover flammable and combustible materials before your employees begin. Ensure that all employees are provided with PPE and use it correctly.</a:t>
            </a:r>
          </a:p>
        </p:txBody>
      </p:sp>
      <p:sp>
        <p:nvSpPr>
          <p:cNvPr id="4" name="Slide Number Placeholder 3"/>
          <p:cNvSpPr>
            <a:spLocks noGrp="1"/>
          </p:cNvSpPr>
          <p:nvPr>
            <p:ph type="sldNum" sz="quarter" idx="10"/>
          </p:nvPr>
        </p:nvSpPr>
        <p:spPr/>
        <p:txBody>
          <a:bodyPr/>
          <a:lstStyle/>
          <a:p>
            <a:fld id="{BD9C3A12-1E0F-412B-B376-8089A55D946C}" type="slidenum">
              <a:rPr lang="uk-UA" smtClean="0"/>
              <a:t>14</a:t>
            </a:fld>
            <a:endParaRPr lang="uk-UA"/>
          </a:p>
        </p:txBody>
      </p:sp>
    </p:spTree>
    <p:extLst>
      <p:ext uri="{BB962C8B-B14F-4D97-AF65-F5344CB8AC3E}">
        <p14:creationId xmlns:p14="http://schemas.microsoft.com/office/powerpoint/2010/main" val="233825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Welding / Brazing / Hot Work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at Stake?</a:t>
            </a:r>
          </a:p>
          <a:p>
            <a:r>
              <a:rPr lang="en-US" sz="1200" kern="1200" dirty="0">
                <a:solidFill>
                  <a:schemeClr val="tx1"/>
                </a:solidFill>
                <a:effectLst/>
                <a:latin typeface="+mn-lt"/>
                <a:ea typeface="+mn-ea"/>
                <a:cs typeface="+mn-cs"/>
              </a:rPr>
              <a:t>Hot work / Welding is any work that produces fire or sparks or hot material which has the potential and to cause fires or explosion. This includes riveting, flame, cutting, soldering, brazing, grinding, using an electric tool in a hazardous area.</a:t>
            </a:r>
          </a:p>
          <a:p>
            <a:r>
              <a:rPr lang="en-US" sz="1200" kern="1200" dirty="0">
                <a:solidFill>
                  <a:schemeClr val="tx1"/>
                </a:solidFill>
                <a:effectLst/>
                <a:latin typeface="+mn-lt"/>
                <a:ea typeface="+mn-ea"/>
                <a:cs typeface="+mn-cs"/>
              </a:rPr>
              <a:t>The most common type of hot work is arc welding.</a:t>
            </a: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endParaRPr lang="en-US" sz="1300" dirty="0"/>
          </a:p>
          <a:p>
            <a:r>
              <a:rPr lang="en-US" sz="1200" kern="1200" dirty="0">
                <a:solidFill>
                  <a:schemeClr val="tx1"/>
                </a:solidFill>
                <a:effectLst/>
                <a:latin typeface="+mn-lt"/>
                <a:ea typeface="+mn-ea"/>
                <a:cs typeface="+mn-cs"/>
              </a:rPr>
              <a:t>The Bureau of Labor statistics (B. L. S) documents more than 500,000 employees suffering injuries in welding accidents each year.</a:t>
            </a:r>
          </a:p>
          <a:p>
            <a:r>
              <a:rPr lang="en-US" sz="1200" b="1" kern="1200" dirty="0">
                <a:solidFill>
                  <a:schemeClr val="tx1"/>
                </a:solidFill>
                <a:effectLst/>
                <a:latin typeface="+mn-lt"/>
                <a:ea typeface="+mn-ea"/>
                <a:cs typeface="+mn-cs"/>
              </a:rPr>
              <a:t>Hazards / Dangers of hot work: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Fires and explosions.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Skin burns.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Welding “blindness”.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Respiratory hazards from fumes and smoke.</a:t>
            </a:r>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What’s the Danger?</a:t>
            </a:r>
          </a:p>
          <a:p>
            <a:r>
              <a:rPr lang="en-US" sz="1200" b="1" kern="1200" dirty="0">
                <a:solidFill>
                  <a:schemeClr val="tx1"/>
                </a:solidFill>
                <a:effectLst/>
                <a:latin typeface="+mn-lt"/>
                <a:ea typeface="+mn-ea"/>
                <a:cs typeface="+mn-cs"/>
              </a:rPr>
              <a:t>The above hazards / dangers result because: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Hot work</a:t>
            </a:r>
            <a:r>
              <a:rPr lang="en-US" sz="1200" kern="1200" dirty="0">
                <a:solidFill>
                  <a:schemeClr val="tx1"/>
                </a:solidFill>
                <a:effectLst/>
                <a:latin typeface="+mn-lt"/>
                <a:ea typeface="+mn-ea"/>
                <a:cs typeface="+mn-cs"/>
              </a:rPr>
              <a:t> produces electrical arcs or flames that can reach up to 10,000. High temperatures, sparks and slag, are also an ever-present danger. Hot work equipment, such as arc welding circuits, can cause serious or fatal electrocution. </a:t>
            </a:r>
            <a:r>
              <a:rPr lang="en-US" sz="1200" b="1" kern="1200" dirty="0">
                <a:solidFill>
                  <a:schemeClr val="tx1"/>
                </a:solidFill>
                <a:effectLst/>
                <a:latin typeface="+mn-lt"/>
                <a:ea typeface="+mn-ea"/>
                <a:cs typeface="+mn-cs"/>
              </a:rPr>
              <a:t>Arc welding</a:t>
            </a:r>
            <a:r>
              <a:rPr lang="en-US" sz="1200" kern="1200" dirty="0">
                <a:solidFill>
                  <a:schemeClr val="tx1"/>
                </a:solidFill>
                <a:effectLst/>
                <a:latin typeface="+mn-lt"/>
                <a:ea typeface="+mn-ea"/>
                <a:cs typeface="+mn-cs"/>
              </a:rPr>
              <a:t> produces </a:t>
            </a:r>
            <a:r>
              <a:rPr lang="en-US" sz="1200" u="none" strike="noStrike" kern="1200" dirty="0">
                <a:solidFill>
                  <a:schemeClr val="tx1"/>
                </a:solidFill>
                <a:effectLst/>
                <a:latin typeface="+mn-lt"/>
                <a:ea typeface="+mn-ea"/>
                <a:cs typeface="+mn-cs"/>
              </a:rPr>
              <a:t>intense UV light</a:t>
            </a:r>
            <a:r>
              <a:rPr lang="en-US" sz="1200" kern="1200" dirty="0">
                <a:solidFill>
                  <a:schemeClr val="tx1"/>
                </a:solidFill>
                <a:effectLst/>
                <a:latin typeface="+mn-lt"/>
                <a:ea typeface="+mn-ea"/>
                <a:cs typeface="+mn-cs"/>
              </a:rPr>
              <a:t> that can damage welders’ retinas.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More Dangers: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Substances like arsenic, nickel, asbestos, silica, cadmium, fluorine are extremely toxic which are found in </a:t>
            </a:r>
            <a:r>
              <a:rPr lang="en-US" sz="1200" b="1" kern="1200" dirty="0">
                <a:solidFill>
                  <a:schemeClr val="tx1"/>
                </a:solidFill>
                <a:effectLst/>
                <a:latin typeface="+mn-lt"/>
                <a:ea typeface="+mn-ea"/>
                <a:cs typeface="+mn-cs"/>
              </a:rPr>
              <a:t>welding smoke.</a:t>
            </a:r>
            <a:r>
              <a:rPr lang="en-US" sz="1200" kern="1200" dirty="0">
                <a:solidFill>
                  <a:schemeClr val="tx1"/>
                </a:solidFill>
                <a:effectLst/>
                <a:latin typeface="+mn-lt"/>
                <a:ea typeface="+mn-ea"/>
                <a:cs typeface="+mn-cs"/>
              </a:rPr>
              <a:t> </a:t>
            </a: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p>
          <a:p>
            <a:r>
              <a:rPr lang="en-US" sz="1200" b="1" kern="1200" dirty="0">
                <a:solidFill>
                  <a:schemeClr val="tx1"/>
                </a:solidFill>
                <a:effectLst/>
                <a:latin typeface="+mn-lt"/>
                <a:ea typeface="+mn-ea"/>
                <a:cs typeface="+mn-cs"/>
              </a:rPr>
              <a:t>Health Dangers: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components in welding smoke can affect the welder’s lungs, heart, kidneys and central nervous system. </a:t>
            </a:r>
          </a:p>
          <a:p>
            <a:pPr marL="171450" indent="-171450">
              <a:buFont typeface="Arial" panose="020B0604020202020204" pitchFamily="34" charset="0"/>
              <a:buChar char="•"/>
            </a:pPr>
            <a:r>
              <a:rPr lang="en-US" sz="1200" u="none" strike="noStrike" kern="1200" dirty="0">
                <a:solidFill>
                  <a:schemeClr val="tx1"/>
                </a:solidFill>
                <a:effectLst/>
                <a:latin typeface="+mn-lt"/>
                <a:ea typeface="+mn-ea"/>
                <a:cs typeface="+mn-cs"/>
              </a:rPr>
              <a:t>Long-term exposure</a:t>
            </a:r>
            <a:r>
              <a:rPr lang="en-US" sz="1200" kern="1200" dirty="0">
                <a:solidFill>
                  <a:schemeClr val="tx1"/>
                </a:solidFill>
                <a:effectLst/>
                <a:latin typeface="+mn-lt"/>
                <a:ea typeface="+mn-ea"/>
                <a:cs typeface="+mn-cs"/>
              </a:rPr>
              <a:t> to welding smoke can cause chronic respiratory problems, decreased lung capacity, heart disease, skin disease, hearing loss, kidney damage, reproductive harm, and other diseases.</a:t>
            </a:r>
          </a:p>
          <a:p>
            <a:endParaRPr lang="en-US" sz="1300"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kern="1200" dirty="0">
                <a:solidFill>
                  <a:schemeClr val="tx1"/>
                </a:solidFill>
                <a:effectLst/>
                <a:latin typeface="+mn-lt"/>
                <a:ea typeface="+mn-ea"/>
                <a:cs typeface="+mn-cs"/>
              </a:rPr>
              <a:t>These four aspects incorporate the basis of preventative and precautionary steps to protect workers from harm in this dangerous hot work undertakings.</a:t>
            </a:r>
          </a:p>
          <a:p>
            <a:pPr lvl="0"/>
            <a:r>
              <a:rPr lang="en-US" sz="1200" b="1" kern="1200" dirty="0">
                <a:solidFill>
                  <a:schemeClr val="tx1"/>
                </a:solidFill>
                <a:effectLst/>
                <a:latin typeface="+mn-lt"/>
                <a:ea typeface="+mn-ea"/>
                <a:cs typeface="+mn-cs"/>
              </a:rPr>
              <a:t>A.  Hot Work Management Program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Hot work programs are designed to control or eliminate hot work hazards and their risks including policies, procedures, and the assignment of responsibilities for all aspects of hot work. </a:t>
            </a:r>
          </a:p>
          <a:p>
            <a:pPr marL="228600" lvl="0" indent="-228600">
              <a:buFont typeface="+mj-lt"/>
              <a:buAutoNum type="arabicPeriod"/>
            </a:pPr>
            <a:r>
              <a:rPr lang="en-US" sz="1200" kern="1200" dirty="0">
                <a:solidFill>
                  <a:schemeClr val="tx1"/>
                </a:solidFill>
                <a:effectLst/>
                <a:latin typeface="+mn-lt"/>
                <a:ea typeface="+mn-ea"/>
                <a:cs typeface="+mn-cs"/>
              </a:rPr>
              <a:t>Policies</a:t>
            </a:r>
          </a:p>
          <a:p>
            <a:pPr marL="228600" lvl="0" indent="-228600">
              <a:buFont typeface="+mj-lt"/>
              <a:buAutoNum type="alphaLcPeriod"/>
            </a:pPr>
            <a:r>
              <a:rPr lang="en-US" sz="1200" kern="1200" dirty="0">
                <a:solidFill>
                  <a:schemeClr val="tx1"/>
                </a:solidFill>
                <a:effectLst/>
                <a:latin typeface="+mn-lt"/>
                <a:ea typeface="+mn-ea"/>
                <a:cs typeface="+mn-cs"/>
              </a:rPr>
              <a:t>Where hot work is permitted.</a:t>
            </a:r>
          </a:p>
          <a:p>
            <a:pPr marL="228600" lvl="0" indent="-228600">
              <a:buFont typeface="+mj-lt"/>
              <a:buAutoNum type="alphaLcPeriod"/>
            </a:pPr>
            <a:r>
              <a:rPr lang="en-US" sz="1200" kern="1200" dirty="0">
                <a:solidFill>
                  <a:schemeClr val="tx1"/>
                </a:solidFill>
                <a:effectLst/>
                <a:latin typeface="+mn-lt"/>
                <a:ea typeface="+mn-ea"/>
                <a:cs typeface="+mn-cs"/>
              </a:rPr>
              <a:t>When hot work is permitted.</a:t>
            </a:r>
          </a:p>
          <a:p>
            <a:pPr marL="228600" lvl="0" indent="-228600">
              <a:buFont typeface="+mj-lt"/>
              <a:buAutoNum type="alphaLcPeriod"/>
            </a:pPr>
            <a:r>
              <a:rPr lang="en-US" sz="1200" kern="1200" dirty="0">
                <a:solidFill>
                  <a:schemeClr val="tx1"/>
                </a:solidFill>
                <a:effectLst/>
                <a:latin typeface="+mn-lt"/>
                <a:ea typeface="+mn-ea"/>
                <a:cs typeface="+mn-cs"/>
              </a:rPr>
              <a:t>Who authorizes, performs, and monitors hot work activities.</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1273322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lvl="0"/>
            <a:r>
              <a:rPr lang="en-US" sz="1200" kern="1200" dirty="0">
                <a:solidFill>
                  <a:schemeClr val="tx1"/>
                </a:solidFill>
                <a:effectLst/>
                <a:latin typeface="+mn-lt"/>
                <a:ea typeface="+mn-ea"/>
                <a:cs typeface="+mn-cs"/>
              </a:rPr>
              <a:t>2.  Procedures</a:t>
            </a:r>
          </a:p>
          <a:p>
            <a:pPr marL="228600" lvl="0" indent="-228600">
              <a:buFont typeface="+mj-lt"/>
              <a:buAutoNum type="alphaLcPeriod"/>
            </a:pPr>
            <a:r>
              <a:rPr lang="en-US" sz="1200" kern="1200" dirty="0">
                <a:solidFill>
                  <a:schemeClr val="tx1"/>
                </a:solidFill>
                <a:effectLst/>
                <a:latin typeface="+mn-lt"/>
                <a:ea typeface="+mn-ea"/>
                <a:cs typeface="+mn-cs"/>
              </a:rPr>
              <a:t>What must be assessed before permitting/performing hot work in an area or on a process piece of equipment or area.</a:t>
            </a:r>
          </a:p>
          <a:p>
            <a:pPr marL="228600" lvl="0" indent="-228600">
              <a:buFont typeface="+mj-lt"/>
              <a:buAutoNum type="alphaLcPeriod"/>
            </a:pPr>
            <a:r>
              <a:rPr lang="en-US" sz="1200" kern="1200" dirty="0">
                <a:solidFill>
                  <a:schemeClr val="tx1"/>
                </a:solidFill>
                <a:effectLst/>
                <a:latin typeface="+mn-lt"/>
                <a:ea typeface="+mn-ea"/>
                <a:cs typeface="+mn-cs"/>
              </a:rPr>
              <a:t>What to do to prepare an area for hot work.</a:t>
            </a:r>
          </a:p>
          <a:p>
            <a:pPr marL="228600" lvl="0" indent="-228600">
              <a:buFont typeface="+mj-lt"/>
              <a:buAutoNum type="alphaLcPeriod"/>
            </a:pPr>
            <a:r>
              <a:rPr lang="en-US" sz="1200" kern="1200" dirty="0">
                <a:solidFill>
                  <a:schemeClr val="tx1"/>
                </a:solidFill>
                <a:effectLst/>
                <a:latin typeface="+mn-lt"/>
                <a:ea typeface="+mn-ea"/>
                <a:cs typeface="+mn-cs"/>
              </a:rPr>
              <a:t>What to do if hot work cannot be avoided in a particularly hazardous area.</a:t>
            </a:r>
          </a:p>
          <a:p>
            <a:pPr marL="228600" lvl="0" indent="-228600">
              <a:buFont typeface="+mj-lt"/>
              <a:buAutoNum type="alphaLcPeriod"/>
            </a:pPr>
            <a:r>
              <a:rPr lang="en-US" sz="1200" kern="1200" dirty="0">
                <a:solidFill>
                  <a:schemeClr val="tx1"/>
                </a:solidFill>
                <a:effectLst/>
                <a:latin typeface="+mn-lt"/>
                <a:ea typeface="+mn-ea"/>
                <a:cs typeface="+mn-cs"/>
              </a:rPr>
              <a:t>What hot work tools are required?</a:t>
            </a:r>
          </a:p>
          <a:p>
            <a:pPr marL="228600" lvl="0" indent="-228600">
              <a:buFont typeface="+mj-lt"/>
              <a:buAutoNum type="alphaLcPeriod"/>
            </a:pPr>
            <a:r>
              <a:rPr lang="en-US" sz="1200" kern="1200" dirty="0">
                <a:solidFill>
                  <a:schemeClr val="tx1"/>
                </a:solidFill>
                <a:effectLst/>
                <a:latin typeface="+mn-lt"/>
                <a:ea typeface="+mn-ea"/>
                <a:cs typeface="+mn-cs"/>
              </a:rPr>
              <a:t>How to obtain a hot work permit, when they are required, and who can administer them.</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3572067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lvl="0"/>
            <a:r>
              <a:rPr lang="en-US" sz="1200" kern="1200" dirty="0">
                <a:solidFill>
                  <a:schemeClr val="tx1"/>
                </a:solidFill>
                <a:effectLst/>
                <a:latin typeface="+mn-lt"/>
                <a:ea typeface="+mn-ea"/>
                <a:cs typeface="+mn-cs"/>
              </a:rPr>
              <a:t>3.  Training</a:t>
            </a:r>
          </a:p>
          <a:p>
            <a:pPr marL="228600" lvl="0" indent="-228600">
              <a:buFont typeface="+mj-lt"/>
              <a:buAutoNum type="alphaLcPeriod"/>
            </a:pPr>
            <a:r>
              <a:rPr lang="en-US" sz="1200" kern="1200" dirty="0">
                <a:solidFill>
                  <a:schemeClr val="tx1"/>
                </a:solidFill>
                <a:effectLst/>
                <a:latin typeface="+mn-lt"/>
                <a:ea typeface="+mn-ea"/>
                <a:cs typeface="+mn-cs"/>
              </a:rPr>
              <a:t>Employees, supervisors, maintenance individuals, fire wardens, trained fire watch individuals, and contractors all have different roles, and must be trained accordingly.</a:t>
            </a:r>
          </a:p>
          <a:p>
            <a:pPr lvl="0"/>
            <a:r>
              <a:rPr lang="en-US" sz="1200" kern="1200" dirty="0">
                <a:solidFill>
                  <a:schemeClr val="tx1"/>
                </a:solidFill>
                <a:effectLst/>
                <a:latin typeface="+mn-lt"/>
                <a:ea typeface="+mn-ea"/>
                <a:cs typeface="+mn-cs"/>
              </a:rPr>
              <a:t>4.  Communications</a:t>
            </a:r>
          </a:p>
          <a:p>
            <a:pPr marL="228600" lvl="0" indent="-228600">
              <a:buFont typeface="+mj-lt"/>
              <a:buAutoNum type="alphaLcPeriod"/>
            </a:pPr>
            <a:r>
              <a:rPr lang="en-US" sz="1200" kern="1200" dirty="0">
                <a:solidFill>
                  <a:schemeClr val="tx1"/>
                </a:solidFill>
                <a:effectLst/>
                <a:latin typeface="+mn-lt"/>
                <a:ea typeface="+mn-ea"/>
                <a:cs typeface="+mn-cs"/>
              </a:rPr>
              <a:t>Posting procedures.</a:t>
            </a:r>
          </a:p>
          <a:p>
            <a:pPr marL="228600" lvl="0" indent="-228600">
              <a:buFont typeface="+mj-lt"/>
              <a:buAutoNum type="alphaLcPeriod"/>
            </a:pPr>
            <a:r>
              <a:rPr lang="en-US" sz="1200" kern="1200" dirty="0">
                <a:solidFill>
                  <a:schemeClr val="tx1"/>
                </a:solidFill>
                <a:effectLst/>
                <a:latin typeface="+mn-lt"/>
                <a:ea typeface="+mn-ea"/>
                <a:cs typeface="+mn-cs"/>
              </a:rPr>
              <a:t>Posting policies.</a:t>
            </a:r>
          </a:p>
          <a:p>
            <a:pPr marL="228600" lvl="0" indent="-228600">
              <a:buFont typeface="+mj-lt"/>
              <a:buAutoNum type="alphaLcPeriod"/>
            </a:pPr>
            <a:r>
              <a:rPr lang="en-US" sz="1200" kern="1200" dirty="0">
                <a:solidFill>
                  <a:schemeClr val="tx1"/>
                </a:solidFill>
                <a:effectLst/>
                <a:latin typeface="+mn-lt"/>
                <a:ea typeface="+mn-ea"/>
                <a:cs typeface="+mn-cs"/>
              </a:rPr>
              <a:t>Posting signs in areas that are prohibited from having hot work performed in them.</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3706982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rPr>
              <a:t>Click anywhere to get started</a:t>
            </a:r>
            <a:r>
              <a:rPr lang="mr-IN" sz="3600" dirty="0">
                <a:solidFill>
                  <a:schemeClr val="tx2"/>
                </a:solidFill>
              </a:rPr>
              <a:t>…</a:t>
            </a:r>
            <a:endParaRPr lang="en-US" sz="3600" dirty="0">
              <a:solidFill>
                <a:schemeClr val="tx2"/>
              </a:solidFill>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age result for hot work PPE">
            <a:extLst>
              <a:ext uri="{FF2B5EF4-FFF2-40B4-BE49-F238E27FC236}">
                <a16:creationId xmlns:a16="http://schemas.microsoft.com/office/drawing/2014/main" id="{CD80A0B9-55CB-4E7E-9165-D6EF966BC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61" y="2126877"/>
            <a:ext cx="18313817" cy="80323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4485"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1754841" y="594159"/>
            <a:ext cx="7353300"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17932" y="2258828"/>
            <a:ext cx="18252139" cy="77684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r>
              <a:rPr lang="en-US" sz="2800" b="1" dirty="0">
                <a:solidFill>
                  <a:schemeClr val="bg2"/>
                </a:solidFill>
              </a:rPr>
              <a:t>B.  Substitutes / Alternatives </a:t>
            </a:r>
            <a:endParaRPr lang="en-US" sz="2800" dirty="0">
              <a:solidFill>
                <a:schemeClr val="bg2"/>
              </a:solidFill>
            </a:endParaRPr>
          </a:p>
          <a:p>
            <a:r>
              <a:rPr lang="en-US" sz="2800" dirty="0">
                <a:solidFill>
                  <a:schemeClr val="bg2"/>
                </a:solidFill>
              </a:rPr>
              <a:t>Assess the substitutes or alternate method for any risks or hazards.  </a:t>
            </a:r>
          </a:p>
          <a:p>
            <a:r>
              <a:rPr lang="en-US" sz="2800" b="1" dirty="0">
                <a:solidFill>
                  <a:schemeClr val="bg2"/>
                </a:solidFill>
              </a:rPr>
              <a:t>C.  Good Practices Checklist</a:t>
            </a:r>
            <a:endParaRPr lang="en-US" sz="2800" dirty="0">
              <a:solidFill>
                <a:schemeClr val="bg2"/>
              </a:solidFill>
            </a:endParaRPr>
          </a:p>
          <a:p>
            <a:pPr marL="457200" lvl="0" indent="-457200">
              <a:lnSpc>
                <a:spcPct val="150000"/>
              </a:lnSpc>
              <a:buFont typeface="Arial" panose="020B0604020202020204" pitchFamily="34" charset="0"/>
              <a:buChar char="•"/>
            </a:pPr>
            <a:r>
              <a:rPr lang="en-US" sz="2800" dirty="0">
                <a:solidFill>
                  <a:schemeClr val="bg2"/>
                </a:solidFill>
              </a:rPr>
              <a:t>Make sure that all equipment is in good operating order before work starts.</a:t>
            </a:r>
          </a:p>
          <a:p>
            <a:pPr marL="457200" lvl="0" indent="-457200">
              <a:lnSpc>
                <a:spcPct val="150000"/>
              </a:lnSpc>
              <a:buFont typeface="Arial" panose="020B0604020202020204" pitchFamily="34" charset="0"/>
              <a:buChar char="•"/>
            </a:pPr>
            <a:r>
              <a:rPr lang="en-US" sz="2800" dirty="0">
                <a:solidFill>
                  <a:schemeClr val="bg2"/>
                </a:solidFill>
              </a:rPr>
              <a:t>Make sure that all appropriate personal protective devices are available at the site and each worker has been trained on how to use, clean, and store them properly.</a:t>
            </a:r>
          </a:p>
          <a:p>
            <a:pPr marL="457200" lvl="0" indent="-457200">
              <a:lnSpc>
                <a:spcPct val="150000"/>
              </a:lnSpc>
              <a:buFont typeface="Arial" panose="020B0604020202020204" pitchFamily="34" charset="0"/>
              <a:buChar char="•"/>
            </a:pPr>
            <a:r>
              <a:rPr lang="en-US" sz="2800" dirty="0">
                <a:solidFill>
                  <a:schemeClr val="bg2"/>
                </a:solidFill>
              </a:rPr>
              <a:t>Inspect the work area thoroughly before starting. Look for combustible materials in structures (partitions, walls, ceilings).</a:t>
            </a:r>
          </a:p>
          <a:p>
            <a:pPr marL="457200" lvl="0" indent="-457200">
              <a:lnSpc>
                <a:spcPct val="150000"/>
              </a:lnSpc>
              <a:buFont typeface="Arial" panose="020B0604020202020204" pitchFamily="34" charset="0"/>
              <a:buChar char="•"/>
            </a:pPr>
            <a:r>
              <a:rPr lang="en-US" sz="2800" dirty="0">
                <a:solidFill>
                  <a:schemeClr val="bg2"/>
                </a:solidFill>
              </a:rPr>
              <a:t>Move all flammable and combustible materials away from the work area.</a:t>
            </a:r>
          </a:p>
          <a:p>
            <a:pPr marL="457200" lvl="0" indent="-457200">
              <a:lnSpc>
                <a:spcPct val="150000"/>
              </a:lnSpc>
              <a:buFont typeface="Arial" panose="020B0604020202020204" pitchFamily="34" charset="0"/>
              <a:buChar char="•"/>
            </a:pPr>
            <a:r>
              <a:rPr lang="en-US" sz="2800" dirty="0">
                <a:solidFill>
                  <a:schemeClr val="bg2"/>
                </a:solidFill>
              </a:rPr>
              <a:t>If combustibles cannot be moved, cover them with fire resistant blankets or shields. Protect gas lines and equipment from falling sparks, hot materials, and objects.</a:t>
            </a:r>
          </a:p>
          <a:p>
            <a:pPr marL="457200" lvl="0" indent="-457200">
              <a:lnSpc>
                <a:spcPct val="150000"/>
              </a:lnSpc>
              <a:buFont typeface="Arial" panose="020B0604020202020204" pitchFamily="34" charset="0"/>
              <a:buChar char="•"/>
            </a:pPr>
            <a:r>
              <a:rPr lang="en-US" sz="2800" dirty="0">
                <a:solidFill>
                  <a:schemeClr val="bg2"/>
                </a:solidFill>
              </a:rPr>
              <a:t>Sweep clean any combustible materials on floors around the work zone. Combustible floors must be kept wet with water or covered with fire resistant blankets or damp sand.</a:t>
            </a:r>
          </a:p>
        </p:txBody>
      </p:sp>
    </p:spTree>
    <p:extLst>
      <p:ext uri="{BB962C8B-B14F-4D97-AF65-F5344CB8AC3E}">
        <p14:creationId xmlns:p14="http://schemas.microsoft.com/office/powerpoint/2010/main" val="1143189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cleaning spilled liquids from hot work">
            <a:extLst>
              <a:ext uri="{FF2B5EF4-FFF2-40B4-BE49-F238E27FC236}">
                <a16:creationId xmlns:a16="http://schemas.microsoft.com/office/drawing/2014/main" id="{7C904CBB-4351-4802-BDBF-5982434AE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74" y="724295"/>
            <a:ext cx="18408968" cy="95631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58215"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10009094" y="922962"/>
            <a:ext cx="8048064"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31376" y="922962"/>
            <a:ext cx="10013576" cy="936403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lvl="0" indent="-457200" algn="just">
              <a:lnSpc>
                <a:spcPct val="150000"/>
              </a:lnSpc>
              <a:buFont typeface="Arial" panose="020B0604020202020204" pitchFamily="34" charset="0"/>
              <a:buChar char="•"/>
            </a:pPr>
            <a:r>
              <a:rPr lang="en-US" dirty="0"/>
              <a:t>Use water ONLY if electrical circuits have been de-energized to prevent electrical shock.</a:t>
            </a:r>
          </a:p>
          <a:p>
            <a:pPr marL="457200" lvl="0" indent="-457200" algn="just">
              <a:lnSpc>
                <a:spcPct val="150000"/>
              </a:lnSpc>
              <a:buFont typeface="Arial" panose="020B0604020202020204" pitchFamily="34" charset="0"/>
              <a:buChar char="•"/>
            </a:pPr>
            <a:r>
              <a:rPr lang="en-US" dirty="0"/>
              <a:t>Remove any spilled grease, oil, or other combustible liquid.</a:t>
            </a:r>
          </a:p>
          <a:p>
            <a:pPr marL="457200" lvl="0" indent="-457200" algn="just">
              <a:lnSpc>
                <a:spcPct val="150000"/>
              </a:lnSpc>
              <a:buFont typeface="Arial" panose="020B0604020202020204" pitchFamily="34" charset="0"/>
              <a:buChar char="•"/>
            </a:pPr>
            <a:r>
              <a:rPr lang="en-US" dirty="0"/>
              <a:t>Vacuum away combustible debris from inside ventilation or other service duct openings to prevent ignition. Seal any cracks in ducts. Prevent sparks from entering into the duct work. Cover duct openings with a fire-resistant barrier and inspect the ducts after work has concluded.</a:t>
            </a:r>
          </a:p>
          <a:p>
            <a:pPr marL="457200" lvl="0" indent="-457200" algn="just">
              <a:lnSpc>
                <a:spcPct val="150000"/>
              </a:lnSpc>
              <a:buFont typeface="Arial" panose="020B0604020202020204" pitchFamily="34" charset="0"/>
              <a:buChar char="•"/>
            </a:pPr>
            <a:r>
              <a:rPr lang="en-US" dirty="0"/>
              <a:t>Make sure that appropriate fire extinguishers (e.g., ABC fire extinguishers) are available and easily accessible.</a:t>
            </a:r>
          </a:p>
          <a:p>
            <a:pPr marL="457200" lvl="0" indent="-457200" algn="just">
              <a:lnSpc>
                <a:spcPct val="150000"/>
              </a:lnSpc>
              <a:buFont typeface="Arial" panose="020B0604020202020204" pitchFamily="34" charset="0"/>
              <a:buChar char="•"/>
            </a:pPr>
            <a:r>
              <a:rPr lang="en-US" dirty="0"/>
              <a:t>Make sure that the first-aid boxes are available and easily accessible.</a:t>
            </a:r>
          </a:p>
          <a:p>
            <a:pPr marL="457200" lvl="0" indent="-457200" algn="just">
              <a:lnSpc>
                <a:spcPct val="150000"/>
              </a:lnSpc>
              <a:buFont typeface="Arial" panose="020B0604020202020204" pitchFamily="34" charset="0"/>
              <a:buChar char="•"/>
            </a:pPr>
            <a:r>
              <a:rPr lang="en-US" dirty="0"/>
              <a:t>Block off cracks between floorboards, along baseboards and walls, and under door openings, with a fire-resistant material. Close doors and windows.</a:t>
            </a:r>
          </a:p>
        </p:txBody>
      </p:sp>
    </p:spTree>
    <p:extLst>
      <p:ext uri="{BB962C8B-B14F-4D97-AF65-F5344CB8AC3E}">
        <p14:creationId xmlns:p14="http://schemas.microsoft.com/office/powerpoint/2010/main" val="59725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lated image">
            <a:extLst>
              <a:ext uri="{FF2B5EF4-FFF2-40B4-BE49-F238E27FC236}">
                <a16:creationId xmlns:a16="http://schemas.microsoft.com/office/drawing/2014/main" id="{E3699418-9C41-4CBF-B920-2425FBF3C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0"/>
            <a:ext cx="16840200" cy="102912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0"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4038600" y="366109"/>
            <a:ext cx="7353300"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39184" y="1546209"/>
            <a:ext cx="18212448" cy="874079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lvl="0" indent="-457200" algn="just">
              <a:lnSpc>
                <a:spcPct val="150000"/>
              </a:lnSpc>
              <a:buFont typeface="Arial" panose="020B0604020202020204" pitchFamily="34" charset="0"/>
              <a:buChar char="•"/>
            </a:pPr>
            <a:r>
              <a:rPr lang="en-US" dirty="0"/>
              <a:t>Cover wall or ceiling surfaces with a fire resistant and heat insulating material to prevent ignition and accumulation of heat.</a:t>
            </a:r>
          </a:p>
          <a:p>
            <a:pPr marL="457200" lvl="0" indent="-457200" algn="just">
              <a:lnSpc>
                <a:spcPct val="150000"/>
              </a:lnSpc>
              <a:buFont typeface="Arial" panose="020B0604020202020204" pitchFamily="34" charset="0"/>
              <a:buChar char="•"/>
            </a:pPr>
            <a:r>
              <a:rPr lang="en-US" dirty="0"/>
              <a:t>Secure, isolate, and vent pressurized vessels, piping and equipment as needed before beginning hot work.</a:t>
            </a:r>
          </a:p>
          <a:p>
            <a:pPr marL="457200" lvl="0" indent="-457200" algn="just">
              <a:lnSpc>
                <a:spcPct val="150000"/>
              </a:lnSpc>
              <a:buFont typeface="Arial" panose="020B0604020202020204" pitchFamily="34" charset="0"/>
              <a:buChar char="•"/>
            </a:pPr>
            <a:r>
              <a:rPr lang="en-US" dirty="0"/>
              <a:t>Inspect the area following work to ensure that wall surfaces, studs, wires or dirt have not heated up.</a:t>
            </a:r>
          </a:p>
          <a:p>
            <a:pPr marL="457200" lvl="0" indent="-457200" algn="just">
              <a:lnSpc>
                <a:spcPct val="150000"/>
              </a:lnSpc>
              <a:buFont typeface="Arial" panose="020B0604020202020204" pitchFamily="34" charset="0"/>
              <a:buChar char="•"/>
            </a:pPr>
            <a:r>
              <a:rPr lang="en-US" dirty="0"/>
              <a:t>Post a trained fire watcher within the work area, including lower levels if sparks or slag may fall during welding, including during breaks, and for at least 60 minutes after work has stopped. Depending on the work done, the area may need to be monitored for longer (up to 3 or more hours) after the end of the hot work until fire hazards no longer exist.</a:t>
            </a:r>
          </a:p>
          <a:p>
            <a:pPr marL="457200" lvl="0" indent="-457200" algn="just">
              <a:lnSpc>
                <a:spcPct val="150000"/>
              </a:lnSpc>
              <a:buFont typeface="Arial" panose="020B0604020202020204" pitchFamily="34" charset="0"/>
              <a:buChar char="•"/>
            </a:pPr>
            <a:r>
              <a:rPr lang="en-US" dirty="0"/>
              <a:t>Eliminate explosive atmospheres (e.g., vapors or combustible dust) or do not allow hot work. Shut down any process that produces combustible atmospheres, and continuously monitor the area for accumulation of combustible gases before, during, and after hot work.</a:t>
            </a:r>
          </a:p>
          <a:p>
            <a:pPr marL="457200" lvl="0" indent="-457200" algn="just">
              <a:lnSpc>
                <a:spcPct val="150000"/>
              </a:lnSpc>
              <a:buFont typeface="Arial" panose="020B0604020202020204" pitchFamily="34" charset="0"/>
              <a:buChar char="•"/>
            </a:pPr>
            <a:r>
              <a:rPr lang="en-US" dirty="0"/>
              <a:t>If possible, schedule hot work during shutdown periods.</a:t>
            </a:r>
          </a:p>
          <a:p>
            <a:pPr marL="457200" lvl="0" indent="-457200" algn="just">
              <a:lnSpc>
                <a:spcPct val="150000"/>
              </a:lnSpc>
              <a:buFont typeface="Arial" panose="020B0604020202020204" pitchFamily="34" charset="0"/>
              <a:buChar char="•"/>
            </a:pPr>
            <a:r>
              <a:rPr lang="en-US" dirty="0"/>
              <a:t>Comply with the required legislation and standards applicable to your workplace.</a:t>
            </a:r>
          </a:p>
          <a:p>
            <a:pPr lvl="0">
              <a:lnSpc>
                <a:spcPct val="150000"/>
              </a:lnSpc>
            </a:pPr>
            <a:endParaRPr lang="en-US" dirty="0">
              <a:solidFill>
                <a:schemeClr val="bg2"/>
              </a:solidFill>
            </a:endParaRPr>
          </a:p>
        </p:txBody>
      </p:sp>
    </p:spTree>
    <p:extLst>
      <p:ext uri="{BB962C8B-B14F-4D97-AF65-F5344CB8AC3E}">
        <p14:creationId xmlns:p14="http://schemas.microsoft.com/office/powerpoint/2010/main" val="1310587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lated image">
            <a:extLst>
              <a:ext uri="{FF2B5EF4-FFF2-40B4-BE49-F238E27FC236}">
                <a16:creationId xmlns:a16="http://schemas.microsoft.com/office/drawing/2014/main" id="{174B6105-C9DC-4E78-A992-07331979D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288000" cy="103101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17929" y="-29136"/>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1295400" y="672353"/>
            <a:ext cx="7353300"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0" y="3960959"/>
            <a:ext cx="18288000" cy="562455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just">
              <a:lnSpc>
                <a:spcPct val="150000"/>
              </a:lnSpc>
            </a:pPr>
            <a:r>
              <a:rPr lang="en-US" b="1" dirty="0"/>
              <a:t>D.  Personal Protective Equipment</a:t>
            </a:r>
            <a:endParaRPr lang="en-US" dirty="0"/>
          </a:p>
          <a:p>
            <a:pPr algn="just">
              <a:lnSpc>
                <a:spcPct val="150000"/>
              </a:lnSpc>
            </a:pPr>
            <a:r>
              <a:rPr lang="en-US" dirty="0"/>
              <a:t>Eye and face protection, such as goggles and face shield or helmets, helps protect workers from hot sparks and molten particles. Other common PPE for hot work includes insulated gauntlet gloves, hard-toed high-top shoes, leather aprons, insulated coveralls, safety glasses, helmets and hard hats, and leggings or high boots. Workers should always keep their clothes fully buttoned and uncuffed when performing hot work and wear wool or insulated fabrics. When welding overhead objects, workers will need extra protection, like heat-resistant shoulder covers, aprons, head covers, leggings, and suits. You must provide most types of PPE to your employees and train them on how to properly use, maintain, and dispose of it.</a:t>
            </a:r>
          </a:p>
          <a:p>
            <a:pPr lvl="0">
              <a:lnSpc>
                <a:spcPct val="150000"/>
              </a:lnSpc>
            </a:pPr>
            <a:endParaRPr lang="en-US" dirty="0">
              <a:solidFill>
                <a:schemeClr val="bg2"/>
              </a:solidFill>
            </a:endParaRPr>
          </a:p>
        </p:txBody>
      </p:sp>
    </p:spTree>
    <p:extLst>
      <p:ext uri="{BB962C8B-B14F-4D97-AF65-F5344CB8AC3E}">
        <p14:creationId xmlns:p14="http://schemas.microsoft.com/office/powerpoint/2010/main" val="3757959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lated image">
            <a:extLst>
              <a:ext uri="{FF2B5EF4-FFF2-40B4-BE49-F238E27FC236}">
                <a16:creationId xmlns:a16="http://schemas.microsoft.com/office/drawing/2014/main" id="{E43B8860-D14C-4FCB-A43A-2BF0A3C2F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3900"/>
            <a:ext cx="18288000" cy="868679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6894" y="29135"/>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26894" y="-56382"/>
            <a:ext cx="18288000" cy="10343382"/>
            <a:chOff x="-1197571" y="245720"/>
            <a:chExt cx="7617040" cy="10132502"/>
          </a:xfrm>
        </p:grpSpPr>
        <p:sp>
          <p:nvSpPr>
            <p:cNvPr id="5" name="Rectangle 4"/>
            <p:cNvSpPr/>
            <p:nvPr/>
          </p:nvSpPr>
          <p:spPr>
            <a:xfrm>
              <a:off x="-1197571" y="245720"/>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Final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36143" y="2300484"/>
              <a:ext cx="6004997" cy="7214746"/>
            </a:xfrm>
            <a:prstGeom prst="rect">
              <a:avLst/>
            </a:prstGeom>
            <a:noFill/>
          </p:spPr>
          <p:txBody>
            <a:bodyPr wrap="square" rtlCol="0">
              <a:spAutoFit/>
            </a:bodyPr>
            <a:lstStyle/>
            <a:p>
              <a:pPr>
                <a:lnSpc>
                  <a:spcPct val="150000"/>
                </a:lnSpc>
              </a:pPr>
              <a:r>
                <a:rPr lang="en-US" sz="4000" b="1" dirty="0">
                  <a:solidFill>
                    <a:schemeClr val="bg2"/>
                  </a:solidFill>
                </a:rPr>
                <a:t>Hot work is dangerous and even deadly, but with proper training and protective measures, your facility can reduce welding-related injuries and illnesses. Follow all precautions for hot work and remove or cover flammable and combustible materials before your employees begin. Ensure that all employees are provided with PPE and use it correctly.</a:t>
              </a:r>
            </a:p>
            <a:p>
              <a:pPr>
                <a:lnSpc>
                  <a:spcPct val="150000"/>
                </a:lnSpc>
              </a:pPr>
              <a:endParaRPr lang="en-US" sz="4000" b="1" dirty="0">
                <a:solidFill>
                  <a:schemeClr val="bg2"/>
                </a:solidFill>
              </a:endParaRP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Image result for fondo de peligro para slides">
            <a:extLst>
              <a:ext uri="{FF2B5EF4-FFF2-40B4-BE49-F238E27FC236}">
                <a16:creationId xmlns:a16="http://schemas.microsoft.com/office/drawing/2014/main" id="{1DDF43C9-818A-4983-8A28-01D63F1E5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653"/>
            <a:ext cx="18287999" cy="565582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990600" y="511697"/>
            <a:ext cx="10610760" cy="3208571"/>
          </a:xfrm>
        </p:spPr>
        <p:txBody>
          <a:bodyPr/>
          <a:lstStyle/>
          <a:p>
            <a:r>
              <a:rPr lang="en-US" dirty="0"/>
              <a:t>Welding / Brazing / Hot Work</a:t>
            </a:r>
            <a:br>
              <a:rPr lang="en-US" dirty="0"/>
            </a:br>
            <a:br>
              <a:rPr lang="en-US" dirty="0"/>
            </a:br>
            <a:endParaRPr lang="en-US" dirty="0"/>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949" y="9747420"/>
            <a:ext cx="2825988" cy="501480"/>
          </a:xfrm>
          <a:prstGeom prst="rect">
            <a:avLst/>
          </a:prstGeom>
        </p:spPr>
      </p:pic>
      <p:pic>
        <p:nvPicPr>
          <p:cNvPr id="7" name="Picture 2" descr="Related image">
            <a:extLst>
              <a:ext uri="{FF2B5EF4-FFF2-40B4-BE49-F238E27FC236}">
                <a16:creationId xmlns:a16="http://schemas.microsoft.com/office/drawing/2014/main" id="{319B8432-70C2-4DBD-BBC0-A957FEA5C8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9" y="2928937"/>
            <a:ext cx="12192000" cy="442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Welding / Brazing / Hot Work">
            <a:extLst>
              <a:ext uri="{FF2B5EF4-FFF2-40B4-BE49-F238E27FC236}">
                <a16:creationId xmlns:a16="http://schemas.microsoft.com/office/drawing/2014/main" id="{CD0983FB-E87B-43FE-B1F9-DF5B5B0A9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4556"/>
            <a:ext cx="18288000" cy="868474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8965" y="-49306"/>
            <a:ext cx="18332824"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9378263" y="-49306"/>
            <a:ext cx="8963526" cy="10287000"/>
            <a:chOff x="21514" y="-29135"/>
            <a:chExt cx="6400800" cy="10287000"/>
          </a:xfrm>
        </p:grpSpPr>
        <p:sp>
          <p:nvSpPr>
            <p:cNvPr id="5" name="Rectangle 4"/>
            <p:cNvSpPr/>
            <p:nvPr/>
          </p:nvSpPr>
          <p:spPr>
            <a:xfrm>
              <a:off x="21514" y="-29135"/>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1051335" y="3037281"/>
              <a:ext cx="4661840" cy="3890489"/>
            </a:xfrm>
            <a:prstGeom prst="rect">
              <a:avLst/>
            </a:prstGeom>
            <a:noFill/>
          </p:spPr>
          <p:txBody>
            <a:bodyPr wrap="square" rtlCol="0">
              <a:spAutoFit/>
            </a:bodyPr>
            <a:lstStyle/>
            <a:p>
              <a:pPr algn="just">
                <a:lnSpc>
                  <a:spcPct val="150000"/>
                </a:lnSpc>
              </a:pPr>
              <a:r>
                <a:rPr lang="en-US" sz="2800" dirty="0">
                  <a:solidFill>
                    <a:schemeClr val="bg2"/>
                  </a:solidFill>
                </a:rPr>
                <a:t>Hot work / Welding includes riveting, flame, cutting, soldering, brazing, grinding, using an electric tool in a hazardous area.</a:t>
              </a:r>
            </a:p>
            <a:p>
              <a:pPr algn="just">
                <a:lnSpc>
                  <a:spcPct val="150000"/>
                </a:lnSpc>
              </a:pPr>
              <a:r>
                <a:rPr lang="en-US" sz="2800" dirty="0">
                  <a:solidFill>
                    <a:schemeClr val="bg2"/>
                  </a:solidFill>
                </a:rPr>
                <a:t>The most common type of hot work is arc welding.</a:t>
              </a: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Peligros / Peligros del trabajo en caliente: Incendios y explosiones. Quemaduras en la piel. Soldadura &quot;ceguera&quot;.">
            <a:extLst>
              <a:ext uri="{FF2B5EF4-FFF2-40B4-BE49-F238E27FC236}">
                <a16:creationId xmlns:a16="http://schemas.microsoft.com/office/drawing/2014/main" id="{2D561303-3D13-4A42-B7CC-B30B7A715E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62" r="9270"/>
          <a:stretch/>
        </p:blipFill>
        <p:spPr bwMode="auto">
          <a:xfrm>
            <a:off x="2743200" y="11206"/>
            <a:ext cx="15508941" cy="1022108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4">
            <a:extLst>
              <a:ext uri="{FF2B5EF4-FFF2-40B4-BE49-F238E27FC236}">
                <a16:creationId xmlns:a16="http://schemas.microsoft.com/office/drawing/2014/main" id="{5C0431FB-EEE5-4DAD-9396-1B2799383766}"/>
              </a:ext>
            </a:extLst>
          </p:cNvPr>
          <p:cNvSpPr/>
          <p:nvPr/>
        </p:nvSpPr>
        <p:spPr>
          <a:xfrm>
            <a:off x="-9866" y="-61429"/>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7" name="Group 20">
            <a:extLst>
              <a:ext uri="{FF2B5EF4-FFF2-40B4-BE49-F238E27FC236}">
                <a16:creationId xmlns:a16="http://schemas.microsoft.com/office/drawing/2014/main" id="{6A2EE282-3F0E-48E3-8A4C-4C198B8FBCBE}"/>
              </a:ext>
            </a:extLst>
          </p:cNvPr>
          <p:cNvGrpSpPr/>
          <p:nvPr/>
        </p:nvGrpSpPr>
        <p:grpSpPr>
          <a:xfrm>
            <a:off x="-86829" y="-32879"/>
            <a:ext cx="7034183" cy="10287000"/>
            <a:chOff x="-6418735" y="-374073"/>
            <a:chExt cx="5023068" cy="10287000"/>
          </a:xfrm>
        </p:grpSpPr>
        <p:sp>
          <p:nvSpPr>
            <p:cNvPr id="9" name="Rectangle 4">
              <a:extLst>
                <a:ext uri="{FF2B5EF4-FFF2-40B4-BE49-F238E27FC236}">
                  <a16:creationId xmlns:a16="http://schemas.microsoft.com/office/drawing/2014/main" id="{B785FD58-7E78-41DD-B8F9-95CAC72BE8C1}"/>
                </a:ext>
              </a:extLst>
            </p:cNvPr>
            <p:cNvSpPr/>
            <p:nvPr/>
          </p:nvSpPr>
          <p:spPr>
            <a:xfrm>
              <a:off x="-6418735" y="-374073"/>
              <a:ext cx="5013675"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0" name="TextBox 6">
              <a:extLst>
                <a:ext uri="{FF2B5EF4-FFF2-40B4-BE49-F238E27FC236}">
                  <a16:creationId xmlns:a16="http://schemas.microsoft.com/office/drawing/2014/main" id="{B79F5B80-9173-4780-8ABB-39C0302D06F1}"/>
                </a:ext>
              </a:extLst>
            </p:cNvPr>
            <p:cNvSpPr txBox="1"/>
            <p:nvPr/>
          </p:nvSpPr>
          <p:spPr>
            <a:xfrm>
              <a:off x="-6280828" y="408701"/>
              <a:ext cx="4737859" cy="92333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5400" b="1" dirty="0">
                  <a:solidFill>
                    <a:schemeClr val="bg1"/>
                  </a:solidFill>
                  <a:ea typeface="Roboto Condensed" panose="02000000000000000000" pitchFamily="2" charset="0"/>
                  <a:cs typeface="Lato Semibold" panose="020F0502020204030203" pitchFamily="34" charset="0"/>
                </a:rPr>
                <a:t>What’s the Danger?</a:t>
              </a:r>
              <a:endParaRPr lang="ru-RU" sz="5400" b="1" dirty="0">
                <a:solidFill>
                  <a:schemeClr val="bg1"/>
                </a:solidFill>
                <a:ea typeface="Lato Semibold" panose="020F0502020204030203" pitchFamily="34" charset="0"/>
                <a:cs typeface="Lato Semibold" panose="020F0502020204030203" pitchFamily="34" charset="0"/>
              </a:endParaRPr>
            </a:p>
          </p:txBody>
        </p:sp>
        <p:sp>
          <p:nvSpPr>
            <p:cNvPr id="12" name="TextBox 13">
              <a:extLst>
                <a:ext uri="{FF2B5EF4-FFF2-40B4-BE49-F238E27FC236}">
                  <a16:creationId xmlns:a16="http://schemas.microsoft.com/office/drawing/2014/main" id="{FDA60557-BA79-460F-BF5F-4FA86BF69E8D}"/>
                </a:ext>
              </a:extLst>
            </p:cNvPr>
            <p:cNvSpPr txBox="1"/>
            <p:nvPr/>
          </p:nvSpPr>
          <p:spPr>
            <a:xfrm>
              <a:off x="-6259726" y="2272018"/>
              <a:ext cx="4864059" cy="5624553"/>
            </a:xfrm>
            <a:prstGeom prst="rect">
              <a:avLst/>
            </a:prstGeom>
            <a:noFill/>
          </p:spPr>
          <p:txBody>
            <a:bodyPr wrap="square" rtlCol="0">
              <a:spAutoFit/>
            </a:bodyPr>
            <a:lstStyle/>
            <a:p>
              <a:pPr algn="just">
                <a:lnSpc>
                  <a:spcPct val="150000"/>
                </a:lnSpc>
              </a:pPr>
              <a:r>
                <a:rPr lang="en-US" dirty="0">
                  <a:solidFill>
                    <a:schemeClr val="bg2"/>
                  </a:solidFill>
                </a:rPr>
                <a:t>500,000 employees suffer injuries in welding accidents each year.</a:t>
              </a:r>
            </a:p>
            <a:p>
              <a:pPr algn="just">
                <a:lnSpc>
                  <a:spcPct val="150000"/>
                </a:lnSpc>
              </a:pPr>
              <a:r>
                <a:rPr lang="en-US" b="1" dirty="0">
                  <a:solidFill>
                    <a:schemeClr val="bg2"/>
                  </a:solidFill>
                </a:rPr>
                <a:t>Hazards / Dangers of hot work:</a:t>
              </a:r>
            </a:p>
            <a:p>
              <a:pPr marL="457200" lvl="0" indent="-457200" algn="just">
                <a:lnSpc>
                  <a:spcPct val="150000"/>
                </a:lnSpc>
                <a:buFont typeface="Arial" panose="020B0604020202020204" pitchFamily="34" charset="0"/>
                <a:buChar char="•"/>
              </a:pPr>
              <a:r>
                <a:rPr lang="en-US" dirty="0">
                  <a:solidFill>
                    <a:schemeClr val="bg2"/>
                  </a:solidFill>
                </a:rPr>
                <a:t>Fires and explosions.</a:t>
              </a:r>
            </a:p>
            <a:p>
              <a:pPr marL="457200" lvl="0" indent="-457200" algn="just">
                <a:lnSpc>
                  <a:spcPct val="150000"/>
                </a:lnSpc>
                <a:buFont typeface="Arial" panose="020B0604020202020204" pitchFamily="34" charset="0"/>
                <a:buChar char="•"/>
              </a:pPr>
              <a:r>
                <a:rPr lang="en-US" dirty="0">
                  <a:solidFill>
                    <a:schemeClr val="bg2"/>
                  </a:solidFill>
                </a:rPr>
                <a:t>Skin burns.</a:t>
              </a:r>
            </a:p>
            <a:p>
              <a:pPr marL="457200" lvl="0" indent="-457200" algn="just">
                <a:lnSpc>
                  <a:spcPct val="150000"/>
                </a:lnSpc>
                <a:buFont typeface="Arial" panose="020B0604020202020204" pitchFamily="34" charset="0"/>
                <a:buChar char="•"/>
              </a:pPr>
              <a:r>
                <a:rPr lang="en-US" dirty="0">
                  <a:solidFill>
                    <a:schemeClr val="bg2"/>
                  </a:solidFill>
                </a:rPr>
                <a:t>Welding “blindness”.</a:t>
              </a:r>
            </a:p>
            <a:p>
              <a:pPr marL="457200" lvl="0" indent="-457200" algn="just">
                <a:lnSpc>
                  <a:spcPct val="150000"/>
                </a:lnSpc>
                <a:buFont typeface="Arial" panose="020B0604020202020204" pitchFamily="34" charset="0"/>
                <a:buChar char="•"/>
              </a:pPr>
              <a:r>
                <a:rPr lang="en-US" dirty="0">
                  <a:solidFill>
                    <a:schemeClr val="bg2"/>
                  </a:solidFill>
                </a:rPr>
                <a:t>Respiratory hazards from fumes and smoke.</a:t>
              </a:r>
            </a:p>
            <a:p>
              <a:pPr algn="just">
                <a:lnSpc>
                  <a:spcPct val="150000"/>
                </a:lnSpc>
              </a:pPr>
              <a:endParaRPr lang="en-US" dirty="0">
                <a:solidFill>
                  <a:schemeClr val="bg2"/>
                </a:solidFill>
              </a:endParaRPr>
            </a:p>
          </p:txBody>
        </p:sp>
      </p:grpSp>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a:extLst>
              <a:ext uri="{FF2B5EF4-FFF2-40B4-BE49-F238E27FC236}">
                <a16:creationId xmlns:a16="http://schemas.microsoft.com/office/drawing/2014/main" id="{8EB0FBD3-BBF5-4D32-BB44-6ED950206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465" y="2241"/>
            <a:ext cx="14088033" cy="102229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4">
            <a:extLst>
              <a:ext uri="{FF2B5EF4-FFF2-40B4-BE49-F238E27FC236}">
                <a16:creationId xmlns:a16="http://schemas.microsoft.com/office/drawing/2014/main" id="{227275EF-EC61-4770-89C0-348F5818FF93}"/>
              </a:ext>
            </a:extLst>
          </p:cNvPr>
          <p:cNvSpPr/>
          <p:nvPr/>
        </p:nvSpPr>
        <p:spPr>
          <a:xfrm>
            <a:off x="-8967" y="-29135"/>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27" name="TextBox 26"/>
          <p:cNvSpPr txBox="1"/>
          <p:nvPr/>
        </p:nvSpPr>
        <p:spPr>
          <a:xfrm>
            <a:off x="1723465" y="5015753"/>
            <a:ext cx="14088033" cy="43780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50000"/>
              </a:lnSpc>
            </a:pPr>
            <a:r>
              <a:rPr lang="en-US" b="1" dirty="0"/>
              <a:t>Hazards occur when: </a:t>
            </a:r>
          </a:p>
          <a:p>
            <a:pPr marL="457200" indent="-457200">
              <a:lnSpc>
                <a:spcPct val="150000"/>
              </a:lnSpc>
              <a:buFont typeface="Arial" panose="020B0604020202020204" pitchFamily="34" charset="0"/>
              <a:buChar char="•"/>
            </a:pPr>
            <a:r>
              <a:rPr lang="en-US" b="1" dirty="0"/>
              <a:t>Hot work</a:t>
            </a:r>
            <a:r>
              <a:rPr lang="en-US" dirty="0"/>
              <a:t> produces electrical arcs or flames that reach up to 10,000. </a:t>
            </a:r>
          </a:p>
          <a:p>
            <a:pPr marL="457200" indent="-457200">
              <a:lnSpc>
                <a:spcPct val="150000"/>
              </a:lnSpc>
              <a:buFont typeface="Arial" panose="020B0604020202020204" pitchFamily="34" charset="0"/>
              <a:buChar char="•"/>
            </a:pPr>
            <a:r>
              <a:rPr lang="en-US" dirty="0"/>
              <a:t> </a:t>
            </a:r>
            <a:r>
              <a:rPr lang="en-US" b="1" dirty="0"/>
              <a:t>Arc welding</a:t>
            </a:r>
            <a:r>
              <a:rPr lang="en-US" dirty="0"/>
              <a:t> produces intense UV light that can damage welders’ retinas or fatal electrocution.</a:t>
            </a:r>
          </a:p>
          <a:p>
            <a:pPr>
              <a:lnSpc>
                <a:spcPct val="150000"/>
              </a:lnSpc>
            </a:pPr>
            <a:r>
              <a:rPr lang="en-US" b="1" dirty="0"/>
              <a:t>More Dangers:</a:t>
            </a:r>
            <a:endParaRPr lang="en-US" dirty="0"/>
          </a:p>
          <a:p>
            <a:pPr>
              <a:lnSpc>
                <a:spcPct val="150000"/>
              </a:lnSpc>
            </a:pPr>
            <a:r>
              <a:rPr lang="en-US" dirty="0"/>
              <a:t>Arsenic, nickel, asbestos, silica, cadmium, fluorine are extremely toxic which are found in </a:t>
            </a:r>
            <a:r>
              <a:rPr lang="en-US" b="1" dirty="0"/>
              <a:t>welding smoke.</a:t>
            </a:r>
            <a:r>
              <a:rPr lang="en-US" dirty="0"/>
              <a:t> </a:t>
            </a:r>
          </a:p>
        </p:txBody>
      </p:sp>
      <p:sp>
        <p:nvSpPr>
          <p:cNvPr id="10" name="TextBox 6">
            <a:extLst>
              <a:ext uri="{FF2B5EF4-FFF2-40B4-BE49-F238E27FC236}">
                <a16:creationId xmlns:a16="http://schemas.microsoft.com/office/drawing/2014/main" id="{8ACD94A3-D800-4DFE-AD06-51AA398BB727}"/>
              </a:ext>
            </a:extLst>
          </p:cNvPr>
          <p:cNvSpPr txBox="1"/>
          <p:nvPr/>
        </p:nvSpPr>
        <p:spPr>
          <a:xfrm>
            <a:off x="1723465" y="419100"/>
            <a:ext cx="8225254" cy="110799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the Danger?</a:t>
            </a:r>
            <a:endParaRPr lang="ru-RU" sz="6600" b="1" dirty="0">
              <a:solidFill>
                <a:schemeClr val="bg1"/>
              </a:solidFill>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id="{93F02859-7284-4F8F-A71A-A93408BE9E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992"/>
          <a:stretch/>
        </p:blipFill>
        <p:spPr bwMode="auto">
          <a:xfrm>
            <a:off x="26893" y="1958648"/>
            <a:ext cx="9117107" cy="74071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a:extLst>
              <a:ext uri="{FF2B5EF4-FFF2-40B4-BE49-F238E27FC236}">
                <a16:creationId xmlns:a16="http://schemas.microsoft.com/office/drawing/2014/main" id="{0AB3F3FF-7E4F-4B66-8974-D2F4DA65F4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3416"/>
          <a:stretch/>
        </p:blipFill>
        <p:spPr bwMode="auto">
          <a:xfrm>
            <a:off x="6181302" y="49813"/>
            <a:ext cx="12079806" cy="102209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4">
            <a:extLst>
              <a:ext uri="{FF2B5EF4-FFF2-40B4-BE49-F238E27FC236}">
                <a16:creationId xmlns:a16="http://schemas.microsoft.com/office/drawing/2014/main" id="{000A3D02-EEEC-4528-90F1-EF34E378C585}"/>
              </a:ext>
            </a:extLst>
          </p:cNvPr>
          <p:cNvSpPr/>
          <p:nvPr/>
        </p:nvSpPr>
        <p:spPr>
          <a:xfrm>
            <a:off x="-17928" y="16809"/>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7" name="TextBox 6">
            <a:extLst>
              <a:ext uri="{FF2B5EF4-FFF2-40B4-BE49-F238E27FC236}">
                <a16:creationId xmlns:a16="http://schemas.microsoft.com/office/drawing/2014/main" id="{1867828F-492D-4BF1-8A4E-822DF2FD5B9B}"/>
              </a:ext>
            </a:extLst>
          </p:cNvPr>
          <p:cNvSpPr txBox="1"/>
          <p:nvPr/>
        </p:nvSpPr>
        <p:spPr>
          <a:xfrm>
            <a:off x="26892" y="1958648"/>
            <a:ext cx="6194748" cy="668356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t>Health Dangers:</a:t>
            </a:r>
            <a:endParaRPr lang="en-US" dirty="0"/>
          </a:p>
          <a:p>
            <a:pPr marL="457200" indent="-457200" algn="just">
              <a:lnSpc>
                <a:spcPct val="150000"/>
              </a:lnSpc>
              <a:buFont typeface="Arial" panose="020B0604020202020204" pitchFamily="34" charset="0"/>
              <a:buChar char="•"/>
            </a:pPr>
            <a:r>
              <a:rPr lang="en-US" dirty="0"/>
              <a:t>Welding smoke affect the welder’s lungs, heart, kidneys and central nervous system.</a:t>
            </a:r>
          </a:p>
          <a:p>
            <a:pPr marL="457200" indent="-457200" algn="just">
              <a:lnSpc>
                <a:spcPct val="150000"/>
              </a:lnSpc>
              <a:buFont typeface="Arial" panose="020B0604020202020204" pitchFamily="34" charset="0"/>
              <a:buChar char="•"/>
            </a:pPr>
            <a:r>
              <a:rPr lang="en-US" dirty="0"/>
              <a:t> Long-term exposure to welding smoke cause chronic respiratory problems, decreased lung capacity, heart disease, skin disease, hearing loss, kidney damage, reproductive harm.</a:t>
            </a:r>
          </a:p>
          <a:p>
            <a:pPr algn="just">
              <a:lnSpc>
                <a:spcPct val="150000"/>
              </a:lnSpc>
            </a:pPr>
            <a:endParaRPr lang="es-EC" sz="2800" b="1" dirty="0">
              <a:solidFill>
                <a:schemeClr val="bg2"/>
              </a:solidFill>
            </a:endParaRPr>
          </a:p>
        </p:txBody>
      </p:sp>
      <p:sp>
        <p:nvSpPr>
          <p:cNvPr id="9" name="TextBox 6">
            <a:extLst>
              <a:ext uri="{FF2B5EF4-FFF2-40B4-BE49-F238E27FC236}">
                <a16:creationId xmlns:a16="http://schemas.microsoft.com/office/drawing/2014/main" id="{8B04454D-5113-4FBA-9221-70B8C4C24C48}"/>
              </a:ext>
            </a:extLst>
          </p:cNvPr>
          <p:cNvSpPr txBox="1"/>
          <p:nvPr/>
        </p:nvSpPr>
        <p:spPr>
          <a:xfrm>
            <a:off x="717040" y="787121"/>
            <a:ext cx="8225254" cy="110799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the Danger?</a:t>
            </a:r>
            <a:endParaRPr lang="ru-RU" sz="6600" b="1" dirty="0">
              <a:solidFill>
                <a:schemeClr val="bg1"/>
              </a:solidFill>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a:extLst>
              <a:ext uri="{FF2B5EF4-FFF2-40B4-BE49-F238E27FC236}">
                <a16:creationId xmlns:a16="http://schemas.microsoft.com/office/drawing/2014/main" id="{9D5CC0BB-640A-45EA-9C86-E77DC8778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
            <a:ext cx="15697200" cy="101951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0" y="73894"/>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609600" y="107512"/>
            <a:ext cx="7073152"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a:solidFill>
                  <a:schemeClr val="bg2"/>
                </a:solidFill>
              </a:rPr>
              <a:t>How to Protect Yourself</a:t>
            </a:r>
            <a:endParaRPr lang="en-US" dirty="0">
              <a:solidFill>
                <a:schemeClr val="bg2"/>
              </a:solidFill>
            </a:endParaRPr>
          </a:p>
        </p:txBody>
      </p:sp>
      <p:sp>
        <p:nvSpPr>
          <p:cNvPr id="7" name="TextBox 6">
            <a:extLst>
              <a:ext uri="{FF2B5EF4-FFF2-40B4-BE49-F238E27FC236}">
                <a16:creationId xmlns:a16="http://schemas.microsoft.com/office/drawing/2014/main" id="{B0369C6B-D18C-4CCF-81D5-91F16F2021B5}"/>
              </a:ext>
            </a:extLst>
          </p:cNvPr>
          <p:cNvSpPr txBox="1"/>
          <p:nvPr/>
        </p:nvSpPr>
        <p:spPr>
          <a:xfrm>
            <a:off x="1295400" y="4457519"/>
            <a:ext cx="15697200" cy="518315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lnSpc>
                <a:spcPct val="150000"/>
              </a:lnSpc>
            </a:pPr>
            <a:r>
              <a:rPr lang="en-US" b="1" dirty="0">
                <a:solidFill>
                  <a:schemeClr val="bg2"/>
                </a:solidFill>
              </a:rPr>
              <a:t> </a:t>
            </a:r>
            <a:r>
              <a:rPr lang="en-US" sz="2800" b="1" dirty="0">
                <a:solidFill>
                  <a:schemeClr val="bg2"/>
                </a:solidFill>
              </a:rPr>
              <a:t>F</a:t>
            </a:r>
            <a:r>
              <a:rPr lang="en-US" sz="2800" dirty="0">
                <a:solidFill>
                  <a:schemeClr val="bg2"/>
                </a:solidFill>
              </a:rPr>
              <a:t>our aspects incorporate the basis of preventative and precautionary steps to protect workers.</a:t>
            </a:r>
          </a:p>
          <a:p>
            <a:pPr lvl="0" algn="just">
              <a:lnSpc>
                <a:spcPct val="150000"/>
              </a:lnSpc>
            </a:pPr>
            <a:r>
              <a:rPr lang="en-US" sz="2800" b="1" dirty="0">
                <a:solidFill>
                  <a:schemeClr val="bg2"/>
                </a:solidFill>
              </a:rPr>
              <a:t>A.  Hot Work Management Program</a:t>
            </a:r>
            <a:endParaRPr lang="en-US" sz="2800" dirty="0">
              <a:solidFill>
                <a:schemeClr val="bg2"/>
              </a:solidFill>
            </a:endParaRPr>
          </a:p>
          <a:p>
            <a:pPr algn="just">
              <a:lnSpc>
                <a:spcPct val="150000"/>
              </a:lnSpc>
            </a:pPr>
            <a:r>
              <a:rPr lang="en-US" sz="2800" dirty="0">
                <a:solidFill>
                  <a:schemeClr val="bg2"/>
                </a:solidFill>
              </a:rPr>
              <a:t>Hot work programs are designed to control or eliminate hot work hazards and their risks including policies, procedures, and the assignment of responsibilities for all aspects of hot work. </a:t>
            </a:r>
          </a:p>
          <a:p>
            <a:pPr marL="228600" lvl="0" indent="-228600" algn="just">
              <a:lnSpc>
                <a:spcPct val="150000"/>
              </a:lnSpc>
              <a:buFont typeface="+mj-lt"/>
              <a:buAutoNum type="arabicPeriod"/>
            </a:pPr>
            <a:r>
              <a:rPr lang="en-US" sz="2800" dirty="0">
                <a:solidFill>
                  <a:schemeClr val="bg2"/>
                </a:solidFill>
              </a:rPr>
              <a:t>Policies</a:t>
            </a:r>
          </a:p>
          <a:p>
            <a:pPr marL="228600" lvl="0" indent="-228600" algn="just">
              <a:lnSpc>
                <a:spcPct val="150000"/>
              </a:lnSpc>
              <a:buFont typeface="+mj-lt"/>
              <a:buAutoNum type="alphaLcPeriod"/>
            </a:pPr>
            <a:r>
              <a:rPr lang="en-US" sz="2800" dirty="0">
                <a:solidFill>
                  <a:schemeClr val="bg2"/>
                </a:solidFill>
              </a:rPr>
              <a:t>Where hot work is permitted.</a:t>
            </a:r>
          </a:p>
          <a:p>
            <a:pPr marL="228600" lvl="0" indent="-228600" algn="just">
              <a:lnSpc>
                <a:spcPct val="150000"/>
              </a:lnSpc>
              <a:buFont typeface="+mj-lt"/>
              <a:buAutoNum type="alphaLcPeriod"/>
            </a:pPr>
            <a:r>
              <a:rPr lang="en-US" sz="2800" dirty="0">
                <a:solidFill>
                  <a:schemeClr val="bg2"/>
                </a:solidFill>
              </a:rPr>
              <a:t>When hot work is permitted.</a:t>
            </a:r>
          </a:p>
          <a:p>
            <a:pPr marL="228600" lvl="0" indent="-228600" algn="just">
              <a:lnSpc>
                <a:spcPct val="150000"/>
              </a:lnSpc>
              <a:buFont typeface="+mj-lt"/>
              <a:buAutoNum type="alphaLcPeriod"/>
            </a:pPr>
            <a:r>
              <a:rPr lang="en-US" sz="2800" dirty="0">
                <a:solidFill>
                  <a:schemeClr val="bg2"/>
                </a:solidFill>
              </a:rPr>
              <a:t>Who authorizes, performs, and monitors hot work activities.</a:t>
            </a:r>
          </a:p>
        </p:txBody>
      </p:sp>
    </p:spTree>
    <p:extLst>
      <p:ext uri="{BB962C8B-B14F-4D97-AF65-F5344CB8AC3E}">
        <p14:creationId xmlns:p14="http://schemas.microsoft.com/office/powerpoint/2010/main" val="149751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procedures at hot work">
            <a:extLst>
              <a:ext uri="{FF2B5EF4-FFF2-40B4-BE49-F238E27FC236}">
                <a16:creationId xmlns:a16="http://schemas.microsoft.com/office/drawing/2014/main" id="{7CEA008D-9FD4-4722-84B9-550C48586C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83" r="9671"/>
          <a:stretch/>
        </p:blipFill>
        <p:spPr bwMode="auto">
          <a:xfrm>
            <a:off x="0" y="1170517"/>
            <a:ext cx="18343309" cy="81256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0"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7" name="TextBox 6">
            <a:extLst>
              <a:ext uri="{FF2B5EF4-FFF2-40B4-BE49-F238E27FC236}">
                <a16:creationId xmlns:a16="http://schemas.microsoft.com/office/drawing/2014/main" id="{B0369C6B-D18C-4CCF-81D5-91F16F2021B5}"/>
              </a:ext>
            </a:extLst>
          </p:cNvPr>
          <p:cNvSpPr txBox="1"/>
          <p:nvPr/>
        </p:nvSpPr>
        <p:spPr>
          <a:xfrm>
            <a:off x="761999" y="2705100"/>
            <a:ext cx="7739083" cy="624780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just">
              <a:lnSpc>
                <a:spcPct val="150000"/>
              </a:lnSpc>
            </a:pPr>
            <a:r>
              <a:rPr lang="en-US" dirty="0"/>
              <a:t>2.  Procedures</a:t>
            </a:r>
          </a:p>
          <a:p>
            <a:pPr marL="514350" lvl="0" indent="-514350" algn="just">
              <a:lnSpc>
                <a:spcPct val="150000"/>
              </a:lnSpc>
              <a:buFont typeface="+mj-lt"/>
              <a:buAutoNum type="alphaLcPeriod"/>
            </a:pPr>
            <a:r>
              <a:rPr lang="en-US" dirty="0"/>
              <a:t>What must be assessed before permitting / performing hot work in an area or on a process piece of equipment or area.</a:t>
            </a:r>
          </a:p>
          <a:p>
            <a:pPr marL="514350" lvl="0" indent="-514350" algn="just">
              <a:lnSpc>
                <a:spcPct val="150000"/>
              </a:lnSpc>
              <a:buFont typeface="+mj-lt"/>
              <a:buAutoNum type="alphaLcPeriod"/>
            </a:pPr>
            <a:r>
              <a:rPr lang="en-US" dirty="0"/>
              <a:t>What to do to prepare an area for hot work.</a:t>
            </a:r>
          </a:p>
          <a:p>
            <a:pPr marL="514350" lvl="0" indent="-514350" algn="just">
              <a:lnSpc>
                <a:spcPct val="150000"/>
              </a:lnSpc>
              <a:buFont typeface="+mj-lt"/>
              <a:buAutoNum type="alphaLcPeriod"/>
            </a:pPr>
            <a:r>
              <a:rPr lang="en-US" dirty="0"/>
              <a:t>What to do if hot work cannot be avoided in a particularly hazardous area.</a:t>
            </a:r>
          </a:p>
          <a:p>
            <a:pPr marL="514350" lvl="0" indent="-514350" algn="just">
              <a:lnSpc>
                <a:spcPct val="150000"/>
              </a:lnSpc>
              <a:buFont typeface="+mj-lt"/>
              <a:buAutoNum type="alphaLcPeriod"/>
            </a:pPr>
            <a:r>
              <a:rPr lang="en-US" dirty="0"/>
              <a:t>What hot work tools are required?</a:t>
            </a:r>
          </a:p>
          <a:p>
            <a:pPr marL="514350" lvl="0" indent="-514350" algn="just">
              <a:lnSpc>
                <a:spcPct val="150000"/>
              </a:lnSpc>
              <a:buFont typeface="+mj-lt"/>
              <a:buAutoNum type="alphaLcPeriod"/>
            </a:pPr>
            <a:r>
              <a:rPr lang="en-US" dirty="0"/>
              <a:t>How to obtain a hot work permit, when they are required, and who can administer them.</a:t>
            </a:r>
          </a:p>
        </p:txBody>
      </p:sp>
      <p:sp>
        <p:nvSpPr>
          <p:cNvPr id="12" name="Title 7"/>
          <p:cNvSpPr txBox="1">
            <a:spLocks/>
          </p:cNvSpPr>
          <p:nvPr/>
        </p:nvSpPr>
        <p:spPr>
          <a:xfrm>
            <a:off x="762000" y="330287"/>
            <a:ext cx="7739082" cy="70173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sz="4400" dirty="0">
                <a:solidFill>
                  <a:schemeClr val="bg2"/>
                </a:solidFill>
              </a:rPr>
              <a:t>How to Protect Yourself</a:t>
            </a:r>
          </a:p>
        </p:txBody>
      </p:sp>
    </p:spTree>
    <p:extLst>
      <p:ext uri="{BB962C8B-B14F-4D97-AF65-F5344CB8AC3E}">
        <p14:creationId xmlns:p14="http://schemas.microsoft.com/office/powerpoint/2010/main" val="3202398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hot work training">
            <a:extLst>
              <a:ext uri="{FF2B5EF4-FFF2-40B4-BE49-F238E27FC236}">
                <a16:creationId xmlns:a16="http://schemas.microsoft.com/office/drawing/2014/main" id="{12C36AED-7990-4184-AF98-A08C0CDDC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4" y="-1"/>
            <a:ext cx="18287998" cy="10286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0" y="-2544"/>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1754841" y="594159"/>
            <a:ext cx="7353300" cy="71558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11430000" y="147615"/>
            <a:ext cx="6454587" cy="841480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just">
              <a:lnSpc>
                <a:spcPct val="150000"/>
              </a:lnSpc>
            </a:pPr>
            <a:r>
              <a:rPr lang="en-US" sz="2800" dirty="0">
                <a:solidFill>
                  <a:schemeClr val="bg2"/>
                </a:solidFill>
              </a:rPr>
              <a:t>3.  Training</a:t>
            </a:r>
          </a:p>
          <a:p>
            <a:pPr marL="514350" lvl="0" indent="-514350">
              <a:lnSpc>
                <a:spcPct val="150000"/>
              </a:lnSpc>
              <a:buFont typeface="+mj-lt"/>
              <a:buAutoNum type="alphaLcPeriod"/>
            </a:pPr>
            <a:r>
              <a:rPr lang="en-US" sz="2800" dirty="0">
                <a:solidFill>
                  <a:schemeClr val="bg2"/>
                </a:solidFill>
              </a:rPr>
              <a:t>Employees, supervisors, maintenance individuals, fire wardens, trained fire watch individuals, and contractors all have different roles, and must be trained accordingly.</a:t>
            </a:r>
          </a:p>
          <a:p>
            <a:pPr lvl="0" algn="just">
              <a:lnSpc>
                <a:spcPct val="150000"/>
              </a:lnSpc>
            </a:pPr>
            <a:r>
              <a:rPr lang="en-US" sz="2800" dirty="0">
                <a:solidFill>
                  <a:schemeClr val="bg2"/>
                </a:solidFill>
              </a:rPr>
              <a:t>4.  Communications</a:t>
            </a:r>
          </a:p>
          <a:p>
            <a:pPr marL="514350" lvl="0" indent="-514350" algn="just">
              <a:lnSpc>
                <a:spcPct val="150000"/>
              </a:lnSpc>
              <a:buFont typeface="+mj-lt"/>
              <a:buAutoNum type="alphaLcPeriod"/>
            </a:pPr>
            <a:r>
              <a:rPr lang="en-US" sz="2800" dirty="0">
                <a:solidFill>
                  <a:schemeClr val="bg2"/>
                </a:solidFill>
              </a:rPr>
              <a:t>Posting procedures.</a:t>
            </a:r>
          </a:p>
          <a:p>
            <a:pPr marL="514350" lvl="0" indent="-514350" algn="just">
              <a:lnSpc>
                <a:spcPct val="150000"/>
              </a:lnSpc>
              <a:buFont typeface="+mj-lt"/>
              <a:buAutoNum type="alphaLcPeriod"/>
            </a:pPr>
            <a:r>
              <a:rPr lang="en-US" sz="2800" dirty="0">
                <a:solidFill>
                  <a:schemeClr val="bg2"/>
                </a:solidFill>
              </a:rPr>
              <a:t>Posting policies.</a:t>
            </a:r>
          </a:p>
          <a:p>
            <a:pPr marL="514350" lvl="0" indent="-514350" algn="just">
              <a:lnSpc>
                <a:spcPct val="150000"/>
              </a:lnSpc>
              <a:buFont typeface="+mj-lt"/>
              <a:buAutoNum type="alphaLcPeriod"/>
            </a:pPr>
            <a:r>
              <a:rPr lang="en-US" sz="2800" dirty="0">
                <a:solidFill>
                  <a:schemeClr val="bg2"/>
                </a:solidFill>
              </a:rPr>
              <a:t>Posting signs in areas that are prohibited from having hot work performed in them.</a:t>
            </a:r>
          </a:p>
        </p:txBody>
      </p:sp>
    </p:spTree>
    <p:extLst>
      <p:ext uri="{BB962C8B-B14F-4D97-AF65-F5344CB8AC3E}">
        <p14:creationId xmlns:p14="http://schemas.microsoft.com/office/powerpoint/2010/main" val="3593196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9705</TotalTime>
  <Words>1846</Words>
  <Application>Microsoft Office PowerPoint</Application>
  <PresentationFormat>Personalizado</PresentationFormat>
  <Paragraphs>161</Paragraphs>
  <Slides>14</Slides>
  <Notes>14</Notes>
  <HiddenSlides>0</HiddenSlides>
  <MMClips>0</MMClips>
  <ScaleCrop>false</ScaleCrop>
  <HeadingPairs>
    <vt:vector size="6" baseType="variant">
      <vt:variant>
        <vt:lpstr>Fuentes usadas</vt:lpstr>
      </vt:variant>
      <vt:variant>
        <vt:i4>3</vt:i4>
      </vt:variant>
      <vt:variant>
        <vt:lpstr>Tema</vt:lpstr>
      </vt:variant>
      <vt:variant>
        <vt:i4>4</vt:i4>
      </vt:variant>
      <vt:variant>
        <vt:lpstr>Títulos de diapositiva</vt:lpstr>
      </vt:variant>
      <vt:variant>
        <vt:i4>14</vt:i4>
      </vt:variant>
    </vt:vector>
  </HeadingPairs>
  <TitlesOfParts>
    <vt:vector size="21" baseType="lpstr">
      <vt:lpstr>Arial</vt:lpstr>
      <vt:lpstr>Calibri</vt:lpstr>
      <vt:lpstr>Roboto</vt:lpstr>
      <vt:lpstr>GENARAL LAYOUTS</vt:lpstr>
      <vt:lpstr>TEAM SLIDES</vt:lpstr>
      <vt:lpstr>SLIDES WITH IMAGES</vt:lpstr>
      <vt:lpstr>PORTFOLIO</vt:lpstr>
      <vt:lpstr>Presentación de PowerPoint</vt:lpstr>
      <vt:lpstr>Welding / Brazing / Hot Work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HP</cp:lastModifiedBy>
  <cp:revision>1063</cp:revision>
  <cp:lastPrinted>2019-08-02T13:45:10Z</cp:lastPrinted>
  <dcterms:created xsi:type="dcterms:W3CDTF">2015-01-20T11:47:48Z</dcterms:created>
  <dcterms:modified xsi:type="dcterms:W3CDTF">2019-08-02T13:47:05Z</dcterms:modified>
</cp:coreProperties>
</file>