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02" r:id="rId2"/>
    <p:sldMasterId id="2147483674" r:id="rId3"/>
    <p:sldMasterId id="2147483677" r:id="rId4"/>
  </p:sldMasterIdLst>
  <p:notesMasterIdLst>
    <p:notesMasterId r:id="rId16"/>
  </p:notesMasterIdLst>
  <p:sldIdLst>
    <p:sldId id="269" r:id="rId5"/>
    <p:sldId id="606" r:id="rId6"/>
    <p:sldId id="613" r:id="rId7"/>
    <p:sldId id="614" r:id="rId8"/>
    <p:sldId id="619" r:id="rId9"/>
    <p:sldId id="616" r:id="rId10"/>
    <p:sldId id="618" r:id="rId11"/>
    <p:sldId id="623" r:id="rId12"/>
    <p:sldId id="624" r:id="rId13"/>
    <p:sldId id="625" r:id="rId14"/>
    <p:sldId id="622" r:id="rId15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A2F"/>
    <a:srgbClr val="64D4EA"/>
    <a:srgbClr val="4CCCE6"/>
    <a:srgbClr val="6CD5EA"/>
    <a:srgbClr val="2BC3E1"/>
    <a:srgbClr val="57CFE7"/>
    <a:srgbClr val="AAC42C"/>
    <a:srgbClr val="F26B6C"/>
    <a:srgbClr val="A156F4"/>
    <a:srgbClr val="C0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9" autoAdjust="0"/>
    <p:restoredTop sz="63767" autoAdjust="0"/>
  </p:normalViewPr>
  <p:slideViewPr>
    <p:cSldViewPr>
      <p:cViewPr>
        <p:scale>
          <a:sx n="32" d="100"/>
          <a:sy n="32" d="100"/>
        </p:scale>
        <p:origin x="1866" y="62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in Landivar" userId="ae2ac59f40d9f62d" providerId="LiveId" clId="{0F769ADC-ACF6-4B92-8090-180D8B36C7FB}"/>
    <pc:docChg chg="custSel addSld delSld modSld sldOrd">
      <pc:chgData name="Edwin Landivar" userId="ae2ac59f40d9f62d" providerId="LiveId" clId="{0F769ADC-ACF6-4B92-8090-180D8B36C7FB}" dt="2020-02-24T04:07:56.267" v="145"/>
      <pc:docMkLst>
        <pc:docMk/>
      </pc:docMkLst>
      <pc:sldChg chg="modSp">
        <pc:chgData name="Edwin Landivar" userId="ae2ac59f40d9f62d" providerId="LiveId" clId="{0F769ADC-ACF6-4B92-8090-180D8B36C7FB}" dt="2020-02-24T03:31:39.942" v="0"/>
        <pc:sldMkLst>
          <pc:docMk/>
          <pc:sldMk cId="3378895467" sldId="606"/>
        </pc:sldMkLst>
        <pc:spChg chg="mod">
          <ac:chgData name="Edwin Landivar" userId="ae2ac59f40d9f62d" providerId="LiveId" clId="{0F769ADC-ACF6-4B92-8090-180D8B36C7FB}" dt="2020-02-24T03:31:39.942" v="0"/>
          <ac:spMkLst>
            <pc:docMk/>
            <pc:sldMk cId="3378895467" sldId="606"/>
            <ac:spMk id="5" creationId="{00000000-0000-0000-0000-000000000000}"/>
          </ac:spMkLst>
        </pc:spChg>
      </pc:sldChg>
      <pc:sldChg chg="modSp mod">
        <pc:chgData name="Edwin Landivar" userId="ae2ac59f40d9f62d" providerId="LiveId" clId="{0F769ADC-ACF6-4B92-8090-180D8B36C7FB}" dt="2020-02-24T03:32:05.337" v="3" actId="1076"/>
        <pc:sldMkLst>
          <pc:docMk/>
          <pc:sldMk cId="837056114" sldId="613"/>
        </pc:sldMkLst>
        <pc:spChg chg="mod">
          <ac:chgData name="Edwin Landivar" userId="ae2ac59f40d9f62d" providerId="LiveId" clId="{0F769ADC-ACF6-4B92-8090-180D8B36C7FB}" dt="2020-02-24T03:32:05.337" v="3" actId="1076"/>
          <ac:spMkLst>
            <pc:docMk/>
            <pc:sldMk cId="837056114" sldId="613"/>
            <ac:spMk id="14" creationId="{00000000-0000-0000-0000-000000000000}"/>
          </ac:spMkLst>
        </pc:spChg>
        <pc:grpChg chg="mod">
          <ac:chgData name="Edwin Landivar" userId="ae2ac59f40d9f62d" providerId="LiveId" clId="{0F769ADC-ACF6-4B92-8090-180D8B36C7FB}" dt="2020-02-24T03:32:03.222" v="2"/>
          <ac:grpSpMkLst>
            <pc:docMk/>
            <pc:sldMk cId="837056114" sldId="613"/>
            <ac:grpSpMk id="21" creationId="{00000000-0000-0000-0000-000000000000}"/>
          </ac:grpSpMkLst>
        </pc:grpChg>
      </pc:sldChg>
      <pc:sldChg chg="modSp mod">
        <pc:chgData name="Edwin Landivar" userId="ae2ac59f40d9f62d" providerId="LiveId" clId="{0F769ADC-ACF6-4B92-8090-180D8B36C7FB}" dt="2020-02-24T03:34:47.428" v="6" actId="1076"/>
        <pc:sldMkLst>
          <pc:docMk/>
          <pc:sldMk cId="1479977622" sldId="614"/>
        </pc:sldMkLst>
        <pc:spChg chg="mod">
          <ac:chgData name="Edwin Landivar" userId="ae2ac59f40d9f62d" providerId="LiveId" clId="{0F769ADC-ACF6-4B92-8090-180D8B36C7FB}" dt="2020-02-24T03:34:47.428" v="6" actId="1076"/>
          <ac:spMkLst>
            <pc:docMk/>
            <pc:sldMk cId="1479977622" sldId="614"/>
            <ac:spMk id="11" creationId="{00000000-0000-0000-0000-000000000000}"/>
          </ac:spMkLst>
        </pc:spChg>
      </pc:sldChg>
      <pc:sldChg chg="modSp mod">
        <pc:chgData name="Edwin Landivar" userId="ae2ac59f40d9f62d" providerId="LiveId" clId="{0F769ADC-ACF6-4B92-8090-180D8B36C7FB}" dt="2020-02-24T03:45:41.140" v="40" actId="12"/>
        <pc:sldMkLst>
          <pc:docMk/>
          <pc:sldMk cId="668194125" sldId="616"/>
        </pc:sldMkLst>
        <pc:spChg chg="mod">
          <ac:chgData name="Edwin Landivar" userId="ae2ac59f40d9f62d" providerId="LiveId" clId="{0F769ADC-ACF6-4B92-8090-180D8B36C7FB}" dt="2020-02-24T03:45:41.140" v="40" actId="12"/>
          <ac:spMkLst>
            <pc:docMk/>
            <pc:sldMk cId="668194125" sldId="616"/>
            <ac:spMk id="7" creationId="{1867828F-492D-4BF1-8A4E-822DF2FD5B9B}"/>
          </ac:spMkLst>
        </pc:spChg>
      </pc:sldChg>
      <pc:sldChg chg="modSp mod">
        <pc:chgData name="Edwin Landivar" userId="ae2ac59f40d9f62d" providerId="LiveId" clId="{0F769ADC-ACF6-4B92-8090-180D8B36C7FB}" dt="2020-02-24T03:47:47.011" v="70" actId="14100"/>
        <pc:sldMkLst>
          <pc:docMk/>
          <pc:sldMk cId="1542355900" sldId="618"/>
        </pc:sldMkLst>
        <pc:spChg chg="mod">
          <ac:chgData name="Edwin Landivar" userId="ae2ac59f40d9f62d" providerId="LiveId" clId="{0F769ADC-ACF6-4B92-8090-180D8B36C7FB}" dt="2020-02-24T03:47:47.011" v="70" actId="14100"/>
          <ac:spMkLst>
            <pc:docMk/>
            <pc:sldMk cId="1542355900" sldId="618"/>
            <ac:spMk id="3" creationId="{C951AC5C-1158-4C25-B684-5944262070F2}"/>
          </ac:spMkLst>
        </pc:spChg>
        <pc:spChg chg="mod">
          <ac:chgData name="Edwin Landivar" userId="ae2ac59f40d9f62d" providerId="LiveId" clId="{0F769ADC-ACF6-4B92-8090-180D8B36C7FB}" dt="2020-02-24T03:47:38.618" v="68" actId="1076"/>
          <ac:spMkLst>
            <pc:docMk/>
            <pc:sldMk cId="1542355900" sldId="618"/>
            <ac:spMk id="7" creationId="{B0369C6B-D18C-4CCF-81D5-91F16F2021B5}"/>
          </ac:spMkLst>
        </pc:spChg>
        <pc:spChg chg="mod">
          <ac:chgData name="Edwin Landivar" userId="ae2ac59f40d9f62d" providerId="LiveId" clId="{0F769ADC-ACF6-4B92-8090-180D8B36C7FB}" dt="2020-02-24T03:47:35.341" v="67" actId="14100"/>
          <ac:spMkLst>
            <pc:docMk/>
            <pc:sldMk cId="1542355900" sldId="618"/>
            <ac:spMk id="8" creationId="{00000000-0000-0000-0000-000000000000}"/>
          </ac:spMkLst>
        </pc:spChg>
      </pc:sldChg>
      <pc:sldChg chg="modSp mod">
        <pc:chgData name="Edwin Landivar" userId="ae2ac59f40d9f62d" providerId="LiveId" clId="{0F769ADC-ACF6-4B92-8090-180D8B36C7FB}" dt="2020-02-24T03:41:10.474" v="23" actId="113"/>
        <pc:sldMkLst>
          <pc:docMk/>
          <pc:sldMk cId="2599265895" sldId="619"/>
        </pc:sldMkLst>
        <pc:spChg chg="mod">
          <ac:chgData name="Edwin Landivar" userId="ae2ac59f40d9f62d" providerId="LiveId" clId="{0F769ADC-ACF6-4B92-8090-180D8B36C7FB}" dt="2020-02-24T03:41:10.474" v="23" actId="113"/>
          <ac:spMkLst>
            <pc:docMk/>
            <pc:sldMk cId="2599265895" sldId="619"/>
            <ac:spMk id="27" creationId="{00000000-0000-0000-0000-000000000000}"/>
          </ac:spMkLst>
        </pc:spChg>
        <pc:grpChg chg="mod">
          <ac:chgData name="Edwin Landivar" userId="ae2ac59f40d9f62d" providerId="LiveId" clId="{0F769ADC-ACF6-4B92-8090-180D8B36C7FB}" dt="2020-02-24T03:35:17.532" v="9"/>
          <ac:grpSpMkLst>
            <pc:docMk/>
            <pc:sldMk cId="2599265895" sldId="619"/>
            <ac:grpSpMk id="3" creationId="{00000000-0000-0000-0000-000000000000}"/>
          </ac:grpSpMkLst>
        </pc:grpChg>
      </pc:sldChg>
      <pc:sldChg chg="addSp delSp modSp mod">
        <pc:chgData name="Edwin Landivar" userId="ae2ac59f40d9f62d" providerId="LiveId" clId="{0F769ADC-ACF6-4B92-8090-180D8B36C7FB}" dt="2020-02-24T04:07:56.267" v="145"/>
        <pc:sldMkLst>
          <pc:docMk/>
          <pc:sldMk cId="3481045880" sldId="622"/>
        </pc:sldMkLst>
        <pc:spChg chg="add mod ord">
          <ac:chgData name="Edwin Landivar" userId="ae2ac59f40d9f62d" providerId="LiveId" clId="{0F769ADC-ACF6-4B92-8090-180D8B36C7FB}" dt="2020-02-24T04:07:30.619" v="143" actId="167"/>
          <ac:spMkLst>
            <pc:docMk/>
            <pc:sldMk cId="3481045880" sldId="622"/>
            <ac:spMk id="3" creationId="{4B33B2EC-40BE-4416-B31C-1F7E35B082FB}"/>
          </ac:spMkLst>
        </pc:spChg>
        <pc:spChg chg="mod">
          <ac:chgData name="Edwin Landivar" userId="ae2ac59f40d9f62d" providerId="LiveId" clId="{0F769ADC-ACF6-4B92-8090-180D8B36C7FB}" dt="2020-02-24T04:07:56.267" v="145"/>
          <ac:spMkLst>
            <pc:docMk/>
            <pc:sldMk cId="3481045880" sldId="622"/>
            <ac:spMk id="14" creationId="{00000000-0000-0000-0000-000000000000}"/>
          </ac:spMkLst>
        </pc:spChg>
        <pc:grpChg chg="mod">
          <ac:chgData name="Edwin Landivar" userId="ae2ac59f40d9f62d" providerId="LiveId" clId="{0F769ADC-ACF6-4B92-8090-180D8B36C7FB}" dt="2020-02-24T04:07:56.267" v="145"/>
          <ac:grpSpMkLst>
            <pc:docMk/>
            <pc:sldMk cId="3481045880" sldId="622"/>
            <ac:grpSpMk id="21" creationId="{00000000-0000-0000-0000-000000000000}"/>
          </ac:grpSpMkLst>
        </pc:grpChg>
        <pc:picChg chg="del">
          <ac:chgData name="Edwin Landivar" userId="ae2ac59f40d9f62d" providerId="LiveId" clId="{0F769ADC-ACF6-4B92-8090-180D8B36C7FB}" dt="2020-02-24T04:07:27.721" v="142" actId="478"/>
          <ac:picMkLst>
            <pc:docMk/>
            <pc:sldMk cId="3481045880" sldId="622"/>
            <ac:picMk id="17" creationId="{296CE8A5-2F56-483A-838B-6C7DD97D484C}"/>
          </ac:picMkLst>
        </pc:picChg>
      </pc:sldChg>
      <pc:sldChg chg="modSp add mod">
        <pc:chgData name="Edwin Landivar" userId="ae2ac59f40d9f62d" providerId="LiveId" clId="{0F769ADC-ACF6-4B92-8090-180D8B36C7FB}" dt="2020-02-24T04:00:48.336" v="84" actId="113"/>
        <pc:sldMkLst>
          <pc:docMk/>
          <pc:sldMk cId="2250533888" sldId="623"/>
        </pc:sldMkLst>
        <pc:spChg chg="mod">
          <ac:chgData name="Edwin Landivar" userId="ae2ac59f40d9f62d" providerId="LiveId" clId="{0F769ADC-ACF6-4B92-8090-180D8B36C7FB}" dt="2020-02-24T04:00:48.336" v="84" actId="113"/>
          <ac:spMkLst>
            <pc:docMk/>
            <pc:sldMk cId="2250533888" sldId="623"/>
            <ac:spMk id="7" creationId="{B0369C6B-D18C-4CCF-81D5-91F16F2021B5}"/>
          </ac:spMkLst>
        </pc:spChg>
        <pc:spChg chg="mod">
          <ac:chgData name="Edwin Landivar" userId="ae2ac59f40d9f62d" providerId="LiveId" clId="{0F769ADC-ACF6-4B92-8090-180D8B36C7FB}" dt="2020-02-24T03:51:38.499" v="75" actId="1076"/>
          <ac:spMkLst>
            <pc:docMk/>
            <pc:sldMk cId="2250533888" sldId="623"/>
            <ac:spMk id="8" creationId="{00000000-0000-0000-0000-000000000000}"/>
          </ac:spMkLst>
        </pc:spChg>
      </pc:sldChg>
      <pc:sldChg chg="del">
        <pc:chgData name="Edwin Landivar" userId="ae2ac59f40d9f62d" providerId="LiveId" clId="{0F769ADC-ACF6-4B92-8090-180D8B36C7FB}" dt="2020-02-24T03:34:51.514" v="7" actId="2696"/>
        <pc:sldMkLst>
          <pc:docMk/>
          <pc:sldMk cId="3966637275" sldId="623"/>
        </pc:sldMkLst>
      </pc:sldChg>
      <pc:sldChg chg="modSp add mod ord">
        <pc:chgData name="Edwin Landivar" userId="ae2ac59f40d9f62d" providerId="LiveId" clId="{0F769ADC-ACF6-4B92-8090-180D8B36C7FB}" dt="2020-02-24T04:06:08.813" v="127" actId="1076"/>
        <pc:sldMkLst>
          <pc:docMk/>
          <pc:sldMk cId="3248752925" sldId="624"/>
        </pc:sldMkLst>
        <pc:spChg chg="mod">
          <ac:chgData name="Edwin Landivar" userId="ae2ac59f40d9f62d" providerId="LiveId" clId="{0F769ADC-ACF6-4B92-8090-180D8B36C7FB}" dt="2020-02-24T04:06:08.813" v="127" actId="1076"/>
          <ac:spMkLst>
            <pc:docMk/>
            <pc:sldMk cId="3248752925" sldId="624"/>
            <ac:spMk id="7" creationId="{1867828F-492D-4BF1-8A4E-822DF2FD5B9B}"/>
          </ac:spMkLst>
        </pc:spChg>
      </pc:sldChg>
      <pc:sldChg chg="modSp add mod ord">
        <pc:chgData name="Edwin Landivar" userId="ae2ac59f40d9f62d" providerId="LiveId" clId="{0F769ADC-ACF6-4B92-8090-180D8B36C7FB}" dt="2020-02-24T04:07:17.676" v="140" actId="12"/>
        <pc:sldMkLst>
          <pc:docMk/>
          <pc:sldMk cId="3488169077" sldId="625"/>
        </pc:sldMkLst>
        <pc:spChg chg="mod">
          <ac:chgData name="Edwin Landivar" userId="ae2ac59f40d9f62d" providerId="LiveId" clId="{0F769ADC-ACF6-4B92-8090-180D8B36C7FB}" dt="2020-02-24T04:07:17.676" v="140" actId="12"/>
          <ac:spMkLst>
            <pc:docMk/>
            <pc:sldMk cId="3488169077" sldId="625"/>
            <ac:spMk id="7" creationId="{B0369C6B-D18C-4CCF-81D5-91F16F2021B5}"/>
          </ac:spMkLst>
        </pc:spChg>
      </pc:sldChg>
    </pc:docChg>
  </pc:docChgLst>
  <pc:docChgLst>
    <pc:chgData name="Edwin Landivar" userId="ae2ac59f40d9f62d" providerId="LiveId" clId="{B326FA5A-64A9-4B91-8E12-8BD8264EFCC5}"/>
    <pc:docChg chg="custSel modSld">
      <pc:chgData name="Edwin Landivar" userId="ae2ac59f40d9f62d" providerId="LiveId" clId="{B326FA5A-64A9-4B91-8E12-8BD8264EFCC5}" dt="2019-12-23T23:02:48.540" v="49" actId="20577"/>
      <pc:docMkLst>
        <pc:docMk/>
      </pc:docMkLst>
      <pc:sldChg chg="delSp">
        <pc:chgData name="Edwin Landivar" userId="ae2ac59f40d9f62d" providerId="LiveId" clId="{B326FA5A-64A9-4B91-8E12-8BD8264EFCC5}" dt="2019-12-23T23:01:12.806" v="0" actId="478"/>
        <pc:sldMkLst>
          <pc:docMk/>
          <pc:sldMk cId="3378895467" sldId="606"/>
        </pc:sldMkLst>
        <pc:picChg chg="del">
          <ac:chgData name="Edwin Landivar" userId="ae2ac59f40d9f62d" providerId="LiveId" clId="{B326FA5A-64A9-4B91-8E12-8BD8264EFCC5}" dt="2019-12-23T23:01:12.806" v="0" actId="478"/>
          <ac:picMkLst>
            <pc:docMk/>
            <pc:sldMk cId="3378895467" sldId="606"/>
            <ac:picMk id="8" creationId="{3E1D25CB-B271-419E-A5A4-86298B65FEFF}"/>
          </ac:picMkLst>
        </pc:picChg>
      </pc:sldChg>
      <pc:sldChg chg="addSp delSp modSp">
        <pc:chgData name="Edwin Landivar" userId="ae2ac59f40d9f62d" providerId="LiveId" clId="{B326FA5A-64A9-4B91-8E12-8BD8264EFCC5}" dt="2019-12-23T23:01:17.633" v="2" actId="167"/>
        <pc:sldMkLst>
          <pc:docMk/>
          <pc:sldMk cId="837056114" sldId="613"/>
        </pc:sldMkLst>
        <pc:spChg chg="add mod ord">
          <ac:chgData name="Edwin Landivar" userId="ae2ac59f40d9f62d" providerId="LiveId" clId="{B326FA5A-64A9-4B91-8E12-8BD8264EFCC5}" dt="2019-12-23T23:01:17.633" v="2" actId="167"/>
          <ac:spMkLst>
            <pc:docMk/>
            <pc:sldMk cId="837056114" sldId="613"/>
            <ac:spMk id="3" creationId="{3F1FAC29-D6FC-4FE9-90A0-072D28C0F81F}"/>
          </ac:spMkLst>
        </pc:spChg>
        <pc:picChg chg="del">
          <ac:chgData name="Edwin Landivar" userId="ae2ac59f40d9f62d" providerId="LiveId" clId="{B326FA5A-64A9-4B91-8E12-8BD8264EFCC5}" dt="2019-12-23T23:01:15.601" v="1" actId="478"/>
          <ac:picMkLst>
            <pc:docMk/>
            <pc:sldMk cId="837056114" sldId="613"/>
            <ac:picMk id="24" creationId="{11EA7A57-D85A-4D34-934C-CB3A6C53232F}"/>
          </ac:picMkLst>
        </pc:picChg>
      </pc:sldChg>
      <pc:sldChg chg="addSp delSp modSp modNotesTx">
        <pc:chgData name="Edwin Landivar" userId="ae2ac59f40d9f62d" providerId="LiveId" clId="{B326FA5A-64A9-4B91-8E12-8BD8264EFCC5}" dt="2019-12-23T23:02:48.540" v="49" actId="20577"/>
        <pc:sldMkLst>
          <pc:docMk/>
          <pc:sldMk cId="1479977622" sldId="614"/>
        </pc:sldMkLst>
        <pc:spChg chg="add mod">
          <ac:chgData name="Edwin Landivar" userId="ae2ac59f40d9f62d" providerId="LiveId" clId="{B326FA5A-64A9-4B91-8E12-8BD8264EFCC5}" dt="2019-12-23T23:01:20.922" v="3" actId="478"/>
          <ac:spMkLst>
            <pc:docMk/>
            <pc:sldMk cId="1479977622" sldId="614"/>
            <ac:spMk id="3" creationId="{F9E1362C-92B8-4D37-9684-E1AD7C2418A5}"/>
          </ac:spMkLst>
        </pc:spChg>
        <pc:spChg chg="mod">
          <ac:chgData name="Edwin Landivar" userId="ae2ac59f40d9f62d" providerId="LiveId" clId="{B326FA5A-64A9-4B91-8E12-8BD8264EFCC5}" dt="2019-12-23T23:02:40.128" v="48" actId="20577"/>
          <ac:spMkLst>
            <pc:docMk/>
            <pc:sldMk cId="1479977622" sldId="614"/>
            <ac:spMk id="11" creationId="{00000000-0000-0000-0000-000000000000}"/>
          </ac:spMkLst>
        </pc:spChg>
        <pc:picChg chg="del">
          <ac:chgData name="Edwin Landivar" userId="ae2ac59f40d9f62d" providerId="LiveId" clId="{B326FA5A-64A9-4B91-8E12-8BD8264EFCC5}" dt="2019-12-23T23:01:20.922" v="3" actId="478"/>
          <ac:picMkLst>
            <pc:docMk/>
            <pc:sldMk cId="1479977622" sldId="614"/>
            <ac:picMk id="17" creationId="{BB2F1B59-08DA-4B78-9205-ABD22DCFC46B}"/>
          </ac:picMkLst>
        </pc:picChg>
      </pc:sldChg>
      <pc:sldChg chg="addSp delSp modSp">
        <pc:chgData name="Edwin Landivar" userId="ae2ac59f40d9f62d" providerId="LiveId" clId="{B326FA5A-64A9-4B91-8E12-8BD8264EFCC5}" dt="2019-12-23T23:01:55.323" v="40" actId="20577"/>
        <pc:sldMkLst>
          <pc:docMk/>
          <pc:sldMk cId="668194125" sldId="616"/>
        </pc:sldMkLst>
        <pc:spChg chg="add mod">
          <ac:chgData name="Edwin Landivar" userId="ae2ac59f40d9f62d" providerId="LiveId" clId="{B326FA5A-64A9-4B91-8E12-8BD8264EFCC5}" dt="2019-12-23T23:01:36.509" v="7" actId="478"/>
          <ac:spMkLst>
            <pc:docMk/>
            <pc:sldMk cId="668194125" sldId="616"/>
            <ac:spMk id="3" creationId="{8AAE18D0-B80A-4244-9D52-672CEECC8667}"/>
          </ac:spMkLst>
        </pc:spChg>
        <pc:spChg chg="mod">
          <ac:chgData name="Edwin Landivar" userId="ae2ac59f40d9f62d" providerId="LiveId" clId="{B326FA5A-64A9-4B91-8E12-8BD8264EFCC5}" dt="2019-12-23T23:01:55.323" v="40" actId="20577"/>
          <ac:spMkLst>
            <pc:docMk/>
            <pc:sldMk cId="668194125" sldId="616"/>
            <ac:spMk id="7" creationId="{1867828F-492D-4BF1-8A4E-822DF2FD5B9B}"/>
          </ac:spMkLst>
        </pc:spChg>
        <pc:picChg chg="del">
          <ac:chgData name="Edwin Landivar" userId="ae2ac59f40d9f62d" providerId="LiveId" clId="{B326FA5A-64A9-4B91-8E12-8BD8264EFCC5}" dt="2019-12-23T23:01:36.509" v="7" actId="478"/>
          <ac:picMkLst>
            <pc:docMk/>
            <pc:sldMk cId="668194125" sldId="616"/>
            <ac:picMk id="5" creationId="{FA21193C-B770-4E1C-A6B9-95B91058AB45}"/>
          </ac:picMkLst>
        </pc:picChg>
      </pc:sldChg>
      <pc:sldChg chg="addSp delSp modSp">
        <pc:chgData name="Edwin Landivar" userId="ae2ac59f40d9f62d" providerId="LiveId" clId="{B326FA5A-64A9-4B91-8E12-8BD8264EFCC5}" dt="2019-12-23T23:01:47.300" v="38" actId="20577"/>
        <pc:sldMkLst>
          <pc:docMk/>
          <pc:sldMk cId="1542355900" sldId="618"/>
        </pc:sldMkLst>
        <pc:spChg chg="add mod">
          <ac:chgData name="Edwin Landivar" userId="ae2ac59f40d9f62d" providerId="LiveId" clId="{B326FA5A-64A9-4B91-8E12-8BD8264EFCC5}" dt="2019-12-23T23:01:39.784" v="8" actId="478"/>
          <ac:spMkLst>
            <pc:docMk/>
            <pc:sldMk cId="1542355900" sldId="618"/>
            <ac:spMk id="3" creationId="{C951AC5C-1158-4C25-B684-5944262070F2}"/>
          </ac:spMkLst>
        </pc:spChg>
        <pc:spChg chg="mod">
          <ac:chgData name="Edwin Landivar" userId="ae2ac59f40d9f62d" providerId="LiveId" clId="{B326FA5A-64A9-4B91-8E12-8BD8264EFCC5}" dt="2019-12-23T23:01:47.300" v="38" actId="20577"/>
          <ac:spMkLst>
            <pc:docMk/>
            <pc:sldMk cId="1542355900" sldId="618"/>
            <ac:spMk id="7" creationId="{B0369C6B-D18C-4CCF-81D5-91F16F2021B5}"/>
          </ac:spMkLst>
        </pc:spChg>
        <pc:picChg chg="del">
          <ac:chgData name="Edwin Landivar" userId="ae2ac59f40d9f62d" providerId="LiveId" clId="{B326FA5A-64A9-4B91-8E12-8BD8264EFCC5}" dt="2019-12-23T23:01:39.784" v="8" actId="478"/>
          <ac:picMkLst>
            <pc:docMk/>
            <pc:sldMk cId="1542355900" sldId="618"/>
            <ac:picMk id="5" creationId="{17F8332A-CCEF-4DD5-996E-47AA0B8AF3BE}"/>
          </ac:picMkLst>
        </pc:picChg>
      </pc:sldChg>
      <pc:sldChg chg="delSp modSp">
        <pc:chgData name="Edwin Landivar" userId="ae2ac59f40d9f62d" providerId="LiveId" clId="{B326FA5A-64A9-4B91-8E12-8BD8264EFCC5}" dt="2019-12-23T23:02:07.390" v="41" actId="20577"/>
        <pc:sldMkLst>
          <pc:docMk/>
          <pc:sldMk cId="2599265895" sldId="619"/>
        </pc:sldMkLst>
        <pc:spChg chg="mod">
          <ac:chgData name="Edwin Landivar" userId="ae2ac59f40d9f62d" providerId="LiveId" clId="{B326FA5A-64A9-4B91-8E12-8BD8264EFCC5}" dt="2019-12-23T23:02:07.390" v="41" actId="20577"/>
          <ac:spMkLst>
            <pc:docMk/>
            <pc:sldMk cId="2599265895" sldId="619"/>
            <ac:spMk id="27" creationId="{00000000-0000-0000-0000-000000000000}"/>
          </ac:spMkLst>
        </pc:spChg>
        <pc:picChg chg="del">
          <ac:chgData name="Edwin Landivar" userId="ae2ac59f40d9f62d" providerId="LiveId" clId="{B326FA5A-64A9-4B91-8E12-8BD8264EFCC5}" dt="2019-12-23T23:01:33.806" v="6" actId="478"/>
          <ac:picMkLst>
            <pc:docMk/>
            <pc:sldMk cId="2599265895" sldId="619"/>
            <ac:picMk id="5" creationId="{3CB745E9-B77D-4F09-90AA-B75D3894F989}"/>
          </ac:picMkLst>
        </pc:picChg>
      </pc:sldChg>
      <pc:sldChg chg="addSp delSp modSp">
        <pc:chgData name="Edwin Landivar" userId="ae2ac59f40d9f62d" providerId="LiveId" clId="{B326FA5A-64A9-4B91-8E12-8BD8264EFCC5}" dt="2019-12-23T23:02:31.405" v="47" actId="5793"/>
        <pc:sldMkLst>
          <pc:docMk/>
          <pc:sldMk cId="3966637275" sldId="623"/>
        </pc:sldMkLst>
        <pc:spChg chg="add mod ord">
          <ac:chgData name="Edwin Landivar" userId="ae2ac59f40d9f62d" providerId="LiveId" clId="{B326FA5A-64A9-4B91-8E12-8BD8264EFCC5}" dt="2019-12-23T23:02:25.775" v="43" actId="167"/>
          <ac:spMkLst>
            <pc:docMk/>
            <pc:sldMk cId="3966637275" sldId="623"/>
            <ac:spMk id="3" creationId="{07472015-BF05-4039-BC32-CD9E803ACEB5}"/>
          </ac:spMkLst>
        </pc:spChg>
        <pc:spChg chg="mod">
          <ac:chgData name="Edwin Landivar" userId="ae2ac59f40d9f62d" providerId="LiveId" clId="{B326FA5A-64A9-4B91-8E12-8BD8264EFCC5}" dt="2019-12-23T23:02:31.405" v="47" actId="5793"/>
          <ac:spMkLst>
            <pc:docMk/>
            <pc:sldMk cId="3966637275" sldId="623"/>
            <ac:spMk id="11" creationId="{00000000-0000-0000-0000-000000000000}"/>
          </ac:spMkLst>
        </pc:spChg>
        <pc:picChg chg="del">
          <ac:chgData name="Edwin Landivar" userId="ae2ac59f40d9f62d" providerId="LiveId" clId="{B326FA5A-64A9-4B91-8E12-8BD8264EFCC5}" dt="2019-12-23T23:01:27.651" v="5" actId="478"/>
          <ac:picMkLst>
            <pc:docMk/>
            <pc:sldMk cId="3966637275" sldId="623"/>
            <ac:picMk id="17" creationId="{BB2F1B59-08DA-4B78-9205-ABD22DCFC4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29.05.2020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04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How to Protect Yourself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199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Word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25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Basics of Forklift Safety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6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at Stake?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here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61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52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Protect Yourself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Machines of every description have standard operating procedures which include a “checklist” for its safe operation. Forklifts are no exception. There are procedures and protocols for the safe and effective use of the forklift.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operating procedures are rooted out of common sense but are too often ignored or forgotten.</a:t>
            </a:r>
          </a:p>
          <a:p>
            <a:endParaRPr lang="uk-U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56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Protect Yourself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safe speed limits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Drive only fast as you can comfortably walk. Forklifts can’t travel safely at high speeds. Without loads, they aren’t weighted and are especially unstable.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the load low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While moving, forks should be low, with the mast tilted slightly back.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 good visibility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If a load blocks forward vision, drive backwards.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 the slope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Back down slopes that have an incline greater than10 percent. Make sure your back up alarm is working properly.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carry hitchhikers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They are unsecured and can easily fall off and be injured.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 aisle room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Allow space for pedestrian and other traffic. Be alert at intersections. Honk your horn before and while you enter an intersection, even if it doesn’t appear to be busy.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safely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On a hill, always block the wheels, lower forks and set the parking brake.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18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How to Protect Yourself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588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How to Protect Yourself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66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Protect Yourself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safe speed limits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Drive only fast as you can comfortably walk. Forklifts can’t travel safely at high speeds. Without loads, they aren’t weighted and are especially unstable.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the load low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While moving, forks should be low, with the mast tilted slightly back.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 good visibility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If a load blocks forward vision, drive backwards.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 the slope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Back down slopes that have an incline greater than10 percent. Make sure your back up alarm is working properly.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carry hitchhikers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They are unsecured and can easily fall off and be injured.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 aisle room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Allow space for pedestrian and other traffic. Be alert at intersections. Honk your horn before and while you enter an intersection, even if it doesn’t appear to be busy.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safely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On a hill, always block the wheels, lower forks and set the parking brake.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7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33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1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6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0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7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9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9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93" r:id="rId3"/>
    <p:sldLayoutId id="2147483680" r:id="rId4"/>
    <p:sldLayoutId id="2147483697" r:id="rId5"/>
    <p:sldLayoutId id="2147483698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721" r:id="rId10"/>
    <p:sldLayoutId id="2147483722" r:id="rId11"/>
    <p:sldLayoutId id="2147483723" r:id="rId12"/>
    <p:sldLayoutId id="2147483679" r:id="rId13"/>
    <p:sldLayoutId id="2147483724" r:id="rId14"/>
    <p:sldLayoutId id="2147483689" r:id="rId15"/>
    <p:sldLayoutId id="2147483682" r:id="rId16"/>
    <p:sldLayoutId id="2147483683" r:id="rId17"/>
    <p:sldLayoutId id="2147483685" r:id="rId18"/>
    <p:sldLayoutId id="2147483686" r:id="rId19"/>
    <p:sldLayoutId id="2147483688" r:id="rId20"/>
    <p:sldLayoutId id="2147483687" r:id="rId21"/>
    <p:sldLayoutId id="2147483684" r:id="rId22"/>
    <p:sldLayoutId id="2147483667" r:id="rId23"/>
    <p:sldLayoutId id="2147483733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000500"/>
            <a:ext cx="6210300" cy="1103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563969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Proxima Nova Alt Rg" panose="02000506030000020004" pitchFamily="50" charset="0"/>
              </a:rPr>
              <a:t>Click anywhere to get started</a:t>
            </a:r>
            <a:r>
              <a:rPr lang="mr-IN" sz="3600" dirty="0">
                <a:solidFill>
                  <a:schemeClr val="tx2"/>
                </a:solidFill>
                <a:latin typeface="Proxima Nova Alt Rg" panose="02000506030000020004" pitchFamily="50" charset="0"/>
              </a:rPr>
              <a:t>…</a:t>
            </a:r>
            <a:endParaRPr lang="en-US" sz="3600" dirty="0">
              <a:solidFill>
                <a:schemeClr val="tx2"/>
              </a:solidFill>
              <a:latin typeface="Proxima Nova Alt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 Logo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81250"/>
            <a:ext cx="96774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876300" y="571411"/>
            <a:ext cx="7353300" cy="72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5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dirty="0">
                <a:latin typeface="Proxima Nova Alt Rg" panose="02000506030000020004" pitchFamily="50" charset="0"/>
              </a:rPr>
              <a:t>How to Protect Yourself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369C6B-D18C-4CCF-81D5-91F16F2021B5}"/>
              </a:ext>
            </a:extLst>
          </p:cNvPr>
          <p:cNvSpPr txBox="1"/>
          <p:nvPr/>
        </p:nvSpPr>
        <p:spPr>
          <a:xfrm>
            <a:off x="514350" y="31623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randon Text Regular" panose="020B0503020203060203" pitchFamily="34" charset="0"/>
              </a:rPr>
              <a:t>Drugs, alcohol: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randon Text Regular" panose="020B0503020203060203" pitchFamily="34" charset="0"/>
              </a:rPr>
              <a:t>Avoid using drugs and alcohol when you have to concentrate or be alert. </a:t>
            </a:r>
            <a:r>
              <a:rPr lang="en-US" sz="2400" dirty="0" smtClean="0">
                <a:solidFill>
                  <a:schemeClr val="bg1"/>
                </a:solidFill>
                <a:latin typeface="Brandon Text Regular" panose="020B0503020203060203" pitchFamily="34" charset="0"/>
              </a:rPr>
              <a:t>Don’t drink when you are using a powered tool at home.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randon Text Regular" panose="020B0503020203060203" pitchFamily="34" charset="0"/>
              </a:rPr>
              <a:t>Seat Belt: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randon Text Regular" panose="020B0503020203060203" pitchFamily="34" charset="0"/>
              </a:rPr>
              <a:t>Buckle </a:t>
            </a:r>
            <a:r>
              <a:rPr lang="en-US" sz="2400" dirty="0">
                <a:solidFill>
                  <a:schemeClr val="bg1"/>
                </a:solidFill>
                <a:latin typeface="Brandon Text Regular" panose="020B0503020203060203" pitchFamily="34" charset="0"/>
              </a:rPr>
              <a:t>up before starting your car. Keep your car in good mechanical repair to avoid and observe all road signs and speed limits.</a:t>
            </a:r>
          </a:p>
          <a:p>
            <a:endParaRPr lang="en-US" sz="2400" dirty="0">
              <a:solidFill>
                <a:schemeClr val="bg1"/>
              </a:solidFill>
              <a:latin typeface="Brandon Text Regular" panose="020B0503020203060203" pitchFamily="34" charset="0"/>
            </a:endParaRPr>
          </a:p>
        </p:txBody>
      </p:sp>
      <p:pic>
        <p:nvPicPr>
          <p:cNvPr id="5128" name="Picture 8" descr=" Most people are confused by what a measure of alcohol is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 your employer refuse to let you work from hom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" y="-19285"/>
            <a:ext cx="18307054" cy="1038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B33B2EC-40BE-4416-B31C-1F7E35B082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Rectangle 14"/>
          <p:cNvSpPr/>
          <p:nvPr/>
        </p:nvSpPr>
        <p:spPr>
          <a:xfrm>
            <a:off x="0" y="-18047"/>
            <a:ext cx="18288000" cy="10287000"/>
          </a:xfrm>
          <a:prstGeom prst="rect">
            <a:avLst/>
          </a:prstGeom>
          <a:solidFill>
            <a:schemeClr val="tx1">
              <a:alpha val="2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-18047"/>
            <a:ext cx="18288000" cy="10343382"/>
            <a:chOff x="-1216240" y="116805"/>
            <a:chExt cx="7617040" cy="10132502"/>
          </a:xfrm>
        </p:grpSpPr>
        <p:sp>
          <p:nvSpPr>
            <p:cNvPr id="5" name="Rectangle 4"/>
            <p:cNvSpPr/>
            <p:nvPr/>
          </p:nvSpPr>
          <p:spPr>
            <a:xfrm>
              <a:off x="-1216240" y="116805"/>
              <a:ext cx="7617040" cy="1013250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1722" y="1183705"/>
              <a:ext cx="4561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Proxima Nova Alt Rg" panose="02000506030000020004" pitchFamily="50" charset="0"/>
                  <a:ea typeface="Roboto Condensed" panose="02000000000000000000" pitchFamily="2" charset="0"/>
                  <a:cs typeface="Lato Semibold" panose="020F0502020204030203" pitchFamily="34" charset="0"/>
                </a:rPr>
                <a:t>Final</a:t>
              </a:r>
              <a:r>
                <a:rPr lang="en-US" sz="6600" b="1" dirty="0">
                  <a:solidFill>
                    <a:schemeClr val="bg1"/>
                  </a:solidFill>
                  <a:ea typeface="Roboto Condensed" panose="02000000000000000000" pitchFamily="2" charset="0"/>
                  <a:cs typeface="Lato Semibold" panose="020F0502020204030203" pitchFamily="34" charset="0"/>
                </a:rPr>
                <a:t> Word</a:t>
              </a:r>
              <a:endParaRPr lang="ru-RU" sz="6600" b="1" dirty="0">
                <a:solidFill>
                  <a:schemeClr val="bg1"/>
                </a:solidFill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410219" y="3303369"/>
              <a:ext cx="6004997" cy="2261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Brandon Text Bold" panose="020B0803020203060203" pitchFamily="34" charset="0"/>
                </a:rPr>
                <a:t>Safety awareness is a twenty-four hour a day job. Don’t leave your safety attitude at work when you punch the time clock at the end of your shift.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0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800100"/>
            <a:ext cx="17183100" cy="715581"/>
          </a:xfrm>
        </p:spPr>
        <p:txBody>
          <a:bodyPr/>
          <a:lstStyle/>
          <a:p>
            <a:r>
              <a:rPr lang="en-US" dirty="0"/>
              <a:t>TAKE SAFETY HOME WITH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9" y="9747420"/>
            <a:ext cx="2825988" cy="501480"/>
          </a:xfrm>
          <a:prstGeom prst="rect">
            <a:avLst/>
          </a:prstGeom>
        </p:spPr>
      </p:pic>
      <p:pic>
        <p:nvPicPr>
          <p:cNvPr id="1030" name="Picture 6" descr="7 Legitimate Work-at-Home Proofreading Jobs | Small Rev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14700"/>
            <a:ext cx="73342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tecting Trade Secrets with a Mobile Workforce and Telecommuter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8" y="0"/>
            <a:ext cx="1835634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F1FAC29-D6FC-4FE9-90A0-072D28C0F8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Rectangle 14"/>
          <p:cNvSpPr/>
          <p:nvPr/>
        </p:nvSpPr>
        <p:spPr>
          <a:xfrm>
            <a:off x="28074" y="0"/>
            <a:ext cx="18288000" cy="10287000"/>
          </a:xfrm>
          <a:prstGeom prst="rect">
            <a:avLst/>
          </a:prstGeom>
          <a:solidFill>
            <a:schemeClr val="tx1">
              <a:alpha val="2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2198" y="0"/>
            <a:ext cx="8963526" cy="10287000"/>
            <a:chOff x="0" y="0"/>
            <a:chExt cx="6400800" cy="10287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87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8436" y="974728"/>
              <a:ext cx="498252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Proxima Nova Alt Rg" panose="02000506030000020004" pitchFamily="50" charset="0"/>
                  <a:ea typeface="Roboto Condensed" panose="02000000000000000000" pitchFamily="2" charset="0"/>
                  <a:cs typeface="Lato Semibold" panose="020F0502020204030203" pitchFamily="34" charset="0"/>
                </a:rPr>
                <a:t>What’s at Stake?</a:t>
              </a:r>
              <a:endParaRPr lang="ru-RU" sz="6600" b="1" dirty="0">
                <a:solidFill>
                  <a:schemeClr val="bg1"/>
                </a:solidFill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061" y="3848100"/>
              <a:ext cx="517667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Safety attitudes and habits should be the same at home as they are in your workplace.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0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800100"/>
            <a:ext cx="6438900" cy="723211"/>
          </a:xfrm>
        </p:spPr>
        <p:txBody>
          <a:bodyPr/>
          <a:lstStyle/>
          <a:p>
            <a:r>
              <a:rPr lang="en-US" dirty="0">
                <a:latin typeface="Proxima Nova Alt Rg" panose="02000506030000020004" pitchFamily="50" charset="0"/>
              </a:rPr>
              <a:t>What’s the Danger?</a:t>
            </a:r>
            <a:endParaRPr lang="uk-UA" dirty="0"/>
          </a:p>
        </p:txBody>
      </p:sp>
      <p:sp>
        <p:nvSpPr>
          <p:cNvPr id="10" name="Rectangle 9"/>
          <p:cNvSpPr/>
          <p:nvPr/>
        </p:nvSpPr>
        <p:spPr>
          <a:xfrm>
            <a:off x="9144000" y="2400300"/>
            <a:ext cx="9144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93361" y="3619500"/>
            <a:ext cx="80452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Brandon Text Regular" panose="020B0503020203060203" pitchFamily="34" charset="0"/>
              </a:rPr>
              <a:t>Failing to implement your safety attitudes and good safety habits at home can be costly. Off – the – job injuries affect your steady income, loss of productivity for business, loss of recreational time and a diminished overall life style.</a:t>
            </a:r>
          </a:p>
        </p:txBody>
      </p:sp>
      <p:pic>
        <p:nvPicPr>
          <p:cNvPr id="3076" name="Picture 4" descr="Power Loss Effecting Business Productivity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6300" y="571411"/>
            <a:ext cx="7124700" cy="723211"/>
          </a:xfrm>
        </p:spPr>
        <p:txBody>
          <a:bodyPr/>
          <a:lstStyle/>
          <a:p>
            <a:r>
              <a:rPr lang="en-US" dirty="0">
                <a:latin typeface="Proxima Nova Alt Rg" panose="02000506030000020004" pitchFamily="50" charset="0"/>
              </a:rPr>
              <a:t>How to Protect Yourself</a:t>
            </a:r>
            <a:endParaRPr lang="uk-UA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552700"/>
            <a:ext cx="9144000" cy="5922466"/>
            <a:chOff x="10535474" y="2060087"/>
            <a:chExt cx="9144000" cy="5922466"/>
          </a:xfrm>
        </p:grpSpPr>
        <p:sp>
          <p:nvSpPr>
            <p:cNvPr id="4" name="Rectangle 3"/>
            <p:cNvSpPr/>
            <p:nvPr/>
          </p:nvSpPr>
          <p:spPr>
            <a:xfrm>
              <a:off x="10535474" y="2060087"/>
              <a:ext cx="9144000" cy="5486400"/>
            </a:xfrm>
            <a:prstGeom prst="rect">
              <a:avLst/>
            </a:prstGeom>
            <a:solidFill>
              <a:schemeClr val="tx1"/>
            </a:solidFill>
            <a:ln w="63500">
              <a:noFill/>
            </a:ln>
            <a:effectLst>
              <a:outerShdw blurRad="292100" dist="38100" dir="5400000" algn="t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935524" y="2288687"/>
              <a:ext cx="8077200" cy="569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Useful guidelines to increase your off – the – job safety.</a:t>
              </a:r>
            </a:p>
            <a:p>
              <a:r>
                <a:rPr lang="en-US" sz="2800" b="1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Fire Department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Have your local fire department conduct a home fire inspection for you. </a:t>
              </a:r>
            </a:p>
            <a:p>
              <a:r>
                <a:rPr lang="en-US" sz="2800" b="1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Smoke detector: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Install smoke detectors in the recommended locations. Test them regularly and put in fresh batteries when needed.</a:t>
              </a:r>
            </a:p>
            <a:p>
              <a:r>
                <a:rPr lang="en-US" sz="2800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Fire Extinguisher: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Keep the correct type of fire extinguisher in your kitchen. Teach everyone in the family.</a:t>
              </a:r>
            </a:p>
            <a:p>
              <a:endParaRPr lang="en-US" sz="2800" dirty="0">
                <a:solidFill>
                  <a:schemeClr val="bg2"/>
                </a:solidFill>
                <a:latin typeface="Brandon Text Regular" panose="020B0503020203060203" pitchFamily="34" charset="0"/>
              </a:endParaRPr>
            </a:p>
          </p:txBody>
        </p:sp>
      </p:grpSp>
      <p:pic>
        <p:nvPicPr>
          <p:cNvPr id="4098" name="Picture 2" descr="Security staff saves man who set himself on fire in Detroi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2554014"/>
            <a:ext cx="9187355" cy="54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299" y="571411"/>
            <a:ext cx="6634843" cy="723211"/>
          </a:xfrm>
        </p:spPr>
        <p:txBody>
          <a:bodyPr/>
          <a:lstStyle/>
          <a:p>
            <a:r>
              <a:rPr lang="en-US" dirty="0">
                <a:latin typeface="Proxima Nova Alt Rg" panose="02000506030000020004" pitchFamily="50" charset="0"/>
              </a:rPr>
              <a:t>How to Protect Yourself</a:t>
            </a:r>
            <a:endParaRPr lang="uk-UA" dirty="0"/>
          </a:p>
        </p:txBody>
      </p:sp>
      <p:sp>
        <p:nvSpPr>
          <p:cNvPr id="10" name="Rectangle 9"/>
          <p:cNvSpPr/>
          <p:nvPr/>
        </p:nvSpPr>
        <p:spPr>
          <a:xfrm>
            <a:off x="9144000" y="2400300"/>
            <a:ext cx="9144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67828F-492D-4BF1-8A4E-822DF2FD5B9B}"/>
              </a:ext>
            </a:extLst>
          </p:cNvPr>
          <p:cNvSpPr txBox="1"/>
          <p:nvPr/>
        </p:nvSpPr>
        <p:spPr>
          <a:xfrm>
            <a:off x="9677400" y="2405743"/>
            <a:ext cx="830580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Escape 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Organize a fire escape plan and practice family fire drills.</a:t>
            </a:r>
          </a:p>
          <a:p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Pathways: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keep all traffic pathways, inside and outside, clear of obstacles. Clean up spills immediately. Night lights: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Place night lights in hallways and bathrooms to prevent tripping accidents. Pets sleeping in hallways can be a hazard.</a:t>
            </a:r>
          </a:p>
          <a:p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Non -slip: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Install non-slip surfaces in bathtubs, showers and on bathroom floors. Grab bars should be installed to prevent falls in tubs and showers.</a:t>
            </a:r>
          </a:p>
          <a:p>
            <a:endParaRPr lang="en-US" dirty="0">
              <a:solidFill>
                <a:schemeClr val="bg2"/>
              </a:solidFill>
              <a:latin typeface="Brandon Text Regular" panose="020B0503020203060203" pitchFamily="34" charset="0"/>
            </a:endParaRPr>
          </a:p>
        </p:txBody>
      </p:sp>
      <p:pic>
        <p:nvPicPr>
          <p:cNvPr id="1048" name="Picture 24" descr="12 Tips to Creating a Home Fire Escape Plan - AKE Safety Equipment ...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r="13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62200"/>
            <a:ext cx="9677400" cy="58293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876300" y="571411"/>
            <a:ext cx="7353300" cy="72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5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dirty="0">
                <a:latin typeface="Proxima Nova Alt Rg" panose="02000506030000020004" pitchFamily="50" charset="0"/>
              </a:rPr>
              <a:t>How to Protect Yourself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369C6B-D18C-4CCF-81D5-91F16F2021B5}"/>
              </a:ext>
            </a:extLst>
          </p:cNvPr>
          <p:cNvSpPr txBox="1"/>
          <p:nvPr/>
        </p:nvSpPr>
        <p:spPr>
          <a:xfrm>
            <a:off x="323850" y="2470303"/>
            <a:ext cx="882015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Brandon Text Regular" panose="020B0503020203060203" pitchFamily="34" charset="0"/>
              </a:rPr>
              <a:t>Stairways: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Brandon Text Regular" panose="020B0503020203060203" pitchFamily="34" charset="0"/>
              </a:rPr>
              <a:t>Keep stairways clean and clear. Don't store items you want to take upstairs later. </a:t>
            </a:r>
          </a:p>
          <a:p>
            <a:r>
              <a:rPr lang="en-US" sz="2600" dirty="0">
                <a:solidFill>
                  <a:schemeClr val="bg1"/>
                </a:solidFill>
                <a:latin typeface="Brandon Text Regular" panose="020B0503020203060203" pitchFamily="34" charset="0"/>
              </a:rPr>
              <a:t>Toxic substances: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Brandon Text Regular" panose="020B0503020203060203" pitchFamily="34" charset="0"/>
              </a:rPr>
              <a:t>Store all toxic substances, cleaning products, paints or car products in a locked storage area and in their original containers. </a:t>
            </a:r>
          </a:p>
          <a:p>
            <a:r>
              <a:rPr lang="en-US" sz="2600" dirty="0">
                <a:solidFill>
                  <a:schemeClr val="bg1"/>
                </a:solidFill>
                <a:latin typeface="Brandon Text Regular" panose="020B0503020203060203" pitchFamily="34" charset="0"/>
              </a:rPr>
              <a:t>Flammable liquids: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Brandon Text Regular" panose="020B0503020203060203" pitchFamily="34" charset="0"/>
              </a:rPr>
              <a:t>Keep flammable liquids stored in a well-ventilated area out-of-doors away from sources of ignition such as furnace pilot lights. </a:t>
            </a:r>
          </a:p>
          <a:p>
            <a:r>
              <a:rPr lang="en-US" sz="2600" dirty="0">
                <a:solidFill>
                  <a:schemeClr val="bg1"/>
                </a:solidFill>
                <a:latin typeface="Brandon Text Regular" panose="020B0503020203060203" pitchFamily="34" charset="0"/>
              </a:rPr>
              <a:t>Power tools: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Brandon Text Regular" panose="020B0503020203060203" pitchFamily="34" charset="0"/>
              </a:rPr>
              <a:t>Keep sharp or electrically powered tools out of the reach of children.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bg1"/>
              </a:solidFill>
              <a:latin typeface="Brandon Text Regular" panose="020B0503020203060203" pitchFamily="34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en-US" sz="2400" dirty="0">
              <a:solidFill>
                <a:schemeClr val="bg1"/>
              </a:solidFill>
              <a:latin typeface="Brandon Text Regular" panose="020B0503020203060203" pitchFamily="34" charset="0"/>
            </a:endParaRPr>
          </a:p>
        </p:txBody>
      </p:sp>
      <p:pic>
        <p:nvPicPr>
          <p:cNvPr id="2056" name="Picture 8" descr="How to Detect and Extinguish a Class B fire (Flammable/Combustibl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2362200"/>
            <a:ext cx="8610599" cy="58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3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81250"/>
            <a:ext cx="96774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876300" y="571411"/>
            <a:ext cx="7353300" cy="72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5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dirty="0">
                <a:latin typeface="Proxima Nova Alt Rg" panose="02000506030000020004" pitchFamily="50" charset="0"/>
              </a:rPr>
              <a:t>How to Protect Yourself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369C6B-D18C-4CCF-81D5-91F16F2021B5}"/>
              </a:ext>
            </a:extLst>
          </p:cNvPr>
          <p:cNvSpPr txBox="1"/>
          <p:nvPr/>
        </p:nvSpPr>
        <p:spPr>
          <a:xfrm>
            <a:off x="533400" y="2381250"/>
            <a:ext cx="8077200" cy="648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randon Text Regular" panose="020B0503020203060203" pitchFamily="34" charset="0"/>
              </a:rPr>
              <a:t>Correct tools: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randon Text Regular" panose="020B0503020203060203" pitchFamily="34" charset="0"/>
              </a:rPr>
              <a:t>Always use the correct tool for the job. Makeshift replacements cause injuries.</a:t>
            </a:r>
          </a:p>
          <a:p>
            <a:r>
              <a:rPr lang="en-US" dirty="0">
                <a:solidFill>
                  <a:schemeClr val="bg1"/>
                </a:solidFill>
                <a:latin typeface="Brandon Text Regular" panose="020B0503020203060203" pitchFamily="34" charset="0"/>
              </a:rPr>
              <a:t>Ladder: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randon Text Regular" panose="020B0503020203060203" pitchFamily="34" charset="0"/>
              </a:rPr>
              <a:t>Never use the top few rungs of a ladder. For straight ladders one-to-four rule. Place the ladder at an angle so that the bottom is one foot away from the wall for every four feet of height.</a:t>
            </a:r>
          </a:p>
          <a:p>
            <a:r>
              <a:rPr lang="en-US" b="1" dirty="0">
                <a:solidFill>
                  <a:schemeClr val="bg1"/>
                </a:solidFill>
                <a:latin typeface="Brandon Text Regular" panose="020B0503020203060203" pitchFamily="34" charset="0"/>
              </a:rPr>
              <a:t>Ground Fault Circuit Interrupter:</a:t>
            </a:r>
          </a:p>
          <a:p>
            <a:r>
              <a:rPr lang="en-US" dirty="0">
                <a:solidFill>
                  <a:schemeClr val="bg1"/>
                </a:solidFill>
                <a:latin typeface="Brandon Text Regular" panose="020B0503020203060203" pitchFamily="34" charset="0"/>
              </a:rPr>
              <a:t>Have a Ground Fault Circuit Interrupter installed for electrical outlet locations that are near moisture. This includes bathroom, kitchen and outdoor electrical outlets.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Brandon Text Regular" panose="020B0503020203060203" pitchFamily="34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en-US" sz="2400" dirty="0">
              <a:solidFill>
                <a:schemeClr val="bg1"/>
              </a:solidFill>
              <a:latin typeface="Brandon Text Regular" panose="020B0503020203060203" pitchFamily="34" charset="0"/>
            </a:endParaRPr>
          </a:p>
        </p:txBody>
      </p:sp>
      <p:pic>
        <p:nvPicPr>
          <p:cNvPr id="3074" name="Picture 2" descr="Important Tools For Home Improvement Plans | Get Staged 2 Sell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" b="4956"/>
          <a:stretch>
            <a:fillRect/>
          </a:stretch>
        </p:blipFill>
        <p:spPr bwMode="auto">
          <a:xfrm>
            <a:off x="9112250" y="2381250"/>
            <a:ext cx="917575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299" y="571411"/>
            <a:ext cx="6634843" cy="723211"/>
          </a:xfrm>
        </p:spPr>
        <p:txBody>
          <a:bodyPr/>
          <a:lstStyle/>
          <a:p>
            <a:r>
              <a:rPr lang="en-US" dirty="0">
                <a:latin typeface="Proxima Nova Alt Rg" panose="02000506030000020004" pitchFamily="50" charset="0"/>
              </a:rPr>
              <a:t>How to Protect Yourself</a:t>
            </a:r>
            <a:endParaRPr lang="uk-UA" dirty="0"/>
          </a:p>
        </p:txBody>
      </p:sp>
      <p:sp>
        <p:nvSpPr>
          <p:cNvPr id="10" name="Rectangle 9"/>
          <p:cNvSpPr/>
          <p:nvPr/>
        </p:nvSpPr>
        <p:spPr>
          <a:xfrm>
            <a:off x="9144000" y="2400300"/>
            <a:ext cx="9144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67828F-492D-4BF1-8A4E-822DF2FD5B9B}"/>
              </a:ext>
            </a:extLst>
          </p:cNvPr>
          <p:cNvSpPr txBox="1"/>
          <p:nvPr/>
        </p:nvSpPr>
        <p:spPr>
          <a:xfrm>
            <a:off x="9563100" y="2496621"/>
            <a:ext cx="8305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Plugs cords:</a:t>
            </a:r>
          </a:p>
          <a:p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Keep plugs and electrical cords in good condition. Extension cords should only be used as temporary source of power and not as a permanent replacement for wiring.</a:t>
            </a:r>
          </a:p>
          <a:p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Sports: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When you participate in sports on your days off, make sure you use the correct PPE (Personal Protective Equipment). Eye goggles, helmets, life jackets, shin-pads or gloves as may be necessary.</a:t>
            </a:r>
          </a:p>
          <a:p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Equipment: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  <a:latin typeface="Brandon Text Regular" panose="020B0503020203060203" pitchFamily="34" charset="0"/>
              </a:rPr>
              <a:t>Keep your sports equipment in good condition. Well-maintained equipment last longer, saves  money and reduces your risk of injury.</a:t>
            </a:r>
          </a:p>
        </p:txBody>
      </p:sp>
      <p:pic>
        <p:nvPicPr>
          <p:cNvPr id="4102" name="Picture 6" descr="Sports+Organizer+for+Garage | &gt; Garage &gt; Sports Equipment ...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M SLIDE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WITH IMAGE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RTFOLIO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8411</TotalTime>
  <Words>1053</Words>
  <Application>Microsoft Office PowerPoint</Application>
  <PresentationFormat>Personalizado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Brandon Text Bold</vt:lpstr>
      <vt:lpstr>Brandon Text Regular</vt:lpstr>
      <vt:lpstr>Calibri</vt:lpstr>
      <vt:lpstr>Lato Semibold</vt:lpstr>
      <vt:lpstr>Proxima Nova Alt Rg</vt:lpstr>
      <vt:lpstr>Roboto</vt:lpstr>
      <vt:lpstr>Roboto Condensed</vt:lpstr>
      <vt:lpstr>GENARAL LAYOUTS</vt:lpstr>
      <vt:lpstr>TEAM SLIDES</vt:lpstr>
      <vt:lpstr>SLIDES WITH IMAGES</vt:lpstr>
      <vt:lpstr>PORTFOLIO</vt:lpstr>
      <vt:lpstr>Presentación de PowerPoint</vt:lpstr>
      <vt:lpstr>TAKE SAFETY HOME WITH YOU</vt:lpstr>
      <vt:lpstr>Presentación de PowerPoint</vt:lpstr>
      <vt:lpstr>What’s the Danger?</vt:lpstr>
      <vt:lpstr>How to Protect Yourself</vt:lpstr>
      <vt:lpstr>How to Protect Yourself</vt:lpstr>
      <vt:lpstr>Presentación de PowerPoint</vt:lpstr>
      <vt:lpstr>Presentación de PowerPoint</vt:lpstr>
      <vt:lpstr>How to Protect Yourself</vt:lpstr>
      <vt:lpstr>Presentación de PowerPoint</vt:lpstr>
      <vt:lpstr>Presentación de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Cuenta Microsoft</cp:lastModifiedBy>
  <cp:revision>1016</cp:revision>
  <dcterms:created xsi:type="dcterms:W3CDTF">2015-01-20T11:47:48Z</dcterms:created>
  <dcterms:modified xsi:type="dcterms:W3CDTF">2020-05-30T01:01:56Z</dcterms:modified>
</cp:coreProperties>
</file>