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5"/>
  </p:notesMasterIdLst>
  <p:sldIdLst>
    <p:sldId id="269" r:id="rId5"/>
    <p:sldId id="606" r:id="rId6"/>
    <p:sldId id="613" r:id="rId7"/>
    <p:sldId id="619" r:id="rId8"/>
    <p:sldId id="625" r:id="rId9"/>
    <p:sldId id="626" r:id="rId10"/>
    <p:sldId id="627" r:id="rId11"/>
    <p:sldId id="628" r:id="rId12"/>
    <p:sldId id="629" r:id="rId13"/>
    <p:sldId id="622" r:id="rId14"/>
  </p:sldIdLst>
  <p:sldSz cx="18288000" cy="10287000"/>
  <p:notesSz cx="7102475" cy="9388475"/>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66483" autoAdjust="0"/>
  </p:normalViewPr>
  <p:slideViewPr>
    <p:cSldViewPr>
      <p:cViewPr varScale="1">
        <p:scale>
          <a:sx n="33" d="100"/>
          <a:sy n="33" d="100"/>
        </p:scale>
        <p:origin x="1836" y="60"/>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2BF3D952-0F69-42AB-BB4B-F7F95F8A2256}"/>
    <pc:docChg chg="custSel delSld modSld">
      <pc:chgData name="edwin landivar" userId="ae2ac59f40d9f62d" providerId="LiveId" clId="{2BF3D952-0F69-42AB-BB4B-F7F95F8A2256}" dt="2019-08-02T16:00:10.496" v="409" actId="113"/>
      <pc:docMkLst>
        <pc:docMk/>
      </pc:docMkLst>
      <pc:sldChg chg="addSp delSp modSp modNotesTx">
        <pc:chgData name="edwin landivar" userId="ae2ac59f40d9f62d" providerId="LiveId" clId="{2BF3D952-0F69-42AB-BB4B-F7F95F8A2256}" dt="2019-08-02T15:10:39.049" v="321"/>
        <pc:sldMkLst>
          <pc:docMk/>
          <pc:sldMk cId="3378895467" sldId="606"/>
        </pc:sldMkLst>
        <pc:spChg chg="mod">
          <ac:chgData name="edwin landivar" userId="ae2ac59f40d9f62d" providerId="LiveId" clId="{2BF3D952-0F69-42AB-BB4B-F7F95F8A2256}" dt="2019-08-02T14:08:57.068" v="5" actId="20577"/>
          <ac:spMkLst>
            <pc:docMk/>
            <pc:sldMk cId="3378895467" sldId="606"/>
            <ac:spMk id="5" creationId="{00000000-0000-0000-0000-000000000000}"/>
          </ac:spMkLst>
        </pc:spChg>
        <pc:picChg chg="add del mod">
          <ac:chgData name="edwin landivar" userId="ae2ac59f40d9f62d" providerId="LiveId" clId="{2BF3D952-0F69-42AB-BB4B-F7F95F8A2256}" dt="2019-08-02T15:10:16.591" v="320" actId="478"/>
          <ac:picMkLst>
            <pc:docMk/>
            <pc:sldMk cId="3378895467" sldId="606"/>
            <ac:picMk id="1026" creationId="{073520D3-FF86-4595-B578-26AF7C48A8C0}"/>
          </ac:picMkLst>
        </pc:picChg>
        <pc:picChg chg="add">
          <ac:chgData name="edwin landivar" userId="ae2ac59f40d9f62d" providerId="LiveId" clId="{2BF3D952-0F69-42AB-BB4B-F7F95F8A2256}" dt="2019-08-02T15:10:39.049" v="321"/>
          <ac:picMkLst>
            <pc:docMk/>
            <pc:sldMk cId="3378895467" sldId="606"/>
            <ac:picMk id="1028" creationId="{AAABE096-0B83-4FFC-A884-9DACF7160BE6}"/>
          </ac:picMkLst>
        </pc:picChg>
        <pc:picChg chg="del">
          <ac:chgData name="edwin landivar" userId="ae2ac59f40d9f62d" providerId="LiveId" clId="{2BF3D952-0F69-42AB-BB4B-F7F95F8A2256}" dt="2019-08-02T14:57:19.479" v="281" actId="478"/>
          <ac:picMkLst>
            <pc:docMk/>
            <pc:sldMk cId="3378895467" sldId="606"/>
            <ac:picMk id="1030" creationId="{A6E106B1-5264-4FA8-BBBC-D3711DD81B10}"/>
          </ac:picMkLst>
        </pc:picChg>
      </pc:sldChg>
      <pc:sldChg chg="addSp delSp modSp">
        <pc:chgData name="edwin landivar" userId="ae2ac59f40d9f62d" providerId="LiveId" clId="{2BF3D952-0F69-42AB-BB4B-F7F95F8A2256}" dt="2019-08-02T15:07:25.031" v="316" actId="1076"/>
        <pc:sldMkLst>
          <pc:docMk/>
          <pc:sldMk cId="837056114" sldId="613"/>
        </pc:sldMkLst>
        <pc:spChg chg="mod">
          <ac:chgData name="edwin landivar" userId="ae2ac59f40d9f62d" providerId="LiveId" clId="{2BF3D952-0F69-42AB-BB4B-F7F95F8A2256}" dt="2019-08-02T14:15:13.538" v="49" actId="20577"/>
          <ac:spMkLst>
            <pc:docMk/>
            <pc:sldMk cId="837056114" sldId="613"/>
            <ac:spMk id="14" creationId="{00000000-0000-0000-0000-000000000000}"/>
          </ac:spMkLst>
        </pc:spChg>
        <pc:spChg chg="mod">
          <ac:chgData name="edwin landivar" userId="ae2ac59f40d9f62d" providerId="LiveId" clId="{2BF3D952-0F69-42AB-BB4B-F7F95F8A2256}" dt="2019-08-02T15:07:25.031" v="316" actId="1076"/>
          <ac:spMkLst>
            <pc:docMk/>
            <pc:sldMk cId="837056114" sldId="613"/>
            <ac:spMk id="15" creationId="{00000000-0000-0000-0000-000000000000}"/>
          </ac:spMkLst>
        </pc:spChg>
        <pc:grpChg chg="mod">
          <ac:chgData name="edwin landivar" userId="ae2ac59f40d9f62d" providerId="LiveId" clId="{2BF3D952-0F69-42AB-BB4B-F7F95F8A2256}" dt="2019-08-02T14:13:28.481" v="7"/>
          <ac:grpSpMkLst>
            <pc:docMk/>
            <pc:sldMk cId="837056114" sldId="613"/>
            <ac:grpSpMk id="21" creationId="{00000000-0000-0000-0000-000000000000}"/>
          </ac:grpSpMkLst>
        </pc:grpChg>
        <pc:picChg chg="add mod">
          <ac:chgData name="edwin landivar" userId="ae2ac59f40d9f62d" providerId="LiveId" clId="{2BF3D952-0F69-42AB-BB4B-F7F95F8A2256}" dt="2019-08-02T15:07:21.276" v="315" actId="167"/>
          <ac:picMkLst>
            <pc:docMk/>
            <pc:sldMk cId="837056114" sldId="613"/>
            <ac:picMk id="2" creationId="{E6453B45-8842-4B9F-B57F-D4BB7B5A61CF}"/>
          </ac:picMkLst>
        </pc:picChg>
        <pc:picChg chg="del">
          <ac:chgData name="edwin landivar" userId="ae2ac59f40d9f62d" providerId="LiveId" clId="{2BF3D952-0F69-42AB-BB4B-F7F95F8A2256}" dt="2019-08-02T14:57:28.422" v="283" actId="478"/>
          <ac:picMkLst>
            <pc:docMk/>
            <pc:sldMk cId="837056114" sldId="613"/>
            <ac:picMk id="2050" creationId="{B405902F-6851-4303-91DE-39113601C85D}"/>
          </ac:picMkLst>
        </pc:picChg>
      </pc:sldChg>
      <pc:sldChg chg="addSp delSp modSp modNotesTx">
        <pc:chgData name="edwin landivar" userId="ae2ac59f40d9f62d" providerId="LiveId" clId="{2BF3D952-0F69-42AB-BB4B-F7F95F8A2256}" dt="2019-08-02T15:21:14.928" v="337" actId="1076"/>
        <pc:sldMkLst>
          <pc:docMk/>
          <pc:sldMk cId="668194125" sldId="616"/>
        </pc:sldMkLst>
        <pc:spChg chg="mod">
          <ac:chgData name="edwin landivar" userId="ae2ac59f40d9f62d" providerId="LiveId" clId="{2BF3D952-0F69-42AB-BB4B-F7F95F8A2256}" dt="2019-08-02T14:41:44.342" v="192" actId="1076"/>
          <ac:spMkLst>
            <pc:docMk/>
            <pc:sldMk cId="668194125" sldId="616"/>
            <ac:spMk id="7" creationId="{1867828F-492D-4BF1-8A4E-822DF2FD5B9B}"/>
          </ac:spMkLst>
        </pc:spChg>
        <pc:spChg chg="mod">
          <ac:chgData name="edwin landivar" userId="ae2ac59f40d9f62d" providerId="LiveId" clId="{2BF3D952-0F69-42AB-BB4B-F7F95F8A2256}" dt="2019-08-02T14:58:08.015" v="291" actId="17032"/>
          <ac:spMkLst>
            <pc:docMk/>
            <pc:sldMk cId="668194125" sldId="616"/>
            <ac:spMk id="9" creationId="{8B04454D-5113-4FBA-9221-70B8C4C24C48}"/>
          </ac:spMkLst>
        </pc:spChg>
        <pc:spChg chg="mod">
          <ac:chgData name="edwin landivar" userId="ae2ac59f40d9f62d" providerId="LiveId" clId="{2BF3D952-0F69-42AB-BB4B-F7F95F8A2256}" dt="2019-08-02T15:21:14.928" v="337" actId="1076"/>
          <ac:spMkLst>
            <pc:docMk/>
            <pc:sldMk cId="668194125" sldId="616"/>
            <ac:spMk id="11" creationId="{000A3D02-EEEC-4528-90F1-EF34E378C585}"/>
          </ac:spMkLst>
        </pc:spChg>
        <pc:picChg chg="add mod">
          <ac:chgData name="edwin landivar" userId="ae2ac59f40d9f62d" providerId="LiveId" clId="{2BF3D952-0F69-42AB-BB4B-F7F95F8A2256}" dt="2019-08-02T15:21:08.569" v="336" actId="167"/>
          <ac:picMkLst>
            <pc:docMk/>
            <pc:sldMk cId="668194125" sldId="616"/>
            <ac:picMk id="2" creationId="{FCCD15CC-BFF0-4620-9E5B-607B2F9B6FC4}"/>
          </ac:picMkLst>
        </pc:picChg>
        <pc:picChg chg="del">
          <ac:chgData name="edwin landivar" userId="ae2ac59f40d9f62d" providerId="LiveId" clId="{2BF3D952-0F69-42AB-BB4B-F7F95F8A2256}" dt="2019-08-02T14:57:59.693" v="290" actId="478"/>
          <ac:picMkLst>
            <pc:docMk/>
            <pc:sldMk cId="668194125" sldId="616"/>
            <ac:picMk id="5122" creationId="{A7495AC0-AD3D-435E-BD23-A286B4ECB9C4}"/>
          </ac:picMkLst>
        </pc:picChg>
      </pc:sldChg>
      <pc:sldChg chg="addSp delSp modSp modNotesTx">
        <pc:chgData name="edwin landivar" userId="ae2ac59f40d9f62d" providerId="LiveId" clId="{2BF3D952-0F69-42AB-BB4B-F7F95F8A2256}" dt="2019-08-02T16:00:10.496" v="409" actId="113"/>
        <pc:sldMkLst>
          <pc:docMk/>
          <pc:sldMk cId="2599265895" sldId="619"/>
        </pc:sldMkLst>
        <pc:spChg chg="mod">
          <ac:chgData name="edwin landivar" userId="ae2ac59f40d9f62d" providerId="LiveId" clId="{2BF3D952-0F69-42AB-BB4B-F7F95F8A2256}" dt="2019-08-02T15:17:05.849" v="330" actId="1076"/>
          <ac:spMkLst>
            <pc:docMk/>
            <pc:sldMk cId="2599265895" sldId="619"/>
            <ac:spMk id="9" creationId="{227275EF-EC61-4770-89C0-348F5818FF93}"/>
          </ac:spMkLst>
        </pc:spChg>
        <pc:spChg chg="mod">
          <ac:chgData name="edwin landivar" userId="ae2ac59f40d9f62d" providerId="LiveId" clId="{2BF3D952-0F69-42AB-BB4B-F7F95F8A2256}" dt="2019-08-02T15:17:09.008" v="331" actId="1076"/>
          <ac:spMkLst>
            <pc:docMk/>
            <pc:sldMk cId="2599265895" sldId="619"/>
            <ac:spMk id="10" creationId="{8ACD94A3-D800-4DFE-AD06-51AA398BB727}"/>
          </ac:spMkLst>
        </pc:spChg>
        <pc:spChg chg="mod">
          <ac:chgData name="edwin landivar" userId="ae2ac59f40d9f62d" providerId="LiveId" clId="{2BF3D952-0F69-42AB-BB4B-F7F95F8A2256}" dt="2019-08-02T16:00:10.496" v="409" actId="113"/>
          <ac:spMkLst>
            <pc:docMk/>
            <pc:sldMk cId="2599265895" sldId="619"/>
            <ac:spMk id="27" creationId="{00000000-0000-0000-0000-000000000000}"/>
          </ac:spMkLst>
        </pc:spChg>
        <pc:picChg chg="add mod">
          <ac:chgData name="edwin landivar" userId="ae2ac59f40d9f62d" providerId="LiveId" clId="{2BF3D952-0F69-42AB-BB4B-F7F95F8A2256}" dt="2019-08-02T15:16:53.231" v="327" actId="167"/>
          <ac:picMkLst>
            <pc:docMk/>
            <pc:sldMk cId="2599265895" sldId="619"/>
            <ac:picMk id="4098" creationId="{5985B22E-B806-442D-974C-5A0E85541A68}"/>
          </ac:picMkLst>
        </pc:picChg>
        <pc:picChg chg="del">
          <ac:chgData name="edwin landivar" userId="ae2ac59f40d9f62d" providerId="LiveId" clId="{2BF3D952-0F69-42AB-BB4B-F7F95F8A2256}" dt="2019-08-02T14:57:41.568" v="287" actId="478"/>
          <ac:picMkLst>
            <pc:docMk/>
            <pc:sldMk cId="2599265895" sldId="619"/>
            <ac:picMk id="4100" creationId="{6DFBB491-3465-4485-8287-D7145101A3D5}"/>
          </ac:picMkLst>
        </pc:picChg>
      </pc:sldChg>
      <pc:sldChg chg="addSp delSp modSp">
        <pc:chgData name="edwin landivar" userId="ae2ac59f40d9f62d" providerId="LiveId" clId="{2BF3D952-0F69-42AB-BB4B-F7F95F8A2256}" dt="2019-08-02T15:36:08.232" v="407" actId="1076"/>
        <pc:sldMkLst>
          <pc:docMk/>
          <pc:sldMk cId="3481045880" sldId="622"/>
        </pc:sldMkLst>
        <pc:spChg chg="mod">
          <ac:chgData name="edwin landivar" userId="ae2ac59f40d9f62d" providerId="LiveId" clId="{2BF3D952-0F69-42AB-BB4B-F7F95F8A2256}" dt="2019-08-02T14:56:50.564" v="280" actId="122"/>
          <ac:spMkLst>
            <pc:docMk/>
            <pc:sldMk cId="3481045880" sldId="622"/>
            <ac:spMk id="14" creationId="{00000000-0000-0000-0000-000000000000}"/>
          </ac:spMkLst>
        </pc:spChg>
        <pc:spChg chg="mod">
          <ac:chgData name="edwin landivar" userId="ae2ac59f40d9f62d" providerId="LiveId" clId="{2BF3D952-0F69-42AB-BB4B-F7F95F8A2256}" dt="2019-08-02T15:36:04.641" v="406" actId="1076"/>
          <ac:spMkLst>
            <pc:docMk/>
            <pc:sldMk cId="3481045880" sldId="622"/>
            <ac:spMk id="15" creationId="{00000000-0000-0000-0000-000000000000}"/>
          </ac:spMkLst>
        </pc:spChg>
        <pc:grpChg chg="mod">
          <ac:chgData name="edwin landivar" userId="ae2ac59f40d9f62d" providerId="LiveId" clId="{2BF3D952-0F69-42AB-BB4B-F7F95F8A2256}" dt="2019-08-02T15:36:08.232" v="407" actId="1076"/>
          <ac:grpSpMkLst>
            <pc:docMk/>
            <pc:sldMk cId="3481045880" sldId="622"/>
            <ac:grpSpMk id="21" creationId="{00000000-0000-0000-0000-000000000000}"/>
          </ac:grpSpMkLst>
        </pc:grpChg>
        <pc:picChg chg="add mod">
          <ac:chgData name="edwin landivar" userId="ae2ac59f40d9f62d" providerId="LiveId" clId="{2BF3D952-0F69-42AB-BB4B-F7F95F8A2256}" dt="2019-08-02T15:36:00.536" v="405" actId="167"/>
          <ac:picMkLst>
            <pc:docMk/>
            <pc:sldMk cId="3481045880" sldId="622"/>
            <ac:picMk id="10242" creationId="{7211259B-E511-4B08-980B-9C53E55B55C0}"/>
          </ac:picMkLst>
        </pc:picChg>
        <pc:picChg chg="del">
          <ac:chgData name="edwin landivar" userId="ae2ac59f40d9f62d" providerId="LiveId" clId="{2BF3D952-0F69-42AB-BB4B-F7F95F8A2256}" dt="2019-08-02T14:58:53.986" v="303" actId="478"/>
          <ac:picMkLst>
            <pc:docMk/>
            <pc:sldMk cId="3481045880" sldId="622"/>
            <ac:picMk id="14338" creationId="{1F1B310E-9148-4C75-A808-BF9A3C802A32}"/>
          </ac:picMkLst>
        </pc:picChg>
      </pc:sldChg>
      <pc:sldChg chg="addSp delSp modSp">
        <pc:chgData name="edwin landivar" userId="ae2ac59f40d9f62d" providerId="LiveId" clId="{2BF3D952-0F69-42AB-BB4B-F7F95F8A2256}" dt="2019-08-02T15:27:07.211" v="354" actId="14100"/>
        <pc:sldMkLst>
          <pc:docMk/>
          <pc:sldMk cId="149751213" sldId="625"/>
        </pc:sldMkLst>
        <pc:spChg chg="mod">
          <ac:chgData name="edwin landivar" userId="ae2ac59f40d9f62d" providerId="LiveId" clId="{2BF3D952-0F69-42AB-BB4B-F7F95F8A2256}" dt="2019-08-02T15:26:41.304" v="351" actId="1076"/>
          <ac:spMkLst>
            <pc:docMk/>
            <pc:sldMk cId="149751213" sldId="625"/>
            <ac:spMk id="6" creationId="{5A029062-0B40-4469-A9C2-00C47831E7F0}"/>
          </ac:spMkLst>
        </pc:spChg>
        <pc:spChg chg="mod">
          <ac:chgData name="edwin landivar" userId="ae2ac59f40d9f62d" providerId="LiveId" clId="{2BF3D952-0F69-42AB-BB4B-F7F95F8A2256}" dt="2019-08-02T15:27:07.211" v="354" actId="14100"/>
          <ac:spMkLst>
            <pc:docMk/>
            <pc:sldMk cId="149751213" sldId="625"/>
            <ac:spMk id="7" creationId="{B0369C6B-D18C-4CCF-81D5-91F16F2021B5}"/>
          </ac:spMkLst>
        </pc:spChg>
        <pc:spChg chg="mod">
          <ac:chgData name="edwin landivar" userId="ae2ac59f40d9f62d" providerId="LiveId" clId="{2BF3D952-0F69-42AB-BB4B-F7F95F8A2256}" dt="2019-08-02T15:26:37.819" v="350" actId="207"/>
          <ac:spMkLst>
            <pc:docMk/>
            <pc:sldMk cId="149751213" sldId="625"/>
            <ac:spMk id="12" creationId="{00000000-0000-0000-0000-000000000000}"/>
          </ac:spMkLst>
        </pc:spChg>
        <pc:picChg chg="add del mod">
          <ac:chgData name="edwin landivar" userId="ae2ac59f40d9f62d" providerId="LiveId" clId="{2BF3D952-0F69-42AB-BB4B-F7F95F8A2256}" dt="2019-08-02T15:24:47.753" v="341" actId="478"/>
          <ac:picMkLst>
            <pc:docMk/>
            <pc:sldMk cId="149751213" sldId="625"/>
            <ac:picMk id="6146" creationId="{7273E862-49DF-4E09-A030-026C2140DD09}"/>
          </ac:picMkLst>
        </pc:picChg>
        <pc:picChg chg="add mod">
          <ac:chgData name="edwin landivar" userId="ae2ac59f40d9f62d" providerId="LiveId" clId="{2BF3D952-0F69-42AB-BB4B-F7F95F8A2256}" dt="2019-08-02T15:26:29.905" v="348" actId="167"/>
          <ac:picMkLst>
            <pc:docMk/>
            <pc:sldMk cId="149751213" sldId="625"/>
            <ac:picMk id="6148" creationId="{0AEC314E-0967-4620-B5F7-BFC65A2BC04C}"/>
          </ac:picMkLst>
        </pc:picChg>
        <pc:picChg chg="del">
          <ac:chgData name="edwin landivar" userId="ae2ac59f40d9f62d" providerId="LiveId" clId="{2BF3D952-0F69-42AB-BB4B-F7F95F8A2256}" dt="2019-08-02T14:58:14.798" v="293" actId="478"/>
          <ac:picMkLst>
            <pc:docMk/>
            <pc:sldMk cId="149751213" sldId="625"/>
            <ac:picMk id="7170" creationId="{2E0D0778-525F-460B-AA63-FEDCD42964ED}"/>
          </ac:picMkLst>
        </pc:picChg>
      </pc:sldChg>
      <pc:sldChg chg="addSp delSp modSp modNotesTx">
        <pc:chgData name="edwin landivar" userId="ae2ac59f40d9f62d" providerId="LiveId" clId="{2BF3D952-0F69-42AB-BB4B-F7F95F8A2256}" dt="2019-08-02T15:30:30.984" v="378" actId="120"/>
        <pc:sldMkLst>
          <pc:docMk/>
          <pc:sldMk cId="3202398856" sldId="626"/>
        </pc:sldMkLst>
        <pc:spChg chg="mod">
          <ac:chgData name="edwin landivar" userId="ae2ac59f40d9f62d" providerId="LiveId" clId="{2BF3D952-0F69-42AB-BB4B-F7F95F8A2256}" dt="2019-08-02T15:28:49.616" v="365" actId="1076"/>
          <ac:spMkLst>
            <pc:docMk/>
            <pc:sldMk cId="3202398856" sldId="626"/>
            <ac:spMk id="6" creationId="{5A029062-0B40-4469-A9C2-00C47831E7F0}"/>
          </ac:spMkLst>
        </pc:spChg>
        <pc:spChg chg="mod">
          <ac:chgData name="edwin landivar" userId="ae2ac59f40d9f62d" providerId="LiveId" clId="{2BF3D952-0F69-42AB-BB4B-F7F95F8A2256}" dt="2019-08-02T15:30:30.984" v="378" actId="120"/>
          <ac:spMkLst>
            <pc:docMk/>
            <pc:sldMk cId="3202398856" sldId="626"/>
            <ac:spMk id="7" creationId="{B0369C6B-D18C-4CCF-81D5-91F16F2021B5}"/>
          </ac:spMkLst>
        </pc:spChg>
        <pc:spChg chg="mod">
          <ac:chgData name="edwin landivar" userId="ae2ac59f40d9f62d" providerId="LiveId" clId="{2BF3D952-0F69-42AB-BB4B-F7F95F8A2256}" dt="2019-08-02T15:29:08.136" v="370" actId="1076"/>
          <ac:spMkLst>
            <pc:docMk/>
            <pc:sldMk cId="3202398856" sldId="626"/>
            <ac:spMk id="12" creationId="{00000000-0000-0000-0000-000000000000}"/>
          </ac:spMkLst>
        </pc:spChg>
        <pc:picChg chg="add mod">
          <ac:chgData name="edwin landivar" userId="ae2ac59f40d9f62d" providerId="LiveId" clId="{2BF3D952-0F69-42AB-BB4B-F7F95F8A2256}" dt="2019-08-02T15:28:18.665" v="360" actId="167"/>
          <ac:picMkLst>
            <pc:docMk/>
            <pc:sldMk cId="3202398856" sldId="626"/>
            <ac:picMk id="7170" creationId="{1091CD85-139C-4327-8A8A-A0E8D5DDC3B1}"/>
          </ac:picMkLst>
        </pc:picChg>
        <pc:picChg chg="del">
          <ac:chgData name="edwin landivar" userId="ae2ac59f40d9f62d" providerId="LiveId" clId="{2BF3D952-0F69-42AB-BB4B-F7F95F8A2256}" dt="2019-08-02T14:58:30.382" v="296" actId="478"/>
          <ac:picMkLst>
            <pc:docMk/>
            <pc:sldMk cId="3202398856" sldId="626"/>
            <ac:picMk id="8196" creationId="{A88BD33D-66EC-4620-8026-D22766C32EC3}"/>
          </ac:picMkLst>
        </pc:picChg>
      </pc:sldChg>
      <pc:sldChg chg="addSp delSp modSp modNotesTx">
        <pc:chgData name="edwin landivar" userId="ae2ac59f40d9f62d" providerId="LiveId" clId="{2BF3D952-0F69-42AB-BB4B-F7F95F8A2256}" dt="2019-08-02T15:33:37.172" v="389" actId="14100"/>
        <pc:sldMkLst>
          <pc:docMk/>
          <pc:sldMk cId="3593196133" sldId="627"/>
        </pc:sldMkLst>
        <pc:spChg chg="mod">
          <ac:chgData name="edwin landivar" userId="ae2ac59f40d9f62d" providerId="LiveId" clId="{2BF3D952-0F69-42AB-BB4B-F7F95F8A2256}" dt="2019-08-02T15:33:24.126" v="386" actId="1076"/>
          <ac:spMkLst>
            <pc:docMk/>
            <pc:sldMk cId="3593196133" sldId="627"/>
            <ac:spMk id="6" creationId="{5A029062-0B40-4469-A9C2-00C47831E7F0}"/>
          </ac:spMkLst>
        </pc:spChg>
        <pc:spChg chg="mod">
          <ac:chgData name="edwin landivar" userId="ae2ac59f40d9f62d" providerId="LiveId" clId="{2BF3D952-0F69-42AB-BB4B-F7F95F8A2256}" dt="2019-08-02T15:33:37.172" v="389" actId="14100"/>
          <ac:spMkLst>
            <pc:docMk/>
            <pc:sldMk cId="3593196133" sldId="627"/>
            <ac:spMk id="7" creationId="{B0369C6B-D18C-4CCF-81D5-91F16F2021B5}"/>
          </ac:spMkLst>
        </pc:spChg>
        <pc:picChg chg="add mod">
          <ac:chgData name="edwin landivar" userId="ae2ac59f40d9f62d" providerId="LiveId" clId="{2BF3D952-0F69-42AB-BB4B-F7F95F8A2256}" dt="2019-08-02T15:33:08.751" v="383" actId="167"/>
          <ac:picMkLst>
            <pc:docMk/>
            <pc:sldMk cId="3593196133" sldId="627"/>
            <ac:picMk id="8194" creationId="{A574FAE8-3F78-4974-AF9F-BA349B60DF95}"/>
          </ac:picMkLst>
        </pc:picChg>
        <pc:picChg chg="del">
          <ac:chgData name="edwin landivar" userId="ae2ac59f40d9f62d" providerId="LiveId" clId="{2BF3D952-0F69-42AB-BB4B-F7F95F8A2256}" dt="2019-08-02T14:58:37.428" v="298" actId="478"/>
          <ac:picMkLst>
            <pc:docMk/>
            <pc:sldMk cId="3593196133" sldId="627"/>
            <ac:picMk id="9218" creationId="{DE64E9A0-3651-4CCA-8870-FEF1D3153AA0}"/>
          </ac:picMkLst>
        </pc:picChg>
      </pc:sldChg>
    </pc:docChg>
  </pc:docChgLst>
  <pc:docChgLst>
    <pc:chgData name="edwin landivar" userId="ae2ac59f40d9f62d" providerId="LiveId" clId="{B482D9D9-E07C-431C-BA4D-4D9540C49B65}"/>
    <pc:docChg chg="undo custSel delSld modSld">
      <pc:chgData name="edwin landivar" userId="ae2ac59f40d9f62d" providerId="LiveId" clId="{B482D9D9-E07C-431C-BA4D-4D9540C49B65}" dt="2019-08-19T21:04:22.828" v="412" actId="1076"/>
      <pc:docMkLst>
        <pc:docMk/>
      </pc:docMkLst>
      <pc:sldChg chg="addSp delSp modSp modNotesTx">
        <pc:chgData name="edwin landivar" userId="ae2ac59f40d9f62d" providerId="LiveId" clId="{B482D9D9-E07C-431C-BA4D-4D9540C49B65}" dt="2019-08-19T20:28:49.150" v="350" actId="732"/>
        <pc:sldMkLst>
          <pc:docMk/>
          <pc:sldMk cId="3378895467" sldId="606"/>
        </pc:sldMkLst>
        <pc:spChg chg="mod">
          <ac:chgData name="edwin landivar" userId="ae2ac59f40d9f62d" providerId="LiveId" clId="{B482D9D9-E07C-431C-BA4D-4D9540C49B65}" dt="2019-08-19T17:56:16.162" v="1" actId="6549"/>
          <ac:spMkLst>
            <pc:docMk/>
            <pc:sldMk cId="3378895467" sldId="606"/>
            <ac:spMk id="5" creationId="{00000000-0000-0000-0000-000000000000}"/>
          </ac:spMkLst>
        </pc:spChg>
        <pc:picChg chg="add mod">
          <ac:chgData name="edwin landivar" userId="ae2ac59f40d9f62d" providerId="LiveId" clId="{B482D9D9-E07C-431C-BA4D-4D9540C49B65}" dt="2019-08-19T20:28:49.150" v="350" actId="732"/>
          <ac:picMkLst>
            <pc:docMk/>
            <pc:sldMk cId="3378895467" sldId="606"/>
            <ac:picMk id="1026" creationId="{E8E28337-B6C2-4F26-A4E5-9DC304716D22}"/>
          </ac:picMkLst>
        </pc:picChg>
        <pc:picChg chg="del">
          <ac:chgData name="edwin landivar" userId="ae2ac59f40d9f62d" providerId="LiveId" clId="{B482D9D9-E07C-431C-BA4D-4D9540C49B65}" dt="2019-08-19T17:56:26.206" v="3" actId="478"/>
          <ac:picMkLst>
            <pc:docMk/>
            <pc:sldMk cId="3378895467" sldId="606"/>
            <ac:picMk id="1030" creationId="{4260E48A-DF24-4DF4-A6C1-F0A9F2868FBC}"/>
          </ac:picMkLst>
        </pc:picChg>
      </pc:sldChg>
      <pc:sldChg chg="addSp delSp modSp">
        <pc:chgData name="edwin landivar" userId="ae2ac59f40d9f62d" providerId="LiveId" clId="{B482D9D9-E07C-431C-BA4D-4D9540C49B65}" dt="2019-08-19T20:29:43.080" v="354" actId="167"/>
        <pc:sldMkLst>
          <pc:docMk/>
          <pc:sldMk cId="837056114" sldId="613"/>
        </pc:sldMkLst>
        <pc:spChg chg="mod">
          <ac:chgData name="edwin landivar" userId="ae2ac59f40d9f62d" providerId="LiveId" clId="{B482D9D9-E07C-431C-BA4D-4D9540C49B65}" dt="2019-08-19T17:59:09.584" v="50" actId="6549"/>
          <ac:spMkLst>
            <pc:docMk/>
            <pc:sldMk cId="837056114" sldId="613"/>
            <ac:spMk id="14" creationId="{00000000-0000-0000-0000-000000000000}"/>
          </ac:spMkLst>
        </pc:spChg>
        <pc:spChg chg="mod">
          <ac:chgData name="edwin landivar" userId="ae2ac59f40d9f62d" providerId="LiveId" clId="{B482D9D9-E07C-431C-BA4D-4D9540C49B65}" dt="2019-08-19T17:56:34.885" v="6" actId="1076"/>
          <ac:spMkLst>
            <pc:docMk/>
            <pc:sldMk cId="837056114" sldId="613"/>
            <ac:spMk id="15" creationId="{00000000-0000-0000-0000-000000000000}"/>
          </ac:spMkLst>
        </pc:spChg>
        <pc:grpChg chg="mod">
          <ac:chgData name="edwin landivar" userId="ae2ac59f40d9f62d" providerId="LiveId" clId="{B482D9D9-E07C-431C-BA4D-4D9540C49B65}" dt="2019-08-19T17:58:11.912" v="30"/>
          <ac:grpSpMkLst>
            <pc:docMk/>
            <pc:sldMk cId="837056114" sldId="613"/>
            <ac:grpSpMk id="21" creationId="{00000000-0000-0000-0000-000000000000}"/>
          </ac:grpSpMkLst>
        </pc:grpChg>
        <pc:picChg chg="add mod">
          <ac:chgData name="edwin landivar" userId="ae2ac59f40d9f62d" providerId="LiveId" clId="{B482D9D9-E07C-431C-BA4D-4D9540C49B65}" dt="2019-08-19T20:29:43.080" v="354" actId="167"/>
          <ac:picMkLst>
            <pc:docMk/>
            <pc:sldMk cId="837056114" sldId="613"/>
            <ac:picMk id="2" creationId="{604B5A5E-68F1-4AD5-8504-782A9217773B}"/>
          </ac:picMkLst>
        </pc:picChg>
        <pc:picChg chg="del">
          <ac:chgData name="edwin landivar" userId="ae2ac59f40d9f62d" providerId="LiveId" clId="{B482D9D9-E07C-431C-BA4D-4D9540C49B65}" dt="2019-08-19T17:56:31.061" v="5" actId="478"/>
          <ac:picMkLst>
            <pc:docMk/>
            <pc:sldMk cId="837056114" sldId="613"/>
            <ac:picMk id="2050" creationId="{1F717609-79BC-4CBE-A925-CD6C649C3411}"/>
          </ac:picMkLst>
        </pc:picChg>
      </pc:sldChg>
      <pc:sldChg chg="addSp delSp modSp">
        <pc:chgData name="edwin landivar" userId="ae2ac59f40d9f62d" providerId="LiveId" clId="{B482D9D9-E07C-431C-BA4D-4D9540C49B65}" dt="2019-08-19T20:31:43.126" v="370" actId="14100"/>
        <pc:sldMkLst>
          <pc:docMk/>
          <pc:sldMk cId="668194125" sldId="616"/>
        </pc:sldMkLst>
        <pc:spChg chg="add mod ord">
          <ac:chgData name="edwin landivar" userId="ae2ac59f40d9f62d" providerId="LiveId" clId="{B482D9D9-E07C-431C-BA4D-4D9540C49B65}" dt="2019-08-19T20:31:36.723" v="368" actId="167"/>
          <ac:spMkLst>
            <pc:docMk/>
            <pc:sldMk cId="668194125" sldId="616"/>
            <ac:spMk id="2" creationId="{3053EE84-CFDD-4360-9FEA-B0F3CC1D8AAD}"/>
          </ac:spMkLst>
        </pc:spChg>
        <pc:spChg chg="mod">
          <ac:chgData name="edwin landivar" userId="ae2ac59f40d9f62d" providerId="LiveId" clId="{B482D9D9-E07C-431C-BA4D-4D9540C49B65}" dt="2019-08-19T20:31:43.126" v="370" actId="14100"/>
          <ac:spMkLst>
            <pc:docMk/>
            <pc:sldMk cId="668194125" sldId="616"/>
            <ac:spMk id="7" creationId="{1867828F-492D-4BF1-8A4E-822DF2FD5B9B}"/>
          </ac:spMkLst>
        </pc:spChg>
        <pc:spChg chg="mod">
          <ac:chgData name="edwin landivar" userId="ae2ac59f40d9f62d" providerId="LiveId" clId="{B482D9D9-E07C-431C-BA4D-4D9540C49B65}" dt="2019-08-19T18:05:43.269" v="100" actId="1076"/>
          <ac:spMkLst>
            <pc:docMk/>
            <pc:sldMk cId="668194125" sldId="616"/>
            <ac:spMk id="9" creationId="{8B04454D-5113-4FBA-9221-70B8C4C24C48}"/>
          </ac:spMkLst>
        </pc:spChg>
        <pc:spChg chg="mod">
          <ac:chgData name="edwin landivar" userId="ae2ac59f40d9f62d" providerId="LiveId" clId="{B482D9D9-E07C-431C-BA4D-4D9540C49B65}" dt="2019-08-19T17:56:49.309" v="12" actId="1076"/>
          <ac:spMkLst>
            <pc:docMk/>
            <pc:sldMk cId="668194125" sldId="616"/>
            <ac:spMk id="11" creationId="{000A3D02-EEEC-4528-90F1-EF34E378C585}"/>
          </ac:spMkLst>
        </pc:spChg>
        <pc:picChg chg="del">
          <ac:chgData name="edwin landivar" userId="ae2ac59f40d9f62d" providerId="LiveId" clId="{B482D9D9-E07C-431C-BA4D-4D9540C49B65}" dt="2019-08-19T17:56:45.813" v="11" actId="478"/>
          <ac:picMkLst>
            <pc:docMk/>
            <pc:sldMk cId="668194125" sldId="616"/>
            <ac:picMk id="6" creationId="{E2DAD23B-D147-4635-AF85-AA6A82478524}"/>
          </ac:picMkLst>
        </pc:picChg>
        <pc:picChg chg="add mod">
          <ac:chgData name="edwin landivar" userId="ae2ac59f40d9f62d" providerId="LiveId" clId="{B482D9D9-E07C-431C-BA4D-4D9540C49B65}" dt="2019-08-19T20:31:23.419" v="366" actId="167"/>
          <ac:picMkLst>
            <pc:docMk/>
            <pc:sldMk cId="668194125" sldId="616"/>
            <ac:picMk id="4098" creationId="{52336E34-645A-46B8-907F-5852BFECF2C0}"/>
          </ac:picMkLst>
        </pc:picChg>
      </pc:sldChg>
      <pc:sldChg chg="addSp delSp modSp">
        <pc:chgData name="edwin landivar" userId="ae2ac59f40d9f62d" providerId="LiveId" clId="{B482D9D9-E07C-431C-BA4D-4D9540C49B65}" dt="2019-08-19T20:30:38.090" v="361" actId="1076"/>
        <pc:sldMkLst>
          <pc:docMk/>
          <pc:sldMk cId="2599265895" sldId="619"/>
        </pc:sldMkLst>
        <pc:spChg chg="mod">
          <ac:chgData name="edwin landivar" userId="ae2ac59f40d9f62d" providerId="LiveId" clId="{B482D9D9-E07C-431C-BA4D-4D9540C49B65}" dt="2019-08-19T20:30:38.090" v="361" actId="1076"/>
          <ac:spMkLst>
            <pc:docMk/>
            <pc:sldMk cId="2599265895" sldId="619"/>
            <ac:spMk id="9" creationId="{227275EF-EC61-4770-89C0-348F5818FF93}"/>
          </ac:spMkLst>
        </pc:spChg>
        <pc:spChg chg="mod">
          <ac:chgData name="edwin landivar" userId="ae2ac59f40d9f62d" providerId="LiveId" clId="{B482D9D9-E07C-431C-BA4D-4D9540C49B65}" dt="2019-08-19T18:03:02.813" v="84" actId="20577"/>
          <ac:spMkLst>
            <pc:docMk/>
            <pc:sldMk cId="2599265895" sldId="619"/>
            <ac:spMk id="27" creationId="{00000000-0000-0000-0000-000000000000}"/>
          </ac:spMkLst>
        </pc:spChg>
        <pc:picChg chg="add mod">
          <ac:chgData name="edwin landivar" userId="ae2ac59f40d9f62d" providerId="LiveId" clId="{B482D9D9-E07C-431C-BA4D-4D9540C49B65}" dt="2019-08-19T20:30:34.770" v="360" actId="1076"/>
          <ac:picMkLst>
            <pc:docMk/>
            <pc:sldMk cId="2599265895" sldId="619"/>
            <ac:picMk id="3074" creationId="{AC116858-8758-43DC-BFF0-647612D1DB50}"/>
          </ac:picMkLst>
        </pc:picChg>
        <pc:picChg chg="del">
          <ac:chgData name="edwin landivar" userId="ae2ac59f40d9f62d" providerId="LiveId" clId="{B482D9D9-E07C-431C-BA4D-4D9540C49B65}" dt="2019-08-19T17:56:38.516" v="8" actId="478"/>
          <ac:picMkLst>
            <pc:docMk/>
            <pc:sldMk cId="2599265895" sldId="619"/>
            <ac:picMk id="3076" creationId="{52498B8E-6557-425E-82EB-026D135FB1CE}"/>
          </ac:picMkLst>
        </pc:picChg>
      </pc:sldChg>
      <pc:sldChg chg="addSp delSp modSp">
        <pc:chgData name="edwin landivar" userId="ae2ac59f40d9f62d" providerId="LiveId" clId="{B482D9D9-E07C-431C-BA4D-4D9540C49B65}" dt="2019-08-19T20:36:47.621" v="410" actId="1076"/>
        <pc:sldMkLst>
          <pc:docMk/>
          <pc:sldMk cId="3481045880" sldId="622"/>
        </pc:sldMkLst>
        <pc:spChg chg="mod">
          <ac:chgData name="edwin landivar" userId="ae2ac59f40d9f62d" providerId="LiveId" clId="{B482D9D9-E07C-431C-BA4D-4D9540C49B65}" dt="2019-08-19T18:25:59.164" v="345" actId="1076"/>
          <ac:spMkLst>
            <pc:docMk/>
            <pc:sldMk cId="3481045880" sldId="622"/>
            <ac:spMk id="5" creationId="{00000000-0000-0000-0000-000000000000}"/>
          </ac:spMkLst>
        </pc:spChg>
        <pc:spChg chg="mod">
          <ac:chgData name="edwin landivar" userId="ae2ac59f40d9f62d" providerId="LiveId" clId="{B482D9D9-E07C-431C-BA4D-4D9540C49B65}" dt="2019-08-19T18:25:41.129" v="339" actId="20577"/>
          <ac:spMkLst>
            <pc:docMk/>
            <pc:sldMk cId="3481045880" sldId="622"/>
            <ac:spMk id="14" creationId="{00000000-0000-0000-0000-000000000000}"/>
          </ac:spMkLst>
        </pc:spChg>
        <pc:spChg chg="mod">
          <ac:chgData name="edwin landivar" userId="ae2ac59f40d9f62d" providerId="LiveId" clId="{B482D9D9-E07C-431C-BA4D-4D9540C49B65}" dt="2019-08-19T20:36:42.749" v="409" actId="1076"/>
          <ac:spMkLst>
            <pc:docMk/>
            <pc:sldMk cId="3481045880" sldId="622"/>
            <ac:spMk id="15" creationId="{00000000-0000-0000-0000-000000000000}"/>
          </ac:spMkLst>
        </pc:spChg>
        <pc:grpChg chg="mod">
          <ac:chgData name="edwin landivar" userId="ae2ac59f40d9f62d" providerId="LiveId" clId="{B482D9D9-E07C-431C-BA4D-4D9540C49B65}" dt="2019-08-19T20:36:47.621" v="410" actId="1076"/>
          <ac:grpSpMkLst>
            <pc:docMk/>
            <pc:sldMk cId="3481045880" sldId="622"/>
            <ac:grpSpMk id="21" creationId="{00000000-0000-0000-0000-000000000000}"/>
          </ac:grpSpMkLst>
        </pc:grpChg>
        <pc:picChg chg="del">
          <ac:chgData name="edwin landivar" userId="ae2ac59f40d9f62d" providerId="LiveId" clId="{B482D9D9-E07C-431C-BA4D-4D9540C49B65}" dt="2019-08-19T18:25:49.557" v="342" actId="478"/>
          <ac:picMkLst>
            <pc:docMk/>
            <pc:sldMk cId="3481045880" sldId="622"/>
            <ac:picMk id="2" creationId="{7F9F7373-28DC-47CA-8F7B-82E3338153FC}"/>
          </ac:picMkLst>
        </pc:picChg>
        <pc:picChg chg="add mod">
          <ac:chgData name="edwin landivar" userId="ae2ac59f40d9f62d" providerId="LiveId" clId="{B482D9D9-E07C-431C-BA4D-4D9540C49B65}" dt="2019-08-19T20:36:39.587" v="408" actId="167"/>
          <ac:picMkLst>
            <pc:docMk/>
            <pc:sldMk cId="3481045880" sldId="622"/>
            <ac:picMk id="8194" creationId="{16233AF2-D901-4BD8-8BCF-9F19BBB9711A}"/>
          </ac:picMkLst>
        </pc:picChg>
      </pc:sldChg>
      <pc:sldChg chg="addSp delSp modSp modNotesTx">
        <pc:chgData name="edwin landivar" userId="ae2ac59f40d9f62d" providerId="LiveId" clId="{B482D9D9-E07C-431C-BA4D-4D9540C49B65}" dt="2019-08-19T20:33:58.845" v="391" actId="1076"/>
        <pc:sldMkLst>
          <pc:docMk/>
          <pc:sldMk cId="149751213" sldId="625"/>
        </pc:sldMkLst>
        <pc:spChg chg="add mod ord">
          <ac:chgData name="edwin landivar" userId="ae2ac59f40d9f62d" providerId="LiveId" clId="{B482D9D9-E07C-431C-BA4D-4D9540C49B65}" dt="2019-08-19T20:33:47.805" v="388" actId="14100"/>
          <ac:spMkLst>
            <pc:docMk/>
            <pc:sldMk cId="149751213" sldId="625"/>
            <ac:spMk id="2" creationId="{7096FF81-B617-4AE8-B350-781607B98B70}"/>
          </ac:spMkLst>
        </pc:spChg>
        <pc:spChg chg="del">
          <ac:chgData name="edwin landivar" userId="ae2ac59f40d9f62d" providerId="LiveId" clId="{B482D9D9-E07C-431C-BA4D-4D9540C49B65}" dt="2019-08-19T18:08:08.149" v="115" actId="478"/>
          <ac:spMkLst>
            <pc:docMk/>
            <pc:sldMk cId="149751213" sldId="625"/>
            <ac:spMk id="3" creationId="{A5C5B575-9CAF-4EBF-B944-FD9A78FB8BC6}"/>
          </ac:spMkLst>
        </pc:spChg>
        <pc:spChg chg="mod">
          <ac:chgData name="edwin landivar" userId="ae2ac59f40d9f62d" providerId="LiveId" clId="{B482D9D9-E07C-431C-BA4D-4D9540C49B65}" dt="2019-08-19T18:08:11.237" v="116" actId="1076"/>
          <ac:spMkLst>
            <pc:docMk/>
            <pc:sldMk cId="149751213" sldId="625"/>
            <ac:spMk id="6" creationId="{5A029062-0B40-4469-A9C2-00C47831E7F0}"/>
          </ac:spMkLst>
        </pc:spChg>
        <pc:spChg chg="mod">
          <ac:chgData name="edwin landivar" userId="ae2ac59f40d9f62d" providerId="LiveId" clId="{B482D9D9-E07C-431C-BA4D-4D9540C49B65}" dt="2019-08-19T20:33:56.527" v="390" actId="14100"/>
          <ac:spMkLst>
            <pc:docMk/>
            <pc:sldMk cId="149751213" sldId="625"/>
            <ac:spMk id="7" creationId="{B0369C6B-D18C-4CCF-81D5-91F16F2021B5}"/>
          </ac:spMkLst>
        </pc:spChg>
        <pc:spChg chg="mod">
          <ac:chgData name="edwin landivar" userId="ae2ac59f40d9f62d" providerId="LiveId" clId="{B482D9D9-E07C-431C-BA4D-4D9540C49B65}" dt="2019-08-19T20:33:58.845" v="391" actId="1076"/>
          <ac:spMkLst>
            <pc:docMk/>
            <pc:sldMk cId="149751213" sldId="625"/>
            <ac:spMk id="12" creationId="{00000000-0000-0000-0000-000000000000}"/>
          </ac:spMkLst>
        </pc:spChg>
        <pc:picChg chg="add del mod">
          <ac:chgData name="edwin landivar" userId="ae2ac59f40d9f62d" providerId="LiveId" clId="{B482D9D9-E07C-431C-BA4D-4D9540C49B65}" dt="2019-08-19T20:32:26.974" v="374" actId="478"/>
          <ac:picMkLst>
            <pc:docMk/>
            <pc:sldMk cId="149751213" sldId="625"/>
            <ac:picMk id="5122" creationId="{C09B9516-2FDB-4146-8304-2CEB10009F4E}"/>
          </ac:picMkLst>
        </pc:picChg>
        <pc:picChg chg="add del mod">
          <ac:chgData name="edwin landivar" userId="ae2ac59f40d9f62d" providerId="LiveId" clId="{B482D9D9-E07C-431C-BA4D-4D9540C49B65}" dt="2019-08-19T20:32:55.118" v="377" actId="478"/>
          <ac:picMkLst>
            <pc:docMk/>
            <pc:sldMk cId="149751213" sldId="625"/>
            <ac:picMk id="5124" creationId="{F5F87E2C-16AB-4F2B-9824-9B80E4079193}"/>
          </ac:picMkLst>
        </pc:picChg>
        <pc:picChg chg="add mod">
          <ac:chgData name="edwin landivar" userId="ae2ac59f40d9f62d" providerId="LiveId" clId="{B482D9D9-E07C-431C-BA4D-4D9540C49B65}" dt="2019-08-19T20:33:30.286" v="385" actId="167"/>
          <ac:picMkLst>
            <pc:docMk/>
            <pc:sldMk cId="149751213" sldId="625"/>
            <ac:picMk id="5126" creationId="{E46D0E3D-2995-4AD2-AC4C-7719C57A07BC}"/>
          </ac:picMkLst>
        </pc:picChg>
        <pc:picChg chg="del">
          <ac:chgData name="edwin landivar" userId="ae2ac59f40d9f62d" providerId="LiveId" clId="{B482D9D9-E07C-431C-BA4D-4D9540C49B65}" dt="2019-08-19T17:57:10.779" v="20" actId="478"/>
          <ac:picMkLst>
            <pc:docMk/>
            <pc:sldMk cId="149751213" sldId="625"/>
            <ac:picMk id="9218" creationId="{4D19534C-82D6-4049-AE7B-350442F395B4}"/>
          </ac:picMkLst>
        </pc:picChg>
      </pc:sldChg>
      <pc:sldChg chg="addSp delSp modSp modNotesTx">
        <pc:chgData name="edwin landivar" userId="ae2ac59f40d9f62d" providerId="LiveId" clId="{B482D9D9-E07C-431C-BA4D-4D9540C49B65}" dt="2019-08-19T21:04:22.828" v="412" actId="1076"/>
        <pc:sldMkLst>
          <pc:docMk/>
          <pc:sldMk cId="3202398856" sldId="626"/>
        </pc:sldMkLst>
        <pc:spChg chg="mod">
          <ac:chgData name="edwin landivar" userId="ae2ac59f40d9f62d" providerId="LiveId" clId="{B482D9D9-E07C-431C-BA4D-4D9540C49B65}" dt="2019-08-19T17:57:21.405" v="24" actId="1076"/>
          <ac:spMkLst>
            <pc:docMk/>
            <pc:sldMk cId="3202398856" sldId="626"/>
            <ac:spMk id="6" creationId="{5A029062-0B40-4469-A9C2-00C47831E7F0}"/>
          </ac:spMkLst>
        </pc:spChg>
        <pc:spChg chg="mod">
          <ac:chgData name="edwin landivar" userId="ae2ac59f40d9f62d" providerId="LiveId" clId="{B482D9D9-E07C-431C-BA4D-4D9540C49B65}" dt="2019-08-19T21:04:22.828" v="412" actId="1076"/>
          <ac:spMkLst>
            <pc:docMk/>
            <pc:sldMk cId="3202398856" sldId="626"/>
            <ac:spMk id="7" creationId="{B0369C6B-D18C-4CCF-81D5-91F16F2021B5}"/>
          </ac:spMkLst>
        </pc:spChg>
        <pc:picChg chg="add mod">
          <ac:chgData name="edwin landivar" userId="ae2ac59f40d9f62d" providerId="LiveId" clId="{B482D9D9-E07C-431C-BA4D-4D9540C49B65}" dt="2019-08-19T20:34:57.277" v="393" actId="167"/>
          <ac:picMkLst>
            <pc:docMk/>
            <pc:sldMk cId="3202398856" sldId="626"/>
            <ac:picMk id="2" creationId="{113982D1-7C1E-4709-9B7D-D08696295AAF}"/>
          </ac:picMkLst>
        </pc:picChg>
        <pc:picChg chg="del">
          <ac:chgData name="edwin landivar" userId="ae2ac59f40d9f62d" providerId="LiveId" clId="{B482D9D9-E07C-431C-BA4D-4D9540C49B65}" dt="2019-08-19T17:57:18.191" v="23" actId="478"/>
          <ac:picMkLst>
            <pc:docMk/>
            <pc:sldMk cId="3202398856" sldId="626"/>
            <ac:picMk id="6146" creationId="{5AE78D10-FEE5-410A-B81A-3D1158DD8682}"/>
          </ac:picMkLst>
        </pc:picChg>
      </pc:sldChg>
      <pc:sldChg chg="addSp delSp modSp modNotesTx">
        <pc:chgData name="edwin landivar" userId="ae2ac59f40d9f62d" providerId="LiveId" clId="{B482D9D9-E07C-431C-BA4D-4D9540C49B65}" dt="2019-08-19T20:35:53.437" v="400" actId="167"/>
        <pc:sldMkLst>
          <pc:docMk/>
          <pc:sldMk cId="3593196133" sldId="627"/>
        </pc:sldMkLst>
        <pc:spChg chg="add mod ord">
          <ac:chgData name="edwin landivar" userId="ae2ac59f40d9f62d" providerId="LiveId" clId="{B482D9D9-E07C-431C-BA4D-4D9540C49B65}" dt="2019-08-19T20:35:53.437" v="400" actId="167"/>
          <ac:spMkLst>
            <pc:docMk/>
            <pc:sldMk cId="3593196133" sldId="627"/>
            <ac:spMk id="2" creationId="{3576BB3C-657C-4FB1-9305-B9624C12D188}"/>
          </ac:spMkLst>
        </pc:spChg>
        <pc:spChg chg="mod">
          <ac:chgData name="edwin landivar" userId="ae2ac59f40d9f62d" providerId="LiveId" clId="{B482D9D9-E07C-431C-BA4D-4D9540C49B65}" dt="2019-08-19T17:57:36.686" v="29" actId="1076"/>
          <ac:spMkLst>
            <pc:docMk/>
            <pc:sldMk cId="3593196133" sldId="627"/>
            <ac:spMk id="6" creationId="{5A029062-0B40-4469-A9C2-00C47831E7F0}"/>
          </ac:spMkLst>
        </pc:spChg>
        <pc:spChg chg="mod">
          <ac:chgData name="edwin landivar" userId="ae2ac59f40d9f62d" providerId="LiveId" clId="{B482D9D9-E07C-431C-BA4D-4D9540C49B65}" dt="2019-08-19T20:35:42.862" v="398" actId="14100"/>
          <ac:spMkLst>
            <pc:docMk/>
            <pc:sldMk cId="3593196133" sldId="627"/>
            <ac:spMk id="7" creationId="{B0369C6B-D18C-4CCF-81D5-91F16F2021B5}"/>
          </ac:spMkLst>
        </pc:spChg>
        <pc:picChg chg="del">
          <ac:chgData name="edwin landivar" userId="ae2ac59f40d9f62d" providerId="LiveId" clId="{B482D9D9-E07C-431C-BA4D-4D9540C49B65}" dt="2019-08-19T17:57:33.512" v="28" actId="478"/>
          <ac:picMkLst>
            <pc:docMk/>
            <pc:sldMk cId="3593196133" sldId="627"/>
            <ac:picMk id="4100" creationId="{9714B9C5-6716-4E74-AE45-D399D070EDE9}"/>
          </ac:picMkLst>
        </pc:picChg>
        <pc:picChg chg="del">
          <ac:chgData name="edwin landivar" userId="ae2ac59f40d9f62d" providerId="LiveId" clId="{B482D9D9-E07C-431C-BA4D-4D9540C49B65}" dt="2019-08-19T17:57:25.898" v="26" actId="478"/>
          <ac:picMkLst>
            <pc:docMk/>
            <pc:sldMk cId="3593196133" sldId="627"/>
            <ac:picMk id="4102" creationId="{2A7D5A30-0F4A-4F78-8153-292E0B58F467}"/>
          </ac:picMkLst>
        </pc:picChg>
        <pc:picChg chg="add mod">
          <ac:chgData name="edwin landivar" userId="ae2ac59f40d9f62d" providerId="LiveId" clId="{B482D9D9-E07C-431C-BA4D-4D9540C49B65}" dt="2019-08-19T20:35:35.715" v="396" actId="167"/>
          <ac:picMkLst>
            <pc:docMk/>
            <pc:sldMk cId="3593196133" sldId="627"/>
            <ac:picMk id="7170" creationId="{5A8F2D8B-D940-4E43-AD01-6B6FD7C785B4}"/>
          </ac:picMkLst>
        </pc:picChg>
      </pc:sldChg>
      <pc:sldChg chg="delSp modSp del">
        <pc:chgData name="edwin landivar" userId="ae2ac59f40d9f62d" providerId="LiveId" clId="{B482D9D9-E07C-431C-BA4D-4D9540C49B65}" dt="2019-08-19T18:06:24.632" v="103" actId="2696"/>
        <pc:sldMkLst>
          <pc:docMk/>
          <pc:sldMk cId="3692332632" sldId="629"/>
        </pc:sldMkLst>
        <pc:spChg chg="mod">
          <ac:chgData name="edwin landivar" userId="ae2ac59f40d9f62d" providerId="LiveId" clId="{B482D9D9-E07C-431C-BA4D-4D9540C49B65}" dt="2019-08-19T17:56:56.957" v="15" actId="1076"/>
          <ac:spMkLst>
            <pc:docMk/>
            <pc:sldMk cId="3692332632" sldId="629"/>
            <ac:spMk id="11" creationId="{000A3D02-EEEC-4528-90F1-EF34E378C585}"/>
          </ac:spMkLst>
        </pc:spChg>
        <pc:picChg chg="del">
          <ac:chgData name="edwin landivar" userId="ae2ac59f40d9f62d" providerId="LiveId" clId="{B482D9D9-E07C-431C-BA4D-4D9540C49B65}" dt="2019-08-19T17:56:53.974" v="14" actId="478"/>
          <ac:picMkLst>
            <pc:docMk/>
            <pc:sldMk cId="3692332632" sldId="629"/>
            <ac:picMk id="8194" creationId="{13DDCDD2-A943-4E08-806B-EF7537AE4814}"/>
          </ac:picMkLst>
        </pc:picChg>
      </pc:sldChg>
      <pc:sldChg chg="delSp modSp del">
        <pc:chgData name="edwin landivar" userId="ae2ac59f40d9f62d" providerId="LiveId" clId="{B482D9D9-E07C-431C-BA4D-4D9540C49B65}" dt="2019-08-19T18:06:24.611" v="102" actId="2696"/>
        <pc:sldMkLst>
          <pc:docMk/>
          <pc:sldMk cId="483577395" sldId="630"/>
        </pc:sldMkLst>
        <pc:spChg chg="mod">
          <ac:chgData name="edwin landivar" userId="ae2ac59f40d9f62d" providerId="LiveId" clId="{B482D9D9-E07C-431C-BA4D-4D9540C49B65}" dt="2019-08-19T17:57:05.694" v="18" actId="1076"/>
          <ac:spMkLst>
            <pc:docMk/>
            <pc:sldMk cId="483577395" sldId="630"/>
            <ac:spMk id="11" creationId="{000A3D02-EEEC-4528-90F1-EF34E378C585}"/>
          </ac:spMkLst>
        </pc:spChg>
        <pc:picChg chg="del">
          <ac:chgData name="edwin landivar" userId="ae2ac59f40d9f62d" providerId="LiveId" clId="{B482D9D9-E07C-431C-BA4D-4D9540C49B65}" dt="2019-08-19T17:57:01.004" v="17" actId="478"/>
          <ac:picMkLst>
            <pc:docMk/>
            <pc:sldMk cId="483577395" sldId="630"/>
            <ac:picMk id="7174" creationId="{1EBCAC81-CCF2-497B-A05E-7065BC64A853}"/>
          </ac:picMkLst>
        </pc:picChg>
      </pc:sld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54:44.174" v="166" actId="14100"/>
        <pc:sldMkLst>
          <pc:docMk/>
          <pc:sldMk cId="668194125" sldId="616"/>
        </pc:sldMkLst>
        <pc:spChg chg="mod">
          <ac:chgData name="edwin landivar" userId="ae2ac59f40d9f62d" providerId="LiveId" clId="{B621E86E-C289-4120-BC8E-DC6B50980CE6}" dt="2019-07-21T20:54:44.174" v="166" actId="14100"/>
          <ac:spMkLst>
            <pc:docMk/>
            <pc:sldMk cId="668194125" sldId="616"/>
            <ac:spMk id="7" creationId="{1867828F-492D-4BF1-8A4E-822DF2FD5B9B}"/>
          </ac:spMkLst>
        </pc:spChg>
        <pc:spChg chg="mod">
          <ac:chgData name="edwin landivar" userId="ae2ac59f40d9f62d" providerId="LiveId" clId="{B621E86E-C289-4120-BC8E-DC6B50980CE6}" dt="2019-07-21T20:53:58.394" v="164" actId="1076"/>
          <ac:spMkLst>
            <pc:docMk/>
            <pc:sldMk cId="668194125" sldId="616"/>
            <ac:spMk id="11" creationId="{000A3D02-EEEC-4528-90F1-EF34E378C585}"/>
          </ac:spMkLst>
        </pc:spChg>
        <pc:picChg chg="add mod">
          <ac:chgData name="edwin landivar" userId="ae2ac59f40d9f62d" providerId="LiveId" clId="{B621E86E-C289-4120-BC8E-DC6B50980CE6}" dt="2019-07-21T20:53:55.329" v="163" actId="167"/>
          <ac:picMkLst>
            <pc:docMk/>
            <pc:sldMk cId="668194125" sldId="616"/>
            <ac:picMk id="5122" creationId="{FCA2EFCC-2231-4CE7-A97A-54B3023ED9F7}"/>
          </ac:picMkLst>
        </pc:picChg>
        <pc:picChg chg="del">
          <ac:chgData name="edwin landivar" userId="ae2ac59f40d9f62d" providerId="LiveId" clId="{B621E86E-C289-4120-BC8E-DC6B50980CE6}" dt="2019-07-21T20:53:35.396" v="157" actId="478"/>
          <ac:picMkLst>
            <pc:docMk/>
            <pc:sldMk cId="668194125" sldId="616"/>
            <ac:picMk id="5126" creationId="{488206CB-C998-4820-9627-50FBC8AEF031}"/>
          </ac:picMkLst>
        </pc:picChg>
      </pc:sldChg>
      <pc:sldChg chg="addSp delSp modSp">
        <pc:chgData name="edwin landivar" userId="ae2ac59f40d9f62d" providerId="LiveId" clId="{B621E86E-C289-4120-BC8E-DC6B50980CE6}" dt="2019-07-21T20:52:09.290" v="155" actId="14100"/>
        <pc:sldMkLst>
          <pc:docMk/>
          <pc:sldMk cId="2599265895" sldId="619"/>
        </pc:sldMkLst>
        <pc:spChg chg="mod">
          <ac:chgData name="edwin landivar" userId="ae2ac59f40d9f62d" providerId="LiveId" clId="{B621E86E-C289-4120-BC8E-DC6B50980CE6}" dt="2019-07-21T20:52:09.290" v="155" actId="14100"/>
          <ac:spMkLst>
            <pc:docMk/>
            <pc:sldMk cId="2599265895" sldId="619"/>
            <ac:spMk id="7" creationId="{00000000-0000-0000-0000-000000000000}"/>
          </ac:spMkLst>
        </pc:spChg>
        <pc:spChg chg="mod">
          <ac:chgData name="edwin landivar" userId="ae2ac59f40d9f62d" providerId="LiveId" clId="{B621E86E-C289-4120-BC8E-DC6B50980CE6}" dt="2019-07-21T20:51:30.010" v="144" actId="1076"/>
          <ac:spMkLst>
            <pc:docMk/>
            <pc:sldMk cId="2599265895" sldId="619"/>
            <ac:spMk id="9" creationId="{227275EF-EC61-4770-89C0-348F5818FF93}"/>
          </ac:spMkLst>
        </pc:spChg>
        <pc:spChg chg="mod">
          <ac:chgData name="edwin landivar" userId="ae2ac59f40d9f62d" providerId="LiveId" clId="{B621E86E-C289-4120-BC8E-DC6B50980CE6}" dt="2019-07-21T20:52:01.779" v="153" actId="1076"/>
          <ac:spMkLst>
            <pc:docMk/>
            <pc:sldMk cId="2599265895" sldId="619"/>
            <ac:spMk id="27" creationId="{00000000-0000-0000-0000-000000000000}"/>
          </ac:spMkLst>
        </pc:spChg>
        <pc:picChg chg="add mod">
          <ac:chgData name="edwin landivar" userId="ae2ac59f40d9f62d" providerId="LiveId" clId="{B621E86E-C289-4120-BC8E-DC6B50980CE6}" dt="2019-07-21T20:51:20.525" v="142" actId="167"/>
          <ac:picMkLst>
            <pc:docMk/>
            <pc:sldMk cId="2599265895" sldId="619"/>
            <ac:picMk id="4098" creationId="{0C835824-64FC-4DB6-B3E5-4ACB5E76B8F6}"/>
          </ac:picMkLst>
        </pc:picChg>
        <pc:picChg chg="del">
          <ac:chgData name="edwin landivar" userId="ae2ac59f40d9f62d" providerId="LiveId" clId="{B621E86E-C289-4120-BC8E-DC6B50980CE6}" dt="2019-07-21T20:49:16.143" v="134" actId="478"/>
          <ac:picMkLst>
            <pc:docMk/>
            <pc:sldMk cId="2599265895" sldId="619"/>
            <ac:picMk id="10242" creationId="{AC2FE947-9287-425E-8629-CB6AD13785A3}"/>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8796727F-5341-428E-8FC5-40ED4EB5B175}"/>
    <pc:docChg chg="undo custSel addSld delSld modSld">
      <pc:chgData name="edwin landivar" userId="ae2ac59f40d9f62d" providerId="LiveId" clId="{8796727F-5341-428E-8FC5-40ED4EB5B175}" dt="2019-09-05T14:21:54.679" v="488" actId="1076"/>
      <pc:docMkLst>
        <pc:docMk/>
      </pc:docMkLst>
      <pc:sldChg chg="addSp delSp modSp modNotesTx">
        <pc:chgData name="edwin landivar" userId="ae2ac59f40d9f62d" providerId="LiveId" clId="{8796727F-5341-428E-8FC5-40ED4EB5B175}" dt="2019-09-05T12:52:28.938" v="34"/>
        <pc:sldMkLst>
          <pc:docMk/>
          <pc:sldMk cId="3378895467" sldId="606"/>
        </pc:sldMkLst>
        <pc:spChg chg="mod">
          <ac:chgData name="edwin landivar" userId="ae2ac59f40d9f62d" providerId="LiveId" clId="{8796727F-5341-428E-8FC5-40ED4EB5B175}" dt="2019-09-05T12:45:43.392" v="4" actId="20577"/>
          <ac:spMkLst>
            <pc:docMk/>
            <pc:sldMk cId="3378895467" sldId="606"/>
            <ac:spMk id="5" creationId="{00000000-0000-0000-0000-000000000000}"/>
          </ac:spMkLst>
        </pc:spChg>
        <pc:picChg chg="add del mod">
          <ac:chgData name="edwin landivar" userId="ae2ac59f40d9f62d" providerId="LiveId" clId="{8796727F-5341-428E-8FC5-40ED4EB5B175}" dt="2019-09-05T12:52:28.938" v="34"/>
          <ac:picMkLst>
            <pc:docMk/>
            <pc:sldMk cId="3378895467" sldId="606"/>
            <ac:picMk id="2" creationId="{50437D1C-1D37-4161-A9B5-FB16AB45F853}"/>
          </ac:picMkLst>
        </pc:picChg>
        <pc:picChg chg="add mod">
          <ac:chgData name="edwin landivar" userId="ae2ac59f40d9f62d" providerId="LiveId" clId="{8796727F-5341-428E-8FC5-40ED4EB5B175}" dt="2019-09-05T12:52:25.910" v="33" actId="1076"/>
          <ac:picMkLst>
            <pc:docMk/>
            <pc:sldMk cId="3378895467" sldId="606"/>
            <ac:picMk id="4" creationId="{4109551A-473B-4319-9539-31E0F50A8B0E}"/>
          </ac:picMkLst>
        </pc:picChg>
        <pc:picChg chg="del">
          <ac:chgData name="edwin landivar" userId="ae2ac59f40d9f62d" providerId="LiveId" clId="{8796727F-5341-428E-8FC5-40ED4EB5B175}" dt="2019-09-05T12:49:33.234" v="12" actId="478"/>
          <ac:picMkLst>
            <pc:docMk/>
            <pc:sldMk cId="3378895467" sldId="606"/>
            <ac:picMk id="1026" creationId="{E8E28337-B6C2-4F26-A4E5-9DC304716D22}"/>
          </ac:picMkLst>
        </pc:picChg>
      </pc:sldChg>
      <pc:sldChg chg="addSp delSp modSp">
        <pc:chgData name="edwin landivar" userId="ae2ac59f40d9f62d" providerId="LiveId" clId="{8796727F-5341-428E-8FC5-40ED4EB5B175}" dt="2019-09-05T12:57:39.574" v="51" actId="14100"/>
        <pc:sldMkLst>
          <pc:docMk/>
          <pc:sldMk cId="837056114" sldId="613"/>
        </pc:sldMkLst>
        <pc:spChg chg="mod">
          <ac:chgData name="edwin landivar" userId="ae2ac59f40d9f62d" providerId="LiveId" clId="{8796727F-5341-428E-8FC5-40ED4EB5B175}" dt="2019-09-05T12:57:39.574" v="51" actId="14100"/>
          <ac:spMkLst>
            <pc:docMk/>
            <pc:sldMk cId="837056114" sldId="613"/>
            <ac:spMk id="14" creationId="{00000000-0000-0000-0000-000000000000}"/>
          </ac:spMkLst>
        </pc:spChg>
        <pc:spChg chg="mod">
          <ac:chgData name="edwin landivar" userId="ae2ac59f40d9f62d" providerId="LiveId" clId="{8796727F-5341-428E-8FC5-40ED4EB5B175}" dt="2019-09-05T12:52:55.848" v="40" actId="1076"/>
          <ac:spMkLst>
            <pc:docMk/>
            <pc:sldMk cId="837056114" sldId="613"/>
            <ac:spMk id="15" creationId="{00000000-0000-0000-0000-000000000000}"/>
          </ac:spMkLst>
        </pc:spChg>
        <pc:grpChg chg="mod">
          <ac:chgData name="edwin landivar" userId="ae2ac59f40d9f62d" providerId="LiveId" clId="{8796727F-5341-428E-8FC5-40ED4EB5B175}" dt="2019-09-05T12:56:41.807" v="41"/>
          <ac:grpSpMkLst>
            <pc:docMk/>
            <pc:sldMk cId="837056114" sldId="613"/>
            <ac:grpSpMk id="21" creationId="{00000000-0000-0000-0000-000000000000}"/>
          </ac:grpSpMkLst>
        </pc:grpChg>
        <pc:picChg chg="del">
          <ac:chgData name="edwin landivar" userId="ae2ac59f40d9f62d" providerId="LiveId" clId="{8796727F-5341-428E-8FC5-40ED4EB5B175}" dt="2019-09-05T12:49:28.707" v="11" actId="478"/>
          <ac:picMkLst>
            <pc:docMk/>
            <pc:sldMk cId="837056114" sldId="613"/>
            <ac:picMk id="2" creationId="{604B5A5E-68F1-4AD5-8504-782A9217773B}"/>
          </ac:picMkLst>
        </pc:picChg>
        <pc:picChg chg="add mod ord">
          <ac:chgData name="edwin landivar" userId="ae2ac59f40d9f62d" providerId="LiveId" clId="{8796727F-5341-428E-8FC5-40ED4EB5B175}" dt="2019-09-05T12:52:45.420" v="39" actId="167"/>
          <ac:picMkLst>
            <pc:docMk/>
            <pc:sldMk cId="837056114" sldId="613"/>
            <ac:picMk id="8" creationId="{6EA9F3DE-66F8-4C6A-B6FC-67164768329E}"/>
          </ac:picMkLst>
        </pc:picChg>
      </pc:sldChg>
      <pc:sldChg chg="delSp modSp del">
        <pc:chgData name="edwin landivar" userId="ae2ac59f40d9f62d" providerId="LiveId" clId="{8796727F-5341-428E-8FC5-40ED4EB5B175}" dt="2019-09-05T13:05:19.971" v="92" actId="2696"/>
        <pc:sldMkLst>
          <pc:docMk/>
          <pc:sldMk cId="668194125" sldId="616"/>
        </pc:sldMkLst>
        <pc:spChg chg="mod">
          <ac:chgData name="edwin landivar" userId="ae2ac59f40d9f62d" providerId="LiveId" clId="{8796727F-5341-428E-8FC5-40ED4EB5B175}" dt="2019-09-05T12:49:42.303" v="15" actId="1076"/>
          <ac:spMkLst>
            <pc:docMk/>
            <pc:sldMk cId="668194125" sldId="616"/>
            <ac:spMk id="11" creationId="{000A3D02-EEEC-4528-90F1-EF34E378C585}"/>
          </ac:spMkLst>
        </pc:spChg>
        <pc:picChg chg="del">
          <ac:chgData name="edwin landivar" userId="ae2ac59f40d9f62d" providerId="LiveId" clId="{8796727F-5341-428E-8FC5-40ED4EB5B175}" dt="2019-09-05T12:49:45.301" v="16" actId="478"/>
          <ac:picMkLst>
            <pc:docMk/>
            <pc:sldMk cId="668194125" sldId="616"/>
            <ac:picMk id="4098" creationId="{52336E34-645A-46B8-907F-5852BFECF2C0}"/>
          </ac:picMkLst>
        </pc:picChg>
      </pc:sldChg>
      <pc:sldChg chg="addSp delSp modSp modNotesTx">
        <pc:chgData name="edwin landivar" userId="ae2ac59f40d9f62d" providerId="LiveId" clId="{8796727F-5341-428E-8FC5-40ED4EB5B175}" dt="2019-09-05T13:04:53.288" v="91" actId="14100"/>
        <pc:sldMkLst>
          <pc:docMk/>
          <pc:sldMk cId="2599265895" sldId="619"/>
        </pc:sldMkLst>
        <pc:spChg chg="add ord">
          <ac:chgData name="edwin landivar" userId="ae2ac59f40d9f62d" providerId="LiveId" clId="{8796727F-5341-428E-8FC5-40ED4EB5B175}" dt="2019-09-05T13:04:41.505" v="88" actId="167"/>
          <ac:spMkLst>
            <pc:docMk/>
            <pc:sldMk cId="2599265895" sldId="619"/>
            <ac:spMk id="7" creationId="{162B4C47-848F-4F1B-9640-AE03CB01F9A1}"/>
          </ac:spMkLst>
        </pc:spChg>
        <pc:spChg chg="mod">
          <ac:chgData name="edwin landivar" userId="ae2ac59f40d9f62d" providerId="LiveId" clId="{8796727F-5341-428E-8FC5-40ED4EB5B175}" dt="2019-09-05T13:04:45.059" v="89" actId="1076"/>
          <ac:spMkLst>
            <pc:docMk/>
            <pc:sldMk cId="2599265895" sldId="619"/>
            <ac:spMk id="9" creationId="{227275EF-EC61-4770-89C0-348F5818FF93}"/>
          </ac:spMkLst>
        </pc:spChg>
        <pc:spChg chg="mod">
          <ac:chgData name="edwin landivar" userId="ae2ac59f40d9f62d" providerId="LiveId" clId="{8796727F-5341-428E-8FC5-40ED4EB5B175}" dt="2019-09-05T13:04:53.288" v="91" actId="14100"/>
          <ac:spMkLst>
            <pc:docMk/>
            <pc:sldMk cId="2599265895" sldId="619"/>
            <ac:spMk id="27" creationId="{00000000-0000-0000-0000-000000000000}"/>
          </ac:spMkLst>
        </pc:spChg>
        <pc:picChg chg="add mod">
          <ac:chgData name="edwin landivar" userId="ae2ac59f40d9f62d" providerId="LiveId" clId="{8796727F-5341-428E-8FC5-40ED4EB5B175}" dt="2019-09-05T13:04:29.983" v="86" actId="167"/>
          <ac:picMkLst>
            <pc:docMk/>
            <pc:sldMk cId="2599265895" sldId="619"/>
            <ac:picMk id="1026" creationId="{1F556733-155C-4D19-B0F9-DF0D12A743B6}"/>
          </ac:picMkLst>
        </pc:picChg>
        <pc:picChg chg="del">
          <ac:chgData name="edwin landivar" userId="ae2ac59f40d9f62d" providerId="LiveId" clId="{8796727F-5341-428E-8FC5-40ED4EB5B175}" dt="2019-09-05T12:49:38.122" v="14" actId="478"/>
          <ac:picMkLst>
            <pc:docMk/>
            <pc:sldMk cId="2599265895" sldId="619"/>
            <ac:picMk id="3074" creationId="{AC116858-8758-43DC-BFF0-647612D1DB50}"/>
          </ac:picMkLst>
        </pc:picChg>
      </pc:sldChg>
      <pc:sldChg chg="addSp delSp modSp">
        <pc:chgData name="edwin landivar" userId="ae2ac59f40d9f62d" providerId="LiveId" clId="{8796727F-5341-428E-8FC5-40ED4EB5B175}" dt="2019-09-05T14:21:54.679" v="488" actId="1076"/>
        <pc:sldMkLst>
          <pc:docMk/>
          <pc:sldMk cId="3481045880" sldId="622"/>
        </pc:sldMkLst>
        <pc:spChg chg="mod">
          <ac:chgData name="edwin landivar" userId="ae2ac59f40d9f62d" providerId="LiveId" clId="{8796727F-5341-428E-8FC5-40ED4EB5B175}" dt="2019-09-05T14:21:54.679" v="488" actId="1076"/>
          <ac:spMkLst>
            <pc:docMk/>
            <pc:sldMk cId="3481045880" sldId="622"/>
            <ac:spMk id="14" creationId="{00000000-0000-0000-0000-000000000000}"/>
          </ac:spMkLst>
        </pc:spChg>
        <pc:spChg chg="mod">
          <ac:chgData name="edwin landivar" userId="ae2ac59f40d9f62d" providerId="LiveId" clId="{8796727F-5341-428E-8FC5-40ED4EB5B175}" dt="2019-09-05T14:21:33.655" v="484" actId="1076"/>
          <ac:spMkLst>
            <pc:docMk/>
            <pc:sldMk cId="3481045880" sldId="622"/>
            <ac:spMk id="15" creationId="{00000000-0000-0000-0000-000000000000}"/>
          </ac:spMkLst>
        </pc:spChg>
        <pc:grpChg chg="mod">
          <ac:chgData name="edwin landivar" userId="ae2ac59f40d9f62d" providerId="LiveId" clId="{8796727F-5341-428E-8FC5-40ED4EB5B175}" dt="2019-09-05T14:21:37.032" v="485" actId="1076"/>
          <ac:grpSpMkLst>
            <pc:docMk/>
            <pc:sldMk cId="3481045880" sldId="622"/>
            <ac:grpSpMk id="21" creationId="{00000000-0000-0000-0000-000000000000}"/>
          </ac:grpSpMkLst>
        </pc:grpChg>
        <pc:picChg chg="add mod">
          <ac:chgData name="edwin landivar" userId="ae2ac59f40d9f62d" providerId="LiveId" clId="{8796727F-5341-428E-8FC5-40ED4EB5B175}" dt="2019-09-05T14:21:26.465" v="482" actId="167"/>
          <ac:picMkLst>
            <pc:docMk/>
            <pc:sldMk cId="3481045880" sldId="622"/>
            <ac:picMk id="8" creationId="{16FF93FE-530E-40A8-84B6-3B536D04CF89}"/>
          </ac:picMkLst>
        </pc:picChg>
        <pc:picChg chg="del">
          <ac:chgData name="edwin landivar" userId="ae2ac59f40d9f62d" providerId="LiveId" clId="{8796727F-5341-428E-8FC5-40ED4EB5B175}" dt="2019-09-05T12:50:08.272" v="25" actId="478"/>
          <ac:picMkLst>
            <pc:docMk/>
            <pc:sldMk cId="3481045880" sldId="622"/>
            <ac:picMk id="8194" creationId="{16233AF2-D901-4BD8-8BCF-9F19BBB9711A}"/>
          </ac:picMkLst>
        </pc:picChg>
      </pc:sldChg>
      <pc:sldChg chg="addSp delSp modSp">
        <pc:chgData name="edwin landivar" userId="ae2ac59f40d9f62d" providerId="LiveId" clId="{8796727F-5341-428E-8FC5-40ED4EB5B175}" dt="2019-09-05T13:38:15.869" v="325" actId="1076"/>
        <pc:sldMkLst>
          <pc:docMk/>
          <pc:sldMk cId="149751213" sldId="625"/>
        </pc:sldMkLst>
        <pc:spChg chg="del mod">
          <ac:chgData name="edwin landivar" userId="ae2ac59f40d9f62d" providerId="LiveId" clId="{8796727F-5341-428E-8FC5-40ED4EB5B175}" dt="2019-09-05T13:06:15.003" v="97" actId="478"/>
          <ac:spMkLst>
            <pc:docMk/>
            <pc:sldMk cId="149751213" sldId="625"/>
            <ac:spMk id="2" creationId="{7096FF81-B617-4AE8-B350-781607B98B70}"/>
          </ac:spMkLst>
        </pc:spChg>
        <pc:spChg chg="mod ord">
          <ac:chgData name="edwin landivar" userId="ae2ac59f40d9f62d" providerId="LiveId" clId="{8796727F-5341-428E-8FC5-40ED4EB5B175}" dt="2019-09-05T13:38:15.869" v="325" actId="1076"/>
          <ac:spMkLst>
            <pc:docMk/>
            <pc:sldMk cId="149751213" sldId="625"/>
            <ac:spMk id="6" creationId="{5A029062-0B40-4469-A9C2-00C47831E7F0}"/>
          </ac:spMkLst>
        </pc:spChg>
        <pc:spChg chg="mod">
          <ac:chgData name="edwin landivar" userId="ae2ac59f40d9f62d" providerId="LiveId" clId="{8796727F-5341-428E-8FC5-40ED4EB5B175}" dt="2019-09-05T13:37:52.979" v="320" actId="207"/>
          <ac:spMkLst>
            <pc:docMk/>
            <pc:sldMk cId="149751213" sldId="625"/>
            <ac:spMk id="7" creationId="{B0369C6B-D18C-4CCF-81D5-91F16F2021B5}"/>
          </ac:spMkLst>
        </pc:spChg>
        <pc:spChg chg="topLvl">
          <ac:chgData name="edwin landivar" userId="ae2ac59f40d9f62d" providerId="LiveId" clId="{8796727F-5341-428E-8FC5-40ED4EB5B175}" dt="2019-09-05T13:37:34.895" v="317" actId="478"/>
          <ac:spMkLst>
            <pc:docMk/>
            <pc:sldMk cId="149751213" sldId="625"/>
            <ac:spMk id="9" creationId="{F941FAB1-BD78-414B-81C3-E9FD73C9F3D6}"/>
          </ac:spMkLst>
        </pc:spChg>
        <pc:spChg chg="del topLvl">
          <ac:chgData name="edwin landivar" userId="ae2ac59f40d9f62d" providerId="LiveId" clId="{8796727F-5341-428E-8FC5-40ED4EB5B175}" dt="2019-09-05T13:37:34.895" v="317" actId="478"/>
          <ac:spMkLst>
            <pc:docMk/>
            <pc:sldMk cId="149751213" sldId="625"/>
            <ac:spMk id="10" creationId="{3342501B-21B4-4297-B41F-338B687D8AD8}"/>
          </ac:spMkLst>
        </pc:spChg>
        <pc:spChg chg="del">
          <ac:chgData name="edwin landivar" userId="ae2ac59f40d9f62d" providerId="LiveId" clId="{8796727F-5341-428E-8FC5-40ED4EB5B175}" dt="2019-09-05T13:37:03.700" v="309" actId="478"/>
          <ac:spMkLst>
            <pc:docMk/>
            <pc:sldMk cId="149751213" sldId="625"/>
            <ac:spMk id="11" creationId="{A9A8A08F-B7B2-4331-B27D-7FB08AE551A9}"/>
          </ac:spMkLst>
        </pc:spChg>
        <pc:spChg chg="mod">
          <ac:chgData name="edwin landivar" userId="ae2ac59f40d9f62d" providerId="LiveId" clId="{8796727F-5341-428E-8FC5-40ED4EB5B175}" dt="2019-09-05T13:37:39.345" v="318" actId="1076"/>
          <ac:spMkLst>
            <pc:docMk/>
            <pc:sldMk cId="149751213" sldId="625"/>
            <ac:spMk id="12" creationId="{00000000-0000-0000-0000-000000000000}"/>
          </ac:spMkLst>
        </pc:spChg>
        <pc:grpChg chg="add del mod ord">
          <ac:chgData name="edwin landivar" userId="ae2ac59f40d9f62d" providerId="LiveId" clId="{8796727F-5341-428E-8FC5-40ED4EB5B175}" dt="2019-09-05T13:37:34.895" v="317" actId="478"/>
          <ac:grpSpMkLst>
            <pc:docMk/>
            <pc:sldMk cId="149751213" sldId="625"/>
            <ac:grpSpMk id="8" creationId="{B06E08B0-A2EE-40F2-99BC-5BA1F5AE7223}"/>
          </ac:grpSpMkLst>
        </pc:grpChg>
        <pc:picChg chg="add mod">
          <ac:chgData name="edwin landivar" userId="ae2ac59f40d9f62d" providerId="LiveId" clId="{8796727F-5341-428E-8FC5-40ED4EB5B175}" dt="2019-09-05T13:38:09.330" v="324" actId="167"/>
          <ac:picMkLst>
            <pc:docMk/>
            <pc:sldMk cId="149751213" sldId="625"/>
            <ac:picMk id="2050" creationId="{187DDF81-1888-4517-8E1D-477F714C3709}"/>
          </ac:picMkLst>
        </pc:picChg>
        <pc:picChg chg="del">
          <ac:chgData name="edwin landivar" userId="ae2ac59f40d9f62d" providerId="LiveId" clId="{8796727F-5341-428E-8FC5-40ED4EB5B175}" dt="2019-09-05T12:49:50.302" v="18" actId="478"/>
          <ac:picMkLst>
            <pc:docMk/>
            <pc:sldMk cId="149751213" sldId="625"/>
            <ac:picMk id="5126" creationId="{E46D0E3D-2995-4AD2-AC4C-7719C57A07BC}"/>
          </ac:picMkLst>
        </pc:picChg>
      </pc:sldChg>
      <pc:sldChg chg="addSp delSp modSp modNotesTx">
        <pc:chgData name="edwin landivar" userId="ae2ac59f40d9f62d" providerId="LiveId" clId="{8796727F-5341-428E-8FC5-40ED4EB5B175}" dt="2019-09-05T13:43:42.341" v="333" actId="14100"/>
        <pc:sldMkLst>
          <pc:docMk/>
          <pc:sldMk cId="3202398856" sldId="626"/>
        </pc:sldMkLst>
        <pc:spChg chg="mod">
          <ac:chgData name="edwin landivar" userId="ae2ac59f40d9f62d" providerId="LiveId" clId="{8796727F-5341-428E-8FC5-40ED4EB5B175}" dt="2019-09-05T13:08:08.040" v="118" actId="1076"/>
          <ac:spMkLst>
            <pc:docMk/>
            <pc:sldMk cId="3202398856" sldId="626"/>
            <ac:spMk id="6" creationId="{5A029062-0B40-4469-A9C2-00C47831E7F0}"/>
          </ac:spMkLst>
        </pc:spChg>
        <pc:spChg chg="mod">
          <ac:chgData name="edwin landivar" userId="ae2ac59f40d9f62d" providerId="LiveId" clId="{8796727F-5341-428E-8FC5-40ED4EB5B175}" dt="2019-09-05T13:43:42.341" v="333" actId="14100"/>
          <ac:spMkLst>
            <pc:docMk/>
            <pc:sldMk cId="3202398856" sldId="626"/>
            <ac:spMk id="7" creationId="{B0369C6B-D18C-4CCF-81D5-91F16F2021B5}"/>
          </ac:spMkLst>
        </pc:spChg>
        <pc:picChg chg="del">
          <ac:chgData name="edwin landivar" userId="ae2ac59f40d9f62d" providerId="LiveId" clId="{8796727F-5341-428E-8FC5-40ED4EB5B175}" dt="2019-09-05T12:49:55.386" v="20" actId="478"/>
          <ac:picMkLst>
            <pc:docMk/>
            <pc:sldMk cId="3202398856" sldId="626"/>
            <ac:picMk id="2" creationId="{113982D1-7C1E-4709-9B7D-D08696295AAF}"/>
          </ac:picMkLst>
        </pc:picChg>
        <pc:picChg chg="add mod">
          <ac:chgData name="edwin landivar" userId="ae2ac59f40d9f62d" providerId="LiveId" clId="{8796727F-5341-428E-8FC5-40ED4EB5B175}" dt="2019-09-05T13:43:35.410" v="331" actId="167"/>
          <ac:picMkLst>
            <pc:docMk/>
            <pc:sldMk cId="3202398856" sldId="626"/>
            <ac:picMk id="3074" creationId="{FC111A8B-373F-4A4E-A0E4-F4AB50DFDF45}"/>
          </ac:picMkLst>
        </pc:picChg>
      </pc:sldChg>
      <pc:sldChg chg="addSp delSp modSp modNotesTx">
        <pc:chgData name="edwin landivar" userId="ae2ac59f40d9f62d" providerId="LiveId" clId="{8796727F-5341-428E-8FC5-40ED4EB5B175}" dt="2019-09-05T13:49:06.240" v="366" actId="1076"/>
        <pc:sldMkLst>
          <pc:docMk/>
          <pc:sldMk cId="3593196133" sldId="627"/>
        </pc:sldMkLst>
        <pc:spChg chg="del">
          <ac:chgData name="edwin landivar" userId="ae2ac59f40d9f62d" providerId="LiveId" clId="{8796727F-5341-428E-8FC5-40ED4EB5B175}" dt="2019-09-05T13:13:41.891" v="148" actId="478"/>
          <ac:spMkLst>
            <pc:docMk/>
            <pc:sldMk cId="3593196133" sldId="627"/>
            <ac:spMk id="2" creationId="{3576BB3C-657C-4FB1-9305-B9624C12D188}"/>
          </ac:spMkLst>
        </pc:spChg>
        <pc:spChg chg="mod ord">
          <ac:chgData name="edwin landivar" userId="ae2ac59f40d9f62d" providerId="LiveId" clId="{8796727F-5341-428E-8FC5-40ED4EB5B175}" dt="2019-09-05T13:48:06.248" v="353" actId="167"/>
          <ac:spMkLst>
            <pc:docMk/>
            <pc:sldMk cId="3593196133" sldId="627"/>
            <ac:spMk id="6" creationId="{5A029062-0B40-4469-A9C2-00C47831E7F0}"/>
          </ac:spMkLst>
        </pc:spChg>
        <pc:spChg chg="mod">
          <ac:chgData name="edwin landivar" userId="ae2ac59f40d9f62d" providerId="LiveId" clId="{8796727F-5341-428E-8FC5-40ED4EB5B175}" dt="2019-09-05T13:49:06.240" v="366" actId="1076"/>
          <ac:spMkLst>
            <pc:docMk/>
            <pc:sldMk cId="3593196133" sldId="627"/>
            <ac:spMk id="7" creationId="{B0369C6B-D18C-4CCF-81D5-91F16F2021B5}"/>
          </ac:spMkLst>
        </pc:spChg>
        <pc:spChg chg="add mod ord">
          <ac:chgData name="edwin landivar" userId="ae2ac59f40d9f62d" providerId="LiveId" clId="{8796727F-5341-428E-8FC5-40ED4EB5B175}" dt="2019-09-05T13:47:44.354" v="348" actId="167"/>
          <ac:spMkLst>
            <pc:docMk/>
            <pc:sldMk cId="3593196133" sldId="627"/>
            <ac:spMk id="8" creationId="{070C18AD-6FAB-40DF-B096-552842C64156}"/>
          </ac:spMkLst>
        </pc:spChg>
        <pc:spChg chg="mod">
          <ac:chgData name="edwin landivar" userId="ae2ac59f40d9f62d" providerId="LiveId" clId="{8796727F-5341-428E-8FC5-40ED4EB5B175}" dt="2019-09-05T13:48:53.984" v="363" actId="1076"/>
          <ac:spMkLst>
            <pc:docMk/>
            <pc:sldMk cId="3593196133" sldId="627"/>
            <ac:spMk id="12" creationId="{00000000-0000-0000-0000-000000000000}"/>
          </ac:spMkLst>
        </pc:spChg>
        <pc:picChg chg="add mod">
          <ac:chgData name="edwin landivar" userId="ae2ac59f40d9f62d" providerId="LiveId" clId="{8796727F-5341-428E-8FC5-40ED4EB5B175}" dt="2019-09-05T13:48:13.737" v="356" actId="167"/>
          <ac:picMkLst>
            <pc:docMk/>
            <pc:sldMk cId="3593196133" sldId="627"/>
            <ac:picMk id="4098" creationId="{284CB9A4-25C5-4E44-AB37-C87B63D0965B}"/>
          </ac:picMkLst>
        </pc:picChg>
        <pc:picChg chg="del">
          <ac:chgData name="edwin landivar" userId="ae2ac59f40d9f62d" providerId="LiveId" clId="{8796727F-5341-428E-8FC5-40ED4EB5B175}" dt="2019-09-05T12:50:00.146" v="22" actId="478"/>
          <ac:picMkLst>
            <pc:docMk/>
            <pc:sldMk cId="3593196133" sldId="627"/>
            <ac:picMk id="7170" creationId="{5A8F2D8B-D940-4E43-AD01-6B6FD7C785B4}"/>
          </ac:picMkLst>
        </pc:picChg>
      </pc:sldChg>
      <pc:sldChg chg="add del">
        <pc:chgData name="edwin landivar" userId="ae2ac59f40d9f62d" providerId="LiveId" clId="{8796727F-5341-428E-8FC5-40ED4EB5B175}" dt="2019-09-05T13:13:30.431" v="145" actId="2696"/>
        <pc:sldMkLst>
          <pc:docMk/>
          <pc:sldMk cId="1441789857" sldId="628"/>
        </pc:sldMkLst>
      </pc:sldChg>
      <pc:sldChg chg="addSp delSp modSp add modNotesTx">
        <pc:chgData name="edwin landivar" userId="ae2ac59f40d9f62d" providerId="LiveId" clId="{8796727F-5341-428E-8FC5-40ED4EB5B175}" dt="2019-09-05T13:57:23.640" v="390" actId="1076"/>
        <pc:sldMkLst>
          <pc:docMk/>
          <pc:sldMk cId="2645093195" sldId="628"/>
        </pc:sldMkLst>
        <pc:spChg chg="del">
          <ac:chgData name="edwin landivar" userId="ae2ac59f40d9f62d" providerId="LiveId" clId="{8796727F-5341-428E-8FC5-40ED4EB5B175}" dt="2019-09-05T13:13:47.672" v="150" actId="478"/>
          <ac:spMkLst>
            <pc:docMk/>
            <pc:sldMk cId="2645093195" sldId="628"/>
            <ac:spMk id="2" creationId="{3576BB3C-657C-4FB1-9305-B9624C12D188}"/>
          </ac:spMkLst>
        </pc:spChg>
        <pc:spChg chg="mod ord">
          <ac:chgData name="edwin landivar" userId="ae2ac59f40d9f62d" providerId="LiveId" clId="{8796727F-5341-428E-8FC5-40ED4EB5B175}" dt="2019-09-05T13:57:11.176" v="389" actId="1076"/>
          <ac:spMkLst>
            <pc:docMk/>
            <pc:sldMk cId="2645093195" sldId="628"/>
            <ac:spMk id="6" creationId="{5A029062-0B40-4469-A9C2-00C47831E7F0}"/>
          </ac:spMkLst>
        </pc:spChg>
        <pc:spChg chg="mod">
          <ac:chgData name="edwin landivar" userId="ae2ac59f40d9f62d" providerId="LiveId" clId="{8796727F-5341-428E-8FC5-40ED4EB5B175}" dt="2019-09-05T13:56:54.520" v="384" actId="1076"/>
          <ac:spMkLst>
            <pc:docMk/>
            <pc:sldMk cId="2645093195" sldId="628"/>
            <ac:spMk id="7" creationId="{B0369C6B-D18C-4CCF-81D5-91F16F2021B5}"/>
          </ac:spMkLst>
        </pc:spChg>
        <pc:spChg chg="mod">
          <ac:chgData name="edwin landivar" userId="ae2ac59f40d9f62d" providerId="LiveId" clId="{8796727F-5341-428E-8FC5-40ED4EB5B175}" dt="2019-09-05T13:57:23.640" v="390" actId="1076"/>
          <ac:spMkLst>
            <pc:docMk/>
            <pc:sldMk cId="2645093195" sldId="628"/>
            <ac:spMk id="12" creationId="{00000000-0000-0000-0000-000000000000}"/>
          </ac:spMkLst>
        </pc:spChg>
        <pc:picChg chg="add mod">
          <ac:chgData name="edwin landivar" userId="ae2ac59f40d9f62d" providerId="LiveId" clId="{8796727F-5341-428E-8FC5-40ED4EB5B175}" dt="2019-09-05T13:57:07.057" v="388" actId="167"/>
          <ac:picMkLst>
            <pc:docMk/>
            <pc:sldMk cId="2645093195" sldId="628"/>
            <ac:picMk id="5122" creationId="{F4B7DBA3-9804-42F5-AFDA-1C5E995D3A4B}"/>
          </ac:picMkLst>
        </pc:picChg>
      </pc:sldChg>
      <pc:sldChg chg="addSp modSp add modNotesTx">
        <pc:chgData name="edwin landivar" userId="ae2ac59f40d9f62d" providerId="LiveId" clId="{8796727F-5341-428E-8FC5-40ED4EB5B175}" dt="2019-09-05T14:02:25.361" v="410" actId="1076"/>
        <pc:sldMkLst>
          <pc:docMk/>
          <pc:sldMk cId="3941144082" sldId="629"/>
        </pc:sldMkLst>
        <pc:spChg chg="mod">
          <ac:chgData name="edwin landivar" userId="ae2ac59f40d9f62d" providerId="LiveId" clId="{8796727F-5341-428E-8FC5-40ED4EB5B175}" dt="2019-09-05T14:02:25.361" v="410" actId="1076"/>
          <ac:spMkLst>
            <pc:docMk/>
            <pc:sldMk cId="3941144082" sldId="629"/>
            <ac:spMk id="7" creationId="{B0369C6B-D18C-4CCF-81D5-91F16F2021B5}"/>
          </ac:spMkLst>
        </pc:spChg>
        <pc:spChg chg="mod">
          <ac:chgData name="edwin landivar" userId="ae2ac59f40d9f62d" providerId="LiveId" clId="{8796727F-5341-428E-8FC5-40ED4EB5B175}" dt="2019-09-05T14:00:54.415" v="400" actId="17032"/>
          <ac:spMkLst>
            <pc:docMk/>
            <pc:sldMk cId="3941144082" sldId="629"/>
            <ac:spMk id="12" creationId="{00000000-0000-0000-0000-000000000000}"/>
          </ac:spMkLst>
        </pc:spChg>
        <pc:picChg chg="add mod">
          <ac:chgData name="edwin landivar" userId="ae2ac59f40d9f62d" providerId="LiveId" clId="{8796727F-5341-428E-8FC5-40ED4EB5B175}" dt="2019-09-05T14:00:21.912" v="395" actId="167"/>
          <ac:picMkLst>
            <pc:docMk/>
            <pc:sldMk cId="3941144082" sldId="629"/>
            <ac:picMk id="6146" creationId="{1744526F-702B-4623-B899-C1BD41E21407}"/>
          </ac:picMkLst>
        </pc:picChg>
      </pc:sldChg>
      <pc:sldChg chg="add del">
        <pc:chgData name="edwin landivar" userId="ae2ac59f40d9f62d" providerId="LiveId" clId="{8796727F-5341-428E-8FC5-40ED4EB5B175}" dt="2019-09-05T13:22:22.145" v="216" actId="2696"/>
        <pc:sldMkLst>
          <pc:docMk/>
          <pc:sldMk cId="1301771293" sldId="630"/>
        </pc:sldMkLst>
      </pc:sldChg>
      <pc:sldChg chg="addSp modSp add modNotesTx">
        <pc:chgData name="edwin landivar" userId="ae2ac59f40d9f62d" providerId="LiveId" clId="{8796727F-5341-428E-8FC5-40ED4EB5B175}" dt="2019-09-05T14:05:40.935" v="419" actId="17032"/>
        <pc:sldMkLst>
          <pc:docMk/>
          <pc:sldMk cId="2699695338" sldId="630"/>
        </pc:sldMkLst>
        <pc:spChg chg="mod">
          <ac:chgData name="edwin landivar" userId="ae2ac59f40d9f62d" providerId="LiveId" clId="{8796727F-5341-428E-8FC5-40ED4EB5B175}" dt="2019-09-05T14:05:13.427" v="412" actId="1076"/>
          <ac:spMkLst>
            <pc:docMk/>
            <pc:sldMk cId="2699695338" sldId="630"/>
            <ac:spMk id="6" creationId="{5A029062-0B40-4469-A9C2-00C47831E7F0}"/>
          </ac:spMkLst>
        </pc:spChg>
        <pc:spChg chg="mod">
          <ac:chgData name="edwin landivar" userId="ae2ac59f40d9f62d" providerId="LiveId" clId="{8796727F-5341-428E-8FC5-40ED4EB5B175}" dt="2019-09-05T14:05:40.935" v="419" actId="17032"/>
          <ac:spMkLst>
            <pc:docMk/>
            <pc:sldMk cId="2699695338" sldId="630"/>
            <ac:spMk id="7" creationId="{B0369C6B-D18C-4CCF-81D5-91F16F2021B5}"/>
          </ac:spMkLst>
        </pc:spChg>
        <pc:picChg chg="add mod">
          <ac:chgData name="edwin landivar" userId="ae2ac59f40d9f62d" providerId="LiveId" clId="{8796727F-5341-428E-8FC5-40ED4EB5B175}" dt="2019-09-05T14:05:26.864" v="416" actId="167"/>
          <ac:picMkLst>
            <pc:docMk/>
            <pc:sldMk cId="2699695338" sldId="630"/>
            <ac:picMk id="7170" creationId="{8819061E-418A-4474-A860-8211D5B132D8}"/>
          </ac:picMkLst>
        </pc:picChg>
      </pc:sldChg>
      <pc:sldChg chg="addSp delSp modSp add modNotesTx">
        <pc:chgData name="edwin landivar" userId="ae2ac59f40d9f62d" providerId="LiveId" clId="{8796727F-5341-428E-8FC5-40ED4EB5B175}" dt="2019-09-05T14:08:19.984" v="435" actId="1076"/>
        <pc:sldMkLst>
          <pc:docMk/>
          <pc:sldMk cId="4105892135" sldId="631"/>
        </pc:sldMkLst>
        <pc:spChg chg="add del mod">
          <ac:chgData name="edwin landivar" userId="ae2ac59f40d9f62d" providerId="LiveId" clId="{8796727F-5341-428E-8FC5-40ED4EB5B175}" dt="2019-09-05T13:31:18.677" v="269" actId="478"/>
          <ac:spMkLst>
            <pc:docMk/>
            <pc:sldMk cId="4105892135" sldId="631"/>
            <ac:spMk id="2" creationId="{F7E3D4ED-DE47-46BD-8FF0-4C4AFD95BCD8}"/>
          </ac:spMkLst>
        </pc:spChg>
        <pc:spChg chg="add mod">
          <ac:chgData name="edwin landivar" userId="ae2ac59f40d9f62d" providerId="LiveId" clId="{8796727F-5341-428E-8FC5-40ED4EB5B175}" dt="2019-09-05T14:08:09.545" v="433" actId="17032"/>
          <ac:spMkLst>
            <pc:docMk/>
            <pc:sldMk cId="4105892135" sldId="631"/>
            <ac:spMk id="3" creationId="{696D59D1-2237-4ABC-8912-E72EAFDF68ED}"/>
          </ac:spMkLst>
        </pc:spChg>
        <pc:spChg chg="mod">
          <ac:chgData name="edwin landivar" userId="ae2ac59f40d9f62d" providerId="LiveId" clId="{8796727F-5341-428E-8FC5-40ED4EB5B175}" dt="2019-09-05T14:07:05.034" v="425" actId="17032"/>
          <ac:spMkLst>
            <pc:docMk/>
            <pc:sldMk cId="4105892135" sldId="631"/>
            <ac:spMk id="7" creationId="{B0369C6B-D18C-4CCF-81D5-91F16F2021B5}"/>
          </ac:spMkLst>
        </pc:spChg>
        <pc:spChg chg="add mod">
          <ac:chgData name="edwin landivar" userId="ae2ac59f40d9f62d" providerId="LiveId" clId="{8796727F-5341-428E-8FC5-40ED4EB5B175}" dt="2019-09-05T14:08:19.984" v="435" actId="1076"/>
          <ac:spMkLst>
            <pc:docMk/>
            <pc:sldMk cId="4105892135" sldId="631"/>
            <ac:spMk id="8" creationId="{4970D155-D633-4483-AD85-9B3E3AEBAE8B}"/>
          </ac:spMkLst>
        </pc:spChg>
        <pc:spChg chg="mod">
          <ac:chgData name="edwin landivar" userId="ae2ac59f40d9f62d" providerId="LiveId" clId="{8796727F-5341-428E-8FC5-40ED4EB5B175}" dt="2019-09-05T14:07:11.360" v="426" actId="1076"/>
          <ac:spMkLst>
            <pc:docMk/>
            <pc:sldMk cId="4105892135" sldId="631"/>
            <ac:spMk id="12" creationId="{00000000-0000-0000-0000-000000000000}"/>
          </ac:spMkLst>
        </pc:spChg>
        <pc:picChg chg="add mod">
          <ac:chgData name="edwin landivar" userId="ae2ac59f40d9f62d" providerId="LiveId" clId="{8796727F-5341-428E-8FC5-40ED4EB5B175}" dt="2019-09-05T14:06:55.122" v="424" actId="167"/>
          <ac:picMkLst>
            <pc:docMk/>
            <pc:sldMk cId="4105892135" sldId="631"/>
            <ac:picMk id="8194" creationId="{E2A00425-4C30-43A8-9792-C622868FED78}"/>
          </ac:picMkLst>
        </pc:picChg>
      </pc:sldChg>
      <pc:sldChg chg="addSp modSp add modNotesTx">
        <pc:chgData name="edwin landivar" userId="ae2ac59f40d9f62d" providerId="LiveId" clId="{8796727F-5341-428E-8FC5-40ED4EB5B175}" dt="2019-09-05T14:14:10.247" v="455" actId="1076"/>
        <pc:sldMkLst>
          <pc:docMk/>
          <pc:sldMk cId="4193048383" sldId="632"/>
        </pc:sldMkLst>
        <pc:spChg chg="mod">
          <ac:chgData name="edwin landivar" userId="ae2ac59f40d9f62d" providerId="LiveId" clId="{8796727F-5341-428E-8FC5-40ED4EB5B175}" dt="2019-09-05T14:14:10.247" v="455" actId="1076"/>
          <ac:spMkLst>
            <pc:docMk/>
            <pc:sldMk cId="4193048383" sldId="632"/>
            <ac:spMk id="6" creationId="{5A029062-0B40-4469-A9C2-00C47831E7F0}"/>
          </ac:spMkLst>
        </pc:spChg>
        <pc:spChg chg="mod">
          <ac:chgData name="edwin landivar" userId="ae2ac59f40d9f62d" providerId="LiveId" clId="{8796727F-5341-428E-8FC5-40ED4EB5B175}" dt="2019-09-05T14:14:06.359" v="454" actId="1076"/>
          <ac:spMkLst>
            <pc:docMk/>
            <pc:sldMk cId="4193048383" sldId="632"/>
            <ac:spMk id="7" creationId="{B0369C6B-D18C-4CCF-81D5-91F16F2021B5}"/>
          </ac:spMkLst>
        </pc:spChg>
        <pc:picChg chg="add mod">
          <ac:chgData name="edwin landivar" userId="ae2ac59f40d9f62d" providerId="LiveId" clId="{8796727F-5341-428E-8FC5-40ED4EB5B175}" dt="2019-09-05T14:14:01.887" v="453" actId="1076"/>
          <ac:picMkLst>
            <pc:docMk/>
            <pc:sldMk cId="4193048383" sldId="632"/>
            <ac:picMk id="9218" creationId="{8287DEC4-3986-4E5D-AE23-CA4D02C4E230}"/>
          </ac:picMkLst>
        </pc:picChg>
      </pc:sldChg>
      <pc:sldChg chg="addSp delSp modSp add modNotesTx">
        <pc:chgData name="edwin landivar" userId="ae2ac59f40d9f62d" providerId="LiveId" clId="{8796727F-5341-428E-8FC5-40ED4EB5B175}" dt="2019-09-05T14:21:14.152" v="479" actId="1076"/>
        <pc:sldMkLst>
          <pc:docMk/>
          <pc:sldMk cId="2594249259" sldId="633"/>
        </pc:sldMkLst>
        <pc:spChg chg="mod">
          <ac:chgData name="edwin landivar" userId="ae2ac59f40d9f62d" providerId="LiveId" clId="{8796727F-5341-428E-8FC5-40ED4EB5B175}" dt="2019-09-05T14:21:05.887" v="478" actId="1076"/>
          <ac:spMkLst>
            <pc:docMk/>
            <pc:sldMk cId="2594249259" sldId="633"/>
            <ac:spMk id="6" creationId="{5A029062-0B40-4469-A9C2-00C47831E7F0}"/>
          </ac:spMkLst>
        </pc:spChg>
        <pc:spChg chg="mod">
          <ac:chgData name="edwin landivar" userId="ae2ac59f40d9f62d" providerId="LiveId" clId="{8796727F-5341-428E-8FC5-40ED4EB5B175}" dt="2019-09-05T14:21:14.152" v="479" actId="1076"/>
          <ac:spMkLst>
            <pc:docMk/>
            <pc:sldMk cId="2594249259" sldId="633"/>
            <ac:spMk id="7" creationId="{B0369C6B-D18C-4CCF-81D5-91F16F2021B5}"/>
          </ac:spMkLst>
        </pc:spChg>
        <pc:picChg chg="add del">
          <ac:chgData name="edwin landivar" userId="ae2ac59f40d9f62d" providerId="LiveId" clId="{8796727F-5341-428E-8FC5-40ED4EB5B175}" dt="2019-09-05T14:17:58.561" v="457" actId="478"/>
          <ac:picMkLst>
            <pc:docMk/>
            <pc:sldMk cId="2594249259" sldId="633"/>
            <ac:picMk id="10242" creationId="{1380B8ED-90EA-46BE-B759-FB9184C5F725}"/>
          </ac:picMkLst>
        </pc:picChg>
        <pc:picChg chg="add del mod">
          <ac:chgData name="edwin landivar" userId="ae2ac59f40d9f62d" providerId="LiveId" clId="{8796727F-5341-428E-8FC5-40ED4EB5B175}" dt="2019-09-05T14:20:41.830" v="471"/>
          <ac:picMkLst>
            <pc:docMk/>
            <pc:sldMk cId="2594249259" sldId="633"/>
            <ac:picMk id="10244" creationId="{47A5DAE5-0EDC-43B9-B74E-81522153B778}"/>
          </ac:picMkLst>
        </pc:picChg>
        <pc:picChg chg="add mod">
          <ac:chgData name="edwin landivar" userId="ae2ac59f40d9f62d" providerId="LiveId" clId="{8796727F-5341-428E-8FC5-40ED4EB5B175}" dt="2019-09-05T14:20:58.344" v="477" actId="167"/>
          <ac:picMkLst>
            <pc:docMk/>
            <pc:sldMk cId="2594249259" sldId="633"/>
            <ac:picMk id="10246" creationId="{DC029D63-AA12-4DE3-9CE8-609694CA0FC6}"/>
          </ac:picMkLst>
        </pc:picChg>
      </pc:sldChg>
      <pc:sldMasterChg chg="delSldLayout">
        <pc:chgData name="edwin landivar" userId="ae2ac59f40d9f62d" providerId="LiveId" clId="{8796727F-5341-428E-8FC5-40ED4EB5B175}" dt="2019-09-05T13:05:19.984" v="93" actId="2696"/>
        <pc:sldMasterMkLst>
          <pc:docMk/>
          <pc:sldMasterMk cId="3413871359" sldId="2147483656"/>
        </pc:sldMasterMkLst>
        <pc:sldLayoutChg chg="del">
          <pc:chgData name="edwin landivar" userId="ae2ac59f40d9f62d" providerId="LiveId" clId="{8796727F-5341-428E-8FC5-40ED4EB5B175}" dt="2019-09-05T13:05:19.984" v="93" actId="2696"/>
          <pc:sldLayoutMkLst>
            <pc:docMk/>
            <pc:sldMasterMk cId="3413871359" sldId="2147483656"/>
            <pc:sldLayoutMk cId="2674918995" sldId="2147483737"/>
          </pc:sldLayoutMkLst>
        </pc:sldLayoutChg>
      </pc:sldMaster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7:42:08.354" v="371" actId="12"/>
        <pc:sldMkLst>
          <pc:docMk/>
          <pc:sldMk cId="668194125" sldId="616"/>
        </pc:sldMkLst>
        <pc:spChg chg="mod">
          <ac:chgData name="edwin landivar" userId="ae2ac59f40d9f62d" providerId="LiveId" clId="{285E6BC9-C5DC-4EFD-8282-D8C3662C49D6}" dt="2019-07-19T17:42:08.354" v="371" actId="12"/>
          <ac:spMkLst>
            <pc:docMk/>
            <pc:sldMk cId="668194125" sldId="616"/>
            <ac:spMk id="7" creationId="{1867828F-492D-4BF1-8A4E-822DF2FD5B9B}"/>
          </ac:spMkLst>
        </pc:spChg>
        <pc:spChg chg="mod">
          <ac:chgData name="edwin landivar" userId="ae2ac59f40d9f62d" providerId="LiveId" clId="{285E6BC9-C5DC-4EFD-8282-D8C3662C49D6}" dt="2019-07-19T17:05:00.828" v="245" actId="17032"/>
          <ac:spMkLst>
            <pc:docMk/>
            <pc:sldMk cId="668194125" sldId="616"/>
            <ac:spMk id="8" creationId="{00000000-0000-0000-0000-000000000000}"/>
          </ac:spMkLst>
        </pc:spChg>
        <pc:spChg chg="mod">
          <ac:chgData name="edwin landivar" userId="ae2ac59f40d9f62d" providerId="LiveId" clId="{285E6BC9-C5DC-4EFD-8282-D8C3662C49D6}" dt="2019-07-19T17:04:51.925" v="244" actId="1076"/>
          <ac:spMkLst>
            <pc:docMk/>
            <pc:sldMk cId="668194125" sldId="616"/>
            <ac:spMk id="11" creationId="{000A3D02-EEEC-4528-90F1-EF34E378C585}"/>
          </ac:spMkLst>
        </pc:spChg>
        <pc:picChg chg="del">
          <ac:chgData name="edwin landivar" userId="ae2ac59f40d9f62d" providerId="LiveId" clId="{285E6BC9-C5DC-4EFD-8282-D8C3662C49D6}" dt="2019-07-19T17:00:32.464" v="234" actId="478"/>
          <ac:picMkLst>
            <pc:docMk/>
            <pc:sldMk cId="668194125" sldId="616"/>
            <ac:picMk id="5122" creationId="{6DBA0D05-C724-4723-9829-C5358EEF30AE}"/>
          </ac:picMkLst>
        </pc:picChg>
        <pc:picChg chg="add mod">
          <ac:chgData name="edwin landivar" userId="ae2ac59f40d9f62d" providerId="LiveId" clId="{285E6BC9-C5DC-4EFD-8282-D8C3662C49D6}" dt="2019-07-19T17:04:47.231" v="243" actId="167"/>
          <ac:picMkLst>
            <pc:docMk/>
            <pc:sldMk cId="668194125" sldId="616"/>
            <ac:picMk id="6146" creationId="{FDCC2B16-6E25-4BA0-BDBA-96516CF4BB1E}"/>
          </ac:picMkLst>
        </pc:picChg>
      </pc:sldChg>
      <pc:sldChg chg="addSp delSp modSp modNotesTx">
        <pc:chgData name="edwin landivar" userId="ae2ac59f40d9f62d" providerId="LiveId" clId="{285E6BC9-C5DC-4EFD-8282-D8C3662C49D6}" dt="2019-07-19T16:56:57.407" v="232" actId="167"/>
        <pc:sldMkLst>
          <pc:docMk/>
          <pc:sldMk cId="2599265895" sldId="619"/>
        </pc:sldMkLst>
        <pc:spChg chg="mod">
          <ac:chgData name="edwin landivar" userId="ae2ac59f40d9f62d" providerId="LiveId" clId="{285E6BC9-C5DC-4EFD-8282-D8C3662C49D6}" dt="2019-07-19T16:56:10.557" v="222" actId="1076"/>
          <ac:spMkLst>
            <pc:docMk/>
            <pc:sldMk cId="2599265895" sldId="619"/>
            <ac:spMk id="9" creationId="{227275EF-EC61-4770-89C0-348F5818FF93}"/>
          </ac:spMkLst>
        </pc:spChg>
        <pc:spChg chg="mod">
          <ac:chgData name="edwin landivar" userId="ae2ac59f40d9f62d" providerId="LiveId" clId="{285E6BC9-C5DC-4EFD-8282-D8C3662C49D6}" dt="2019-07-19T16:23:32.981" v="134" actId="1076"/>
          <ac:spMkLst>
            <pc:docMk/>
            <pc:sldMk cId="2599265895" sldId="619"/>
            <ac:spMk id="27" creationId="{00000000-0000-0000-0000-000000000000}"/>
          </ac:spMkLst>
        </pc:spChg>
        <pc:picChg chg="del">
          <ac:chgData name="edwin landivar" userId="ae2ac59f40d9f62d" providerId="LiveId" clId="{285E6BC9-C5DC-4EFD-8282-D8C3662C49D6}" dt="2019-07-19T16:56:12.068" v="223" actId="478"/>
          <ac:picMkLst>
            <pc:docMk/>
            <pc:sldMk cId="2599265895" sldId="619"/>
            <ac:picMk id="4098" creationId="{5A12CD69-7EC5-4DEC-B516-A77CBF41B08B}"/>
          </ac:picMkLst>
        </pc:picChg>
        <pc:picChg chg="add mod">
          <ac:chgData name="edwin landivar" userId="ae2ac59f40d9f62d" providerId="LiveId" clId="{285E6BC9-C5DC-4EFD-8282-D8C3662C49D6}" dt="2019-07-19T16:56:29.894" v="228" actId="167"/>
          <ac:picMkLst>
            <pc:docMk/>
            <pc:sldMk cId="2599265895" sldId="619"/>
            <ac:picMk id="5122" creationId="{D0A300C3-FEBC-4EEF-BDE0-59A7A018FE5B}"/>
          </ac:picMkLst>
        </pc:picChg>
        <pc:picChg chg="add mod">
          <ac:chgData name="edwin landivar" userId="ae2ac59f40d9f62d" providerId="LiveId" clId="{285E6BC9-C5DC-4EFD-8282-D8C3662C49D6}" dt="2019-07-19T16:56:57.407" v="232" actId="167"/>
          <ac:picMkLst>
            <pc:docMk/>
            <pc:sldMk cId="2599265895" sldId="619"/>
            <ac:picMk id="5124" creationId="{8CE7AB0D-2699-4E05-8DD3-F5875C881466}"/>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9B6BD829-BA61-470B-8847-07999751D8A6}"/>
    <pc:docChg chg="undo custSel delSld modSld">
      <pc:chgData name="edwin landivar" userId="ae2ac59f40d9f62d" providerId="LiveId" clId="{9B6BD829-BA61-470B-8847-07999751D8A6}" dt="2019-09-05T16:12:43.627" v="335" actId="1076"/>
      <pc:docMkLst>
        <pc:docMk/>
      </pc:docMkLst>
      <pc:sldChg chg="addSp delSp modSp modNotesTx">
        <pc:chgData name="edwin landivar" userId="ae2ac59f40d9f62d" providerId="LiveId" clId="{9B6BD829-BA61-470B-8847-07999751D8A6}" dt="2019-09-05T15:11:55.630" v="37" actId="14100"/>
        <pc:sldMkLst>
          <pc:docMk/>
          <pc:sldMk cId="3378895467" sldId="606"/>
        </pc:sldMkLst>
        <pc:spChg chg="mod">
          <ac:chgData name="edwin landivar" userId="ae2ac59f40d9f62d" providerId="LiveId" clId="{9B6BD829-BA61-470B-8847-07999751D8A6}" dt="2019-09-05T15:07:40.591" v="1" actId="6549"/>
          <ac:spMkLst>
            <pc:docMk/>
            <pc:sldMk cId="3378895467" sldId="606"/>
            <ac:spMk id="5" creationId="{00000000-0000-0000-0000-000000000000}"/>
          </ac:spMkLst>
        </pc:spChg>
        <pc:picChg chg="del">
          <ac:chgData name="edwin landivar" userId="ae2ac59f40d9f62d" providerId="LiveId" clId="{9B6BD829-BA61-470B-8847-07999751D8A6}" dt="2019-09-05T15:08:53.203" v="3" actId="478"/>
          <ac:picMkLst>
            <pc:docMk/>
            <pc:sldMk cId="3378895467" sldId="606"/>
            <ac:picMk id="4" creationId="{4109551A-473B-4319-9539-31E0F50A8B0E}"/>
          </ac:picMkLst>
        </pc:picChg>
        <pc:picChg chg="add del mod">
          <ac:chgData name="edwin landivar" userId="ae2ac59f40d9f62d" providerId="LiveId" clId="{9B6BD829-BA61-470B-8847-07999751D8A6}" dt="2019-09-05T15:10:54.085" v="34" actId="478"/>
          <ac:picMkLst>
            <pc:docMk/>
            <pc:sldMk cId="3378895467" sldId="606"/>
            <ac:picMk id="1026" creationId="{CCD3E2DD-59F7-4D3C-AC41-84BFCDEAA3C6}"/>
          </ac:picMkLst>
        </pc:picChg>
        <pc:picChg chg="add mod">
          <ac:chgData name="edwin landivar" userId="ae2ac59f40d9f62d" providerId="LiveId" clId="{9B6BD829-BA61-470B-8847-07999751D8A6}" dt="2019-09-05T15:11:55.630" v="37" actId="14100"/>
          <ac:picMkLst>
            <pc:docMk/>
            <pc:sldMk cId="3378895467" sldId="606"/>
            <ac:picMk id="1028" creationId="{A83A619D-5C4F-45FB-989E-7FD96EA59712}"/>
          </ac:picMkLst>
        </pc:picChg>
      </pc:sldChg>
      <pc:sldChg chg="addSp delSp modSp">
        <pc:chgData name="edwin landivar" userId="ae2ac59f40d9f62d" providerId="LiveId" clId="{9B6BD829-BA61-470B-8847-07999751D8A6}" dt="2019-09-05T15:15:18.638" v="47" actId="207"/>
        <pc:sldMkLst>
          <pc:docMk/>
          <pc:sldMk cId="837056114" sldId="613"/>
        </pc:sldMkLst>
        <pc:spChg chg="mod">
          <ac:chgData name="edwin landivar" userId="ae2ac59f40d9f62d" providerId="LiveId" clId="{9B6BD829-BA61-470B-8847-07999751D8A6}" dt="2019-09-05T15:15:18.638" v="47" actId="207"/>
          <ac:spMkLst>
            <pc:docMk/>
            <pc:sldMk cId="837056114" sldId="613"/>
            <ac:spMk id="14" creationId="{00000000-0000-0000-0000-000000000000}"/>
          </ac:spMkLst>
        </pc:spChg>
        <pc:spChg chg="mod">
          <ac:chgData name="edwin landivar" userId="ae2ac59f40d9f62d" providerId="LiveId" clId="{9B6BD829-BA61-470B-8847-07999751D8A6}" dt="2019-09-05T15:13:24.669" v="42" actId="1076"/>
          <ac:spMkLst>
            <pc:docMk/>
            <pc:sldMk cId="837056114" sldId="613"/>
            <ac:spMk id="15" creationId="{00000000-0000-0000-0000-000000000000}"/>
          </ac:spMkLst>
        </pc:spChg>
        <pc:grpChg chg="mod">
          <ac:chgData name="edwin landivar" userId="ae2ac59f40d9f62d" providerId="LiveId" clId="{9B6BD829-BA61-470B-8847-07999751D8A6}" dt="2019-09-05T15:14:34.754" v="43"/>
          <ac:grpSpMkLst>
            <pc:docMk/>
            <pc:sldMk cId="837056114" sldId="613"/>
            <ac:grpSpMk id="21" creationId="{00000000-0000-0000-0000-000000000000}"/>
          </ac:grpSpMkLst>
        </pc:grpChg>
        <pc:picChg chg="del">
          <ac:chgData name="edwin landivar" userId="ae2ac59f40d9f62d" providerId="LiveId" clId="{9B6BD829-BA61-470B-8847-07999751D8A6}" dt="2019-09-05T15:08:59.322" v="5" actId="478"/>
          <ac:picMkLst>
            <pc:docMk/>
            <pc:sldMk cId="837056114" sldId="613"/>
            <ac:picMk id="8" creationId="{6EA9F3DE-66F8-4C6A-B6FC-67164768329E}"/>
          </ac:picMkLst>
        </pc:picChg>
        <pc:picChg chg="add mod">
          <ac:chgData name="edwin landivar" userId="ae2ac59f40d9f62d" providerId="LiveId" clId="{9B6BD829-BA61-470B-8847-07999751D8A6}" dt="2019-09-05T15:13:21.958" v="41" actId="167"/>
          <ac:picMkLst>
            <pc:docMk/>
            <pc:sldMk cId="837056114" sldId="613"/>
            <ac:picMk id="2050" creationId="{DD8FA994-D914-4391-9BD4-ED1B49D391E6}"/>
          </ac:picMkLst>
        </pc:picChg>
      </pc:sldChg>
      <pc:sldChg chg="addSp delSp modSp">
        <pc:chgData name="edwin landivar" userId="ae2ac59f40d9f62d" providerId="LiveId" clId="{9B6BD829-BA61-470B-8847-07999751D8A6}" dt="2019-09-05T16:03:45.596" v="288" actId="1076"/>
        <pc:sldMkLst>
          <pc:docMk/>
          <pc:sldMk cId="2599265895" sldId="619"/>
        </pc:sldMkLst>
        <pc:spChg chg="del">
          <ac:chgData name="edwin landivar" userId="ae2ac59f40d9f62d" providerId="LiveId" clId="{9B6BD829-BA61-470B-8847-07999751D8A6}" dt="2019-09-05T15:16:59.758" v="50" actId="478"/>
          <ac:spMkLst>
            <pc:docMk/>
            <pc:sldMk cId="2599265895" sldId="619"/>
            <ac:spMk id="7" creationId="{162B4C47-848F-4F1B-9640-AE03CB01F9A1}"/>
          </ac:spMkLst>
        </pc:spChg>
        <pc:spChg chg="mod">
          <ac:chgData name="edwin landivar" userId="ae2ac59f40d9f62d" providerId="LiveId" clId="{9B6BD829-BA61-470B-8847-07999751D8A6}" dt="2019-09-05T16:03:45.596" v="288" actId="1076"/>
          <ac:spMkLst>
            <pc:docMk/>
            <pc:sldMk cId="2599265895" sldId="619"/>
            <ac:spMk id="9" creationId="{227275EF-EC61-4770-89C0-348F5818FF93}"/>
          </ac:spMkLst>
        </pc:spChg>
        <pc:spChg chg="mod">
          <ac:chgData name="edwin landivar" userId="ae2ac59f40d9f62d" providerId="LiveId" clId="{9B6BD829-BA61-470B-8847-07999751D8A6}" dt="2019-09-05T15:19:40.493" v="102" actId="20577"/>
          <ac:spMkLst>
            <pc:docMk/>
            <pc:sldMk cId="2599265895" sldId="619"/>
            <ac:spMk id="27" creationId="{00000000-0000-0000-0000-000000000000}"/>
          </ac:spMkLst>
        </pc:spChg>
        <pc:picChg chg="del">
          <ac:chgData name="edwin landivar" userId="ae2ac59f40d9f62d" providerId="LiveId" clId="{9B6BD829-BA61-470B-8847-07999751D8A6}" dt="2019-09-05T15:09:04.478" v="7" actId="478"/>
          <ac:picMkLst>
            <pc:docMk/>
            <pc:sldMk cId="2599265895" sldId="619"/>
            <ac:picMk id="1026" creationId="{1F556733-155C-4D19-B0F9-DF0D12A743B6}"/>
          </ac:picMkLst>
        </pc:picChg>
        <pc:picChg chg="add del">
          <ac:chgData name="edwin landivar" userId="ae2ac59f40d9f62d" providerId="LiveId" clId="{9B6BD829-BA61-470B-8847-07999751D8A6}" dt="2019-09-05T16:02:35.288" v="282" actId="478"/>
          <ac:picMkLst>
            <pc:docMk/>
            <pc:sldMk cId="2599265895" sldId="619"/>
            <ac:picMk id="3074" creationId="{7A649C72-D352-470D-94C1-9D798EEEFE5E}"/>
          </ac:picMkLst>
        </pc:picChg>
        <pc:picChg chg="add mod">
          <ac:chgData name="edwin landivar" userId="ae2ac59f40d9f62d" providerId="LiveId" clId="{9B6BD829-BA61-470B-8847-07999751D8A6}" dt="2019-09-05T16:03:42.069" v="287" actId="167"/>
          <ac:picMkLst>
            <pc:docMk/>
            <pc:sldMk cId="2599265895" sldId="619"/>
            <ac:picMk id="3076" creationId="{B678911B-2FA7-4351-940F-E2B359B95810}"/>
          </ac:picMkLst>
        </pc:picChg>
      </pc:sldChg>
      <pc:sldChg chg="addSp delSp modSp">
        <pc:chgData name="edwin landivar" userId="ae2ac59f40d9f62d" providerId="LiveId" clId="{9B6BD829-BA61-470B-8847-07999751D8A6}" dt="2019-09-05T16:12:43.627" v="335" actId="1076"/>
        <pc:sldMkLst>
          <pc:docMk/>
          <pc:sldMk cId="3481045880" sldId="622"/>
        </pc:sldMkLst>
        <pc:spChg chg="mod">
          <ac:chgData name="edwin landivar" userId="ae2ac59f40d9f62d" providerId="LiveId" clId="{9B6BD829-BA61-470B-8847-07999751D8A6}" dt="2019-09-05T15:41:31.748" v="280" actId="1076"/>
          <ac:spMkLst>
            <pc:docMk/>
            <pc:sldMk cId="3481045880" sldId="622"/>
            <ac:spMk id="14" creationId="{00000000-0000-0000-0000-000000000000}"/>
          </ac:spMkLst>
        </pc:spChg>
        <pc:spChg chg="mod">
          <ac:chgData name="edwin landivar" userId="ae2ac59f40d9f62d" providerId="LiveId" clId="{9B6BD829-BA61-470B-8847-07999751D8A6}" dt="2019-09-05T16:12:40.971" v="334" actId="1076"/>
          <ac:spMkLst>
            <pc:docMk/>
            <pc:sldMk cId="3481045880" sldId="622"/>
            <ac:spMk id="15" creationId="{00000000-0000-0000-0000-000000000000}"/>
          </ac:spMkLst>
        </pc:spChg>
        <pc:grpChg chg="mod">
          <ac:chgData name="edwin landivar" userId="ae2ac59f40d9f62d" providerId="LiveId" clId="{9B6BD829-BA61-470B-8847-07999751D8A6}" dt="2019-09-05T16:12:43.627" v="335" actId="1076"/>
          <ac:grpSpMkLst>
            <pc:docMk/>
            <pc:sldMk cId="3481045880" sldId="622"/>
            <ac:grpSpMk id="21" creationId="{00000000-0000-0000-0000-000000000000}"/>
          </ac:grpSpMkLst>
        </pc:grpChg>
        <pc:picChg chg="del">
          <ac:chgData name="edwin landivar" userId="ae2ac59f40d9f62d" providerId="LiveId" clId="{9B6BD829-BA61-470B-8847-07999751D8A6}" dt="2019-09-05T15:10:02.835" v="29" actId="478"/>
          <ac:picMkLst>
            <pc:docMk/>
            <pc:sldMk cId="3481045880" sldId="622"/>
            <ac:picMk id="8" creationId="{16FF93FE-530E-40A8-84B6-3B536D04CF89}"/>
          </ac:picMkLst>
        </pc:picChg>
        <pc:picChg chg="add mod">
          <ac:chgData name="edwin landivar" userId="ae2ac59f40d9f62d" providerId="LiveId" clId="{9B6BD829-BA61-470B-8847-07999751D8A6}" dt="2019-09-05T16:12:37.677" v="333" actId="167"/>
          <ac:picMkLst>
            <pc:docMk/>
            <pc:sldMk cId="3481045880" sldId="622"/>
            <ac:picMk id="8194" creationId="{262FB1CA-A792-4203-BBE0-AEC46617D9AF}"/>
          </ac:picMkLst>
        </pc:picChg>
      </pc:sldChg>
      <pc:sldChg chg="delSp modSp modNotesTx">
        <pc:chgData name="edwin landivar" userId="ae2ac59f40d9f62d" providerId="LiveId" clId="{9B6BD829-BA61-470B-8847-07999751D8A6}" dt="2019-09-05T15:24:07.293" v="157" actId="1076"/>
        <pc:sldMkLst>
          <pc:docMk/>
          <pc:sldMk cId="149751213" sldId="625"/>
        </pc:sldMkLst>
        <pc:spChg chg="mod">
          <ac:chgData name="edwin landivar" userId="ae2ac59f40d9f62d" providerId="LiveId" clId="{9B6BD829-BA61-470B-8847-07999751D8A6}" dt="2019-09-05T15:24:07.293" v="157" actId="1076"/>
          <ac:spMkLst>
            <pc:docMk/>
            <pc:sldMk cId="149751213" sldId="625"/>
            <ac:spMk id="6" creationId="{5A029062-0B40-4469-A9C2-00C47831E7F0}"/>
          </ac:spMkLst>
        </pc:spChg>
        <pc:spChg chg="mod">
          <ac:chgData name="edwin landivar" userId="ae2ac59f40d9f62d" providerId="LiveId" clId="{9B6BD829-BA61-470B-8847-07999751D8A6}" dt="2019-09-05T15:23:47.445" v="155" actId="1076"/>
          <ac:spMkLst>
            <pc:docMk/>
            <pc:sldMk cId="149751213" sldId="625"/>
            <ac:spMk id="7" creationId="{B0369C6B-D18C-4CCF-81D5-91F16F2021B5}"/>
          </ac:spMkLst>
        </pc:spChg>
        <pc:spChg chg="mod">
          <ac:chgData name="edwin landivar" userId="ae2ac59f40d9f62d" providerId="LiveId" clId="{9B6BD829-BA61-470B-8847-07999751D8A6}" dt="2019-09-05T15:23:26.757" v="150" actId="14100"/>
          <ac:spMkLst>
            <pc:docMk/>
            <pc:sldMk cId="149751213" sldId="625"/>
            <ac:spMk id="9" creationId="{F941FAB1-BD78-414B-81C3-E9FD73C9F3D6}"/>
          </ac:spMkLst>
        </pc:spChg>
        <pc:spChg chg="mod">
          <ac:chgData name="edwin landivar" userId="ae2ac59f40d9f62d" providerId="LiveId" clId="{9B6BD829-BA61-470B-8847-07999751D8A6}" dt="2019-09-05T15:23:52.581" v="156" actId="1076"/>
          <ac:spMkLst>
            <pc:docMk/>
            <pc:sldMk cId="149751213" sldId="625"/>
            <ac:spMk id="12" creationId="{00000000-0000-0000-0000-000000000000}"/>
          </ac:spMkLst>
        </pc:spChg>
        <pc:picChg chg="del">
          <ac:chgData name="edwin landivar" userId="ae2ac59f40d9f62d" providerId="LiveId" clId="{9B6BD829-BA61-470B-8847-07999751D8A6}" dt="2019-09-05T15:09:08.407" v="9" actId="478"/>
          <ac:picMkLst>
            <pc:docMk/>
            <pc:sldMk cId="149751213" sldId="625"/>
            <ac:picMk id="2050" creationId="{187DDF81-1888-4517-8E1D-477F714C3709}"/>
          </ac:picMkLst>
        </pc:picChg>
      </pc:sldChg>
      <pc:sldChg chg="addSp delSp modSp modNotesTx">
        <pc:chgData name="edwin landivar" userId="ae2ac59f40d9f62d" providerId="LiveId" clId="{9B6BD829-BA61-470B-8847-07999751D8A6}" dt="2019-09-05T16:07:24.756" v="305" actId="1076"/>
        <pc:sldMkLst>
          <pc:docMk/>
          <pc:sldMk cId="3202398856" sldId="626"/>
        </pc:sldMkLst>
        <pc:spChg chg="mod">
          <ac:chgData name="edwin landivar" userId="ae2ac59f40d9f62d" providerId="LiveId" clId="{9B6BD829-BA61-470B-8847-07999751D8A6}" dt="2019-09-05T15:09:16.806" v="12" actId="1076"/>
          <ac:spMkLst>
            <pc:docMk/>
            <pc:sldMk cId="3202398856" sldId="626"/>
            <ac:spMk id="6" creationId="{5A029062-0B40-4469-A9C2-00C47831E7F0}"/>
          </ac:spMkLst>
        </pc:spChg>
        <pc:spChg chg="mod">
          <ac:chgData name="edwin landivar" userId="ae2ac59f40d9f62d" providerId="LiveId" clId="{9B6BD829-BA61-470B-8847-07999751D8A6}" dt="2019-09-05T16:07:18.283" v="304" actId="1076"/>
          <ac:spMkLst>
            <pc:docMk/>
            <pc:sldMk cId="3202398856" sldId="626"/>
            <ac:spMk id="7" creationId="{B0369C6B-D18C-4CCF-81D5-91F16F2021B5}"/>
          </ac:spMkLst>
        </pc:spChg>
        <pc:spChg chg="mod">
          <ac:chgData name="edwin landivar" userId="ae2ac59f40d9f62d" providerId="LiveId" clId="{9B6BD829-BA61-470B-8847-07999751D8A6}" dt="2019-09-05T16:07:24.756" v="305" actId="1076"/>
          <ac:spMkLst>
            <pc:docMk/>
            <pc:sldMk cId="3202398856" sldId="626"/>
            <ac:spMk id="12" creationId="{00000000-0000-0000-0000-000000000000}"/>
          </ac:spMkLst>
        </pc:spChg>
        <pc:picChg chg="del">
          <ac:chgData name="edwin landivar" userId="ae2ac59f40d9f62d" providerId="LiveId" clId="{9B6BD829-BA61-470B-8847-07999751D8A6}" dt="2019-09-05T15:09:13.413" v="11" actId="478"/>
          <ac:picMkLst>
            <pc:docMk/>
            <pc:sldMk cId="3202398856" sldId="626"/>
            <ac:picMk id="3074" creationId="{FC111A8B-373F-4A4E-A0E4-F4AB50DFDF45}"/>
          </ac:picMkLst>
        </pc:picChg>
        <pc:picChg chg="add del mod">
          <ac:chgData name="edwin landivar" userId="ae2ac59f40d9f62d" providerId="LiveId" clId="{9B6BD829-BA61-470B-8847-07999751D8A6}" dt="2019-09-05T16:05:33.992" v="293" actId="478"/>
          <ac:picMkLst>
            <pc:docMk/>
            <pc:sldMk cId="3202398856" sldId="626"/>
            <ac:picMk id="4098" creationId="{8D8C3569-C6DE-4AA9-B420-32C38B41E931}"/>
          </ac:picMkLst>
        </pc:picChg>
        <pc:picChg chg="add del mod">
          <ac:chgData name="edwin landivar" userId="ae2ac59f40d9f62d" providerId="LiveId" clId="{9B6BD829-BA61-470B-8847-07999751D8A6}" dt="2019-09-05T16:06:07.956" v="297" actId="478"/>
          <ac:picMkLst>
            <pc:docMk/>
            <pc:sldMk cId="3202398856" sldId="626"/>
            <ac:picMk id="4100" creationId="{A556E946-6CD5-414C-A951-4D8961765FCD}"/>
          </ac:picMkLst>
        </pc:picChg>
        <pc:picChg chg="add mod">
          <ac:chgData name="edwin landivar" userId="ae2ac59f40d9f62d" providerId="LiveId" clId="{9B6BD829-BA61-470B-8847-07999751D8A6}" dt="2019-09-05T16:07:11.693" v="302" actId="167"/>
          <ac:picMkLst>
            <pc:docMk/>
            <pc:sldMk cId="3202398856" sldId="626"/>
            <ac:picMk id="4102" creationId="{935530CC-528E-48EF-9071-8D641BAA2205}"/>
          </ac:picMkLst>
        </pc:picChg>
      </pc:sldChg>
      <pc:sldChg chg="addSp delSp modSp modNotesTx">
        <pc:chgData name="edwin landivar" userId="ae2ac59f40d9f62d" providerId="LiveId" clId="{9B6BD829-BA61-470B-8847-07999751D8A6}" dt="2019-09-05T16:08:50.124" v="313" actId="1076"/>
        <pc:sldMkLst>
          <pc:docMk/>
          <pc:sldMk cId="3593196133" sldId="627"/>
        </pc:sldMkLst>
        <pc:spChg chg="mod">
          <ac:chgData name="edwin landivar" userId="ae2ac59f40d9f62d" providerId="LiveId" clId="{9B6BD829-BA61-470B-8847-07999751D8A6}" dt="2019-09-05T16:08:50.124" v="313" actId="1076"/>
          <ac:spMkLst>
            <pc:docMk/>
            <pc:sldMk cId="3593196133" sldId="627"/>
            <ac:spMk id="6" creationId="{5A029062-0B40-4469-A9C2-00C47831E7F0}"/>
          </ac:spMkLst>
        </pc:spChg>
        <pc:spChg chg="mod">
          <ac:chgData name="edwin landivar" userId="ae2ac59f40d9f62d" providerId="LiveId" clId="{9B6BD829-BA61-470B-8847-07999751D8A6}" dt="2019-09-05T16:08:47.577" v="312" actId="14100"/>
          <ac:spMkLst>
            <pc:docMk/>
            <pc:sldMk cId="3593196133" sldId="627"/>
            <ac:spMk id="7" creationId="{B0369C6B-D18C-4CCF-81D5-91F16F2021B5}"/>
          </ac:spMkLst>
        </pc:spChg>
        <pc:spChg chg="del mod">
          <ac:chgData name="edwin landivar" userId="ae2ac59f40d9f62d" providerId="LiveId" clId="{9B6BD829-BA61-470B-8847-07999751D8A6}" dt="2019-09-05T15:30:30.029" v="208" actId="478"/>
          <ac:spMkLst>
            <pc:docMk/>
            <pc:sldMk cId="3593196133" sldId="627"/>
            <ac:spMk id="8" creationId="{070C18AD-6FAB-40DF-B096-552842C64156}"/>
          </ac:spMkLst>
        </pc:spChg>
        <pc:spChg chg="mod">
          <ac:chgData name="edwin landivar" userId="ae2ac59f40d9f62d" providerId="LiveId" clId="{9B6BD829-BA61-470B-8847-07999751D8A6}" dt="2019-09-05T15:30:45.470" v="210" actId="17032"/>
          <ac:spMkLst>
            <pc:docMk/>
            <pc:sldMk cId="3593196133" sldId="627"/>
            <ac:spMk id="12" creationId="{00000000-0000-0000-0000-000000000000}"/>
          </ac:spMkLst>
        </pc:spChg>
        <pc:picChg chg="del">
          <ac:chgData name="edwin landivar" userId="ae2ac59f40d9f62d" providerId="LiveId" clId="{9B6BD829-BA61-470B-8847-07999751D8A6}" dt="2019-09-05T15:09:23.186" v="14" actId="478"/>
          <ac:picMkLst>
            <pc:docMk/>
            <pc:sldMk cId="3593196133" sldId="627"/>
            <ac:picMk id="4098" creationId="{284CB9A4-25C5-4E44-AB37-C87B63D0965B}"/>
          </ac:picMkLst>
        </pc:picChg>
        <pc:picChg chg="add mod">
          <ac:chgData name="edwin landivar" userId="ae2ac59f40d9f62d" providerId="LiveId" clId="{9B6BD829-BA61-470B-8847-07999751D8A6}" dt="2019-09-05T16:08:41.717" v="310" actId="167"/>
          <ac:picMkLst>
            <pc:docMk/>
            <pc:sldMk cId="3593196133" sldId="627"/>
            <ac:picMk id="5122" creationId="{55DB722C-AC84-435F-83F3-A8C56605FEF8}"/>
          </ac:picMkLst>
        </pc:picChg>
      </pc:sldChg>
      <pc:sldChg chg="addSp delSp modSp modNotesTx">
        <pc:chgData name="edwin landivar" userId="ae2ac59f40d9f62d" providerId="LiveId" clId="{9B6BD829-BA61-470B-8847-07999751D8A6}" dt="2019-09-05T16:09:39.867" v="320" actId="1076"/>
        <pc:sldMkLst>
          <pc:docMk/>
          <pc:sldMk cId="2645093195" sldId="628"/>
        </pc:sldMkLst>
        <pc:spChg chg="mod">
          <ac:chgData name="edwin landivar" userId="ae2ac59f40d9f62d" providerId="LiveId" clId="{9B6BD829-BA61-470B-8847-07999751D8A6}" dt="2019-09-05T16:09:39.867" v="320" actId="1076"/>
          <ac:spMkLst>
            <pc:docMk/>
            <pc:sldMk cId="2645093195" sldId="628"/>
            <ac:spMk id="6" creationId="{5A029062-0B40-4469-A9C2-00C47831E7F0}"/>
          </ac:spMkLst>
        </pc:spChg>
        <pc:spChg chg="mod">
          <ac:chgData name="edwin landivar" userId="ae2ac59f40d9f62d" providerId="LiveId" clId="{9B6BD829-BA61-470B-8847-07999751D8A6}" dt="2019-09-05T15:37:43.026" v="239" actId="6549"/>
          <ac:spMkLst>
            <pc:docMk/>
            <pc:sldMk cId="2645093195" sldId="628"/>
            <ac:spMk id="7" creationId="{B0369C6B-D18C-4CCF-81D5-91F16F2021B5}"/>
          </ac:spMkLst>
        </pc:spChg>
        <pc:picChg chg="del">
          <ac:chgData name="edwin landivar" userId="ae2ac59f40d9f62d" providerId="LiveId" clId="{9B6BD829-BA61-470B-8847-07999751D8A6}" dt="2019-09-05T15:09:28.107" v="16" actId="478"/>
          <ac:picMkLst>
            <pc:docMk/>
            <pc:sldMk cId="2645093195" sldId="628"/>
            <ac:picMk id="5122" creationId="{F4B7DBA3-9804-42F5-AFDA-1C5E995D3A4B}"/>
          </ac:picMkLst>
        </pc:picChg>
        <pc:picChg chg="add mod">
          <ac:chgData name="edwin landivar" userId="ae2ac59f40d9f62d" providerId="LiveId" clId="{9B6BD829-BA61-470B-8847-07999751D8A6}" dt="2019-09-05T16:09:36.259" v="319" actId="167"/>
          <ac:picMkLst>
            <pc:docMk/>
            <pc:sldMk cId="2645093195" sldId="628"/>
            <ac:picMk id="6146" creationId="{56D670E3-2D74-45E3-92FF-1FAA3E71FF1D}"/>
          </ac:picMkLst>
        </pc:picChg>
      </pc:sldChg>
      <pc:sldChg chg="addSp delSp modSp modNotesTx">
        <pc:chgData name="edwin landivar" userId="ae2ac59f40d9f62d" providerId="LiveId" clId="{9B6BD829-BA61-470B-8847-07999751D8A6}" dt="2019-09-05T16:11:13.371" v="328" actId="1076"/>
        <pc:sldMkLst>
          <pc:docMk/>
          <pc:sldMk cId="3941144082" sldId="629"/>
        </pc:sldMkLst>
        <pc:spChg chg="mod">
          <ac:chgData name="edwin landivar" userId="ae2ac59f40d9f62d" providerId="LiveId" clId="{9B6BD829-BA61-470B-8847-07999751D8A6}" dt="2019-09-05T16:11:02.459" v="325" actId="1076"/>
          <ac:spMkLst>
            <pc:docMk/>
            <pc:sldMk cId="3941144082" sldId="629"/>
            <ac:spMk id="6" creationId="{5A029062-0B40-4469-A9C2-00C47831E7F0}"/>
          </ac:spMkLst>
        </pc:spChg>
        <pc:spChg chg="mod">
          <ac:chgData name="edwin landivar" userId="ae2ac59f40d9f62d" providerId="LiveId" clId="{9B6BD829-BA61-470B-8847-07999751D8A6}" dt="2019-09-05T16:11:13.371" v="328" actId="1076"/>
          <ac:spMkLst>
            <pc:docMk/>
            <pc:sldMk cId="3941144082" sldId="629"/>
            <ac:spMk id="7" creationId="{B0369C6B-D18C-4CCF-81D5-91F16F2021B5}"/>
          </ac:spMkLst>
        </pc:spChg>
        <pc:picChg chg="del">
          <ac:chgData name="edwin landivar" userId="ae2ac59f40d9f62d" providerId="LiveId" clId="{9B6BD829-BA61-470B-8847-07999751D8A6}" dt="2019-09-05T15:09:33.255" v="18" actId="478"/>
          <ac:picMkLst>
            <pc:docMk/>
            <pc:sldMk cId="3941144082" sldId="629"/>
            <ac:picMk id="6146" creationId="{1744526F-702B-4623-B899-C1BD41E21407}"/>
          </ac:picMkLst>
        </pc:picChg>
        <pc:picChg chg="add mod">
          <ac:chgData name="edwin landivar" userId="ae2ac59f40d9f62d" providerId="LiveId" clId="{9B6BD829-BA61-470B-8847-07999751D8A6}" dt="2019-09-05T16:10:57.859" v="324" actId="167"/>
          <ac:picMkLst>
            <pc:docMk/>
            <pc:sldMk cId="3941144082" sldId="629"/>
            <ac:picMk id="7170" creationId="{EC7A4438-C4C2-44F1-87D1-FFECB94EB03D}"/>
          </ac:picMkLst>
        </pc:picChg>
      </pc:sldChg>
      <pc:sldChg chg="delSp modSp del">
        <pc:chgData name="edwin landivar" userId="ae2ac59f40d9f62d" providerId="LiveId" clId="{9B6BD829-BA61-470B-8847-07999751D8A6}" dt="2019-09-05T15:39:56.384" v="258" actId="2696"/>
        <pc:sldMkLst>
          <pc:docMk/>
          <pc:sldMk cId="2699695338" sldId="630"/>
        </pc:sldMkLst>
        <pc:spChg chg="mod">
          <ac:chgData name="edwin landivar" userId="ae2ac59f40d9f62d" providerId="LiveId" clId="{9B6BD829-BA61-470B-8847-07999751D8A6}" dt="2019-09-05T15:09:36.550" v="19" actId="1076"/>
          <ac:spMkLst>
            <pc:docMk/>
            <pc:sldMk cId="2699695338" sldId="630"/>
            <ac:spMk id="6" creationId="{5A029062-0B40-4469-A9C2-00C47831E7F0}"/>
          </ac:spMkLst>
        </pc:spChg>
        <pc:picChg chg="del">
          <ac:chgData name="edwin landivar" userId="ae2ac59f40d9f62d" providerId="LiveId" clId="{9B6BD829-BA61-470B-8847-07999751D8A6}" dt="2019-09-05T15:09:38.188" v="20" actId="478"/>
          <ac:picMkLst>
            <pc:docMk/>
            <pc:sldMk cId="2699695338" sldId="630"/>
            <ac:picMk id="7170" creationId="{8819061E-418A-4474-A860-8211D5B132D8}"/>
          </ac:picMkLst>
        </pc:picChg>
      </pc:sldChg>
      <pc:sldChg chg="delSp modSp del">
        <pc:chgData name="edwin landivar" userId="ae2ac59f40d9f62d" providerId="LiveId" clId="{9B6BD829-BA61-470B-8847-07999751D8A6}" dt="2019-09-05T15:39:56.381" v="257" actId="2696"/>
        <pc:sldMkLst>
          <pc:docMk/>
          <pc:sldMk cId="4105892135" sldId="631"/>
        </pc:sldMkLst>
        <pc:spChg chg="mod">
          <ac:chgData name="edwin landivar" userId="ae2ac59f40d9f62d" providerId="LiveId" clId="{9B6BD829-BA61-470B-8847-07999751D8A6}" dt="2019-09-05T15:09:42.738" v="21" actId="1076"/>
          <ac:spMkLst>
            <pc:docMk/>
            <pc:sldMk cId="4105892135" sldId="631"/>
            <ac:spMk id="6" creationId="{5A029062-0B40-4469-A9C2-00C47831E7F0}"/>
          </ac:spMkLst>
        </pc:spChg>
        <pc:picChg chg="del">
          <ac:chgData name="edwin landivar" userId="ae2ac59f40d9f62d" providerId="LiveId" clId="{9B6BD829-BA61-470B-8847-07999751D8A6}" dt="2019-09-05T15:09:44.870" v="22" actId="478"/>
          <ac:picMkLst>
            <pc:docMk/>
            <pc:sldMk cId="4105892135" sldId="631"/>
            <ac:picMk id="8194" creationId="{E2A00425-4C30-43A8-9792-C622868FED78}"/>
          </ac:picMkLst>
        </pc:picChg>
      </pc:sldChg>
      <pc:sldChg chg="delSp modSp del">
        <pc:chgData name="edwin landivar" userId="ae2ac59f40d9f62d" providerId="LiveId" clId="{9B6BD829-BA61-470B-8847-07999751D8A6}" dt="2019-09-05T15:39:56.377" v="256" actId="2696"/>
        <pc:sldMkLst>
          <pc:docMk/>
          <pc:sldMk cId="4193048383" sldId="632"/>
        </pc:sldMkLst>
        <pc:spChg chg="mod">
          <ac:chgData name="edwin landivar" userId="ae2ac59f40d9f62d" providerId="LiveId" clId="{9B6BD829-BA61-470B-8847-07999751D8A6}" dt="2019-09-05T15:09:49.622" v="23" actId="1076"/>
          <ac:spMkLst>
            <pc:docMk/>
            <pc:sldMk cId="4193048383" sldId="632"/>
            <ac:spMk id="6" creationId="{5A029062-0B40-4469-A9C2-00C47831E7F0}"/>
          </ac:spMkLst>
        </pc:spChg>
        <pc:picChg chg="del">
          <ac:chgData name="edwin landivar" userId="ae2ac59f40d9f62d" providerId="LiveId" clId="{9B6BD829-BA61-470B-8847-07999751D8A6}" dt="2019-09-05T15:09:51.096" v="24" actId="478"/>
          <ac:picMkLst>
            <pc:docMk/>
            <pc:sldMk cId="4193048383" sldId="632"/>
            <ac:picMk id="9218" creationId="{8287DEC4-3986-4E5D-AE23-CA4D02C4E230}"/>
          </ac:picMkLst>
        </pc:picChg>
      </pc:sldChg>
      <pc:sldChg chg="delSp modSp del">
        <pc:chgData name="edwin landivar" userId="ae2ac59f40d9f62d" providerId="LiveId" clId="{9B6BD829-BA61-470B-8847-07999751D8A6}" dt="2019-09-05T15:39:56.374" v="255" actId="2696"/>
        <pc:sldMkLst>
          <pc:docMk/>
          <pc:sldMk cId="2594249259" sldId="633"/>
        </pc:sldMkLst>
        <pc:spChg chg="mod">
          <ac:chgData name="edwin landivar" userId="ae2ac59f40d9f62d" providerId="LiveId" clId="{9B6BD829-BA61-470B-8847-07999751D8A6}" dt="2019-09-05T15:09:54.318" v="25" actId="1076"/>
          <ac:spMkLst>
            <pc:docMk/>
            <pc:sldMk cId="2594249259" sldId="633"/>
            <ac:spMk id="6" creationId="{5A029062-0B40-4469-A9C2-00C47831E7F0}"/>
          </ac:spMkLst>
        </pc:spChg>
        <pc:picChg chg="del">
          <ac:chgData name="edwin landivar" userId="ae2ac59f40d9f62d" providerId="LiveId" clId="{9B6BD829-BA61-470B-8847-07999751D8A6}" dt="2019-09-05T15:09:55.927" v="26" actId="478"/>
          <ac:picMkLst>
            <pc:docMk/>
            <pc:sldMk cId="2594249259" sldId="633"/>
            <ac:picMk id="10246" creationId="{DC029D63-AA12-4DE3-9CE8-609694CA0FC6}"/>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1T22:00:07.870" v="224" actId="17032"/>
        <pc:sldMkLst>
          <pc:docMk/>
          <pc:sldMk cId="668194125" sldId="616"/>
        </pc:sldMkLst>
        <pc:spChg chg="mod">
          <ac:chgData name="edwin landivar" userId="ae2ac59f40d9f62d" providerId="LiveId" clId="{205024FF-B2A8-4379-A5DE-190A6A11092C}" dt="2019-07-21T22:00:07.870" v="224" actId="17032"/>
          <ac:spMkLst>
            <pc:docMk/>
            <pc:sldMk cId="668194125" sldId="616"/>
            <ac:spMk id="7" creationId="{1867828F-492D-4BF1-8A4E-822DF2FD5B9B}"/>
          </ac:spMkLst>
        </pc:spChg>
        <pc:spChg chg="mod">
          <ac:chgData name="edwin landivar" userId="ae2ac59f40d9f62d" providerId="LiveId" clId="{205024FF-B2A8-4379-A5DE-190A6A11092C}" dt="2019-07-21T21:58:13.271" v="215" actId="1076"/>
          <ac:spMkLst>
            <pc:docMk/>
            <pc:sldMk cId="668194125" sldId="616"/>
            <ac:spMk id="11" creationId="{000A3D02-EEEC-4528-90F1-EF34E378C585}"/>
          </ac:spMkLst>
        </pc:spChg>
        <pc:picChg chg="add mod">
          <ac:chgData name="edwin landivar" userId="ae2ac59f40d9f62d" providerId="LiveId" clId="{205024FF-B2A8-4379-A5DE-190A6A11092C}" dt="2019-07-21T21:59:48.942" v="221" actId="167"/>
          <ac:picMkLst>
            <pc:docMk/>
            <pc:sldMk cId="668194125" sldId="616"/>
            <ac:picMk id="4098" creationId="{C4D30C08-298F-493F-B750-C79EFA507B32}"/>
          </ac:picMkLst>
        </pc:picChg>
        <pc:picChg chg="del">
          <ac:chgData name="edwin landivar" userId="ae2ac59f40d9f62d" providerId="LiveId" clId="{205024FF-B2A8-4379-A5DE-190A6A11092C}" dt="2019-07-21T21:58:15.611" v="216" actId="478"/>
          <ac:picMkLst>
            <pc:docMk/>
            <pc:sldMk cId="668194125" sldId="616"/>
            <ac:picMk id="5122" creationId="{FCA2EFCC-2231-4CE7-A97A-54B3023ED9F7}"/>
          </ac:picMkLst>
        </pc:picChg>
      </pc:sldChg>
      <pc:sldChg chg="addSp delSp modSp modNotesTx">
        <pc:chgData name="edwin landivar" userId="ae2ac59f40d9f62d" providerId="LiveId" clId="{205024FF-B2A8-4379-A5DE-190A6A11092C}" dt="2019-07-21T21:58:00.762" v="214" actId="12"/>
        <pc:sldMkLst>
          <pc:docMk/>
          <pc:sldMk cId="2599265895" sldId="619"/>
        </pc:sldMkLst>
        <pc:spChg chg="mod">
          <ac:chgData name="edwin landivar" userId="ae2ac59f40d9f62d" providerId="LiveId" clId="{205024FF-B2A8-4379-A5DE-190A6A11092C}" dt="2019-07-21T21:46:36.073" v="126" actId="14100"/>
          <ac:spMkLst>
            <pc:docMk/>
            <pc:sldMk cId="2599265895" sldId="619"/>
            <ac:spMk id="7" creationId="{00000000-0000-0000-0000-000000000000}"/>
          </ac:spMkLst>
        </pc:spChg>
        <pc:spChg chg="mod">
          <ac:chgData name="edwin landivar" userId="ae2ac59f40d9f62d" providerId="LiveId" clId="{205024FF-B2A8-4379-A5DE-190A6A11092C}" dt="2019-07-21T21:57:39.635" v="210" actId="1076"/>
          <ac:spMkLst>
            <pc:docMk/>
            <pc:sldMk cId="2599265895" sldId="619"/>
            <ac:spMk id="9" creationId="{227275EF-EC61-4770-89C0-348F5818FF93}"/>
          </ac:spMkLst>
        </pc:spChg>
        <pc:spChg chg="mod">
          <ac:chgData name="edwin landivar" userId="ae2ac59f40d9f62d" providerId="LiveId" clId="{205024FF-B2A8-4379-A5DE-190A6A11092C}" dt="2019-07-21T21:57:52.567" v="213" actId="1076"/>
          <ac:spMkLst>
            <pc:docMk/>
            <pc:sldMk cId="2599265895" sldId="619"/>
            <ac:spMk id="27" creationId="{00000000-0000-0000-0000-000000000000}"/>
          </ac:spMkLst>
        </pc:spChg>
        <pc:picChg chg="add mod">
          <ac:chgData name="edwin landivar" userId="ae2ac59f40d9f62d" providerId="LiveId" clId="{205024FF-B2A8-4379-A5DE-190A6A11092C}" dt="2019-07-21T21:57:30.448" v="207" actId="167"/>
          <ac:picMkLst>
            <pc:docMk/>
            <pc:sldMk cId="2599265895" sldId="619"/>
            <ac:picMk id="3074" creationId="{BBA4E2E4-8F84-4F57-9D23-FE4E32FB8B61}"/>
          </ac:picMkLst>
        </pc:picChg>
        <pc:picChg chg="del">
          <ac:chgData name="edwin landivar" userId="ae2ac59f40d9f62d" providerId="LiveId" clId="{205024FF-B2A8-4379-A5DE-190A6A11092C}" dt="2019-07-21T21:57:13.475" v="201" actId="478"/>
          <ac:picMkLst>
            <pc:docMk/>
            <pc:sldMk cId="2599265895" sldId="619"/>
            <ac:picMk id="4098" creationId="{0C835824-64FC-4DB6-B3E5-4ACB5E76B8F6}"/>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modSp add">
        <pc:chgData name="edwin landivar" userId="ae2ac59f40d9f62d" providerId="LiveId" clId="{205024FF-B2A8-4379-A5DE-190A6A11092C}" dt="2019-07-23T15:15:31.082" v="396" actId="20577"/>
        <pc:sldMkLst>
          <pc:docMk/>
          <pc:sldMk cId="3593196133" sldId="627"/>
        </pc:sldMkLst>
        <pc:spChg chg="mod">
          <ac:chgData name="edwin landivar" userId="ae2ac59f40d9f62d" providerId="LiveId" clId="{205024FF-B2A8-4379-A5DE-190A6A11092C}" dt="2019-07-21T22:05:43.069" v="269" actId="1076"/>
          <ac:spMkLst>
            <pc:docMk/>
            <pc:sldMk cId="3593196133" sldId="627"/>
            <ac:spMk id="6" creationId="{5A029062-0B40-4469-A9C2-00C47831E7F0}"/>
          </ac:spMkLst>
        </pc:spChg>
        <pc:spChg chg="mod">
          <ac:chgData name="edwin landivar" userId="ae2ac59f40d9f62d" providerId="LiveId" clId="{205024FF-B2A8-4379-A5DE-190A6A11092C}" dt="2019-07-23T15:15:31.082" v="396" actId="20577"/>
          <ac:spMkLst>
            <pc:docMk/>
            <pc:sldMk cId="3593196133" sldId="627"/>
            <ac:spMk id="7" creationId="{B0369C6B-D18C-4CCF-81D5-91F16F2021B5}"/>
          </ac:spMkLst>
        </pc:spChg>
      </pc:sldChg>
    </pc:docChg>
  </pc:docChgLst>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18:22:08.708" v="129" actId="17032"/>
        <pc:sldMkLst>
          <pc:docMk/>
          <pc:sldMk cId="668194125" sldId="616"/>
        </pc:sldMkLst>
        <pc:spChg chg="add del mod">
          <ac:chgData name="edwin landivar" userId="ae2ac59f40d9f62d" providerId="LiveId" clId="{255A3AE5-D379-4F3F-B1E4-2329336303F6}" dt="2019-07-23T18:21:56.394" v="126" actId="478"/>
          <ac:spMkLst>
            <pc:docMk/>
            <pc:sldMk cId="668194125" sldId="616"/>
            <ac:spMk id="3" creationId="{B7A9CCA8-5B95-4832-BDF0-28787AE36884}"/>
          </ac:spMkLst>
        </pc:spChg>
        <pc:spChg chg="mod">
          <ac:chgData name="edwin landivar" userId="ae2ac59f40d9f62d" providerId="LiveId" clId="{255A3AE5-D379-4F3F-B1E4-2329336303F6}" dt="2019-07-23T18:06:39.018" v="102" actId="27107"/>
          <ac:spMkLst>
            <pc:docMk/>
            <pc:sldMk cId="668194125" sldId="616"/>
            <ac:spMk id="7" creationId="{1867828F-492D-4BF1-8A4E-822DF2FD5B9B}"/>
          </ac:spMkLst>
        </pc:spChg>
        <pc:spChg chg="del mod">
          <ac:chgData name="edwin landivar" userId="ae2ac59f40d9f62d" providerId="LiveId" clId="{255A3AE5-D379-4F3F-B1E4-2329336303F6}" dt="2019-07-23T18:21:53.026" v="125" actId="478"/>
          <ac:spMkLst>
            <pc:docMk/>
            <pc:sldMk cId="668194125" sldId="616"/>
            <ac:spMk id="8" creationId="{00000000-0000-0000-0000-000000000000}"/>
          </ac:spMkLst>
        </pc:spChg>
        <pc:spChg chg="add mod">
          <ac:chgData name="edwin landivar" userId="ae2ac59f40d9f62d" providerId="LiveId" clId="{255A3AE5-D379-4F3F-B1E4-2329336303F6}" dt="2019-07-23T18:22:08.708" v="129" actId="17032"/>
          <ac:spMkLst>
            <pc:docMk/>
            <pc:sldMk cId="668194125" sldId="616"/>
            <ac:spMk id="9" creationId="{8B04454D-5113-4FBA-9221-70B8C4C24C48}"/>
          </ac:spMkLst>
        </pc:spChg>
        <pc:spChg chg="mod">
          <ac:chgData name="edwin landivar" userId="ae2ac59f40d9f62d" providerId="LiveId" clId="{255A3AE5-D379-4F3F-B1E4-2329336303F6}" dt="2019-07-23T18:11:06.397" v="111" actId="1076"/>
          <ac:spMkLst>
            <pc:docMk/>
            <pc:sldMk cId="668194125" sldId="616"/>
            <ac:spMk id="11" creationId="{000A3D02-EEEC-4528-90F1-EF34E378C585}"/>
          </ac:spMkLst>
        </pc:spChg>
        <pc:picChg chg="del">
          <ac:chgData name="edwin landivar" userId="ae2ac59f40d9f62d" providerId="LiveId" clId="{255A3AE5-D379-4F3F-B1E4-2329336303F6}" dt="2019-07-23T18:06:48.502" v="105" actId="478"/>
          <ac:picMkLst>
            <pc:docMk/>
            <pc:sldMk cId="668194125" sldId="616"/>
            <ac:picMk id="4098" creationId="{C4D30C08-298F-493F-B750-C79EFA507B32}"/>
          </ac:picMkLst>
        </pc:picChg>
        <pc:picChg chg="add mod">
          <ac:chgData name="edwin landivar" userId="ae2ac59f40d9f62d" providerId="LiveId" clId="{255A3AE5-D379-4F3F-B1E4-2329336303F6}" dt="2019-07-23T18:10:59.946" v="110" actId="167"/>
          <ac:picMkLst>
            <pc:docMk/>
            <pc:sldMk cId="668194125" sldId="616"/>
            <ac:picMk id="5122" creationId="{A7495AC0-AD3D-435E-BD23-A286B4ECB9C4}"/>
          </ac:picMkLst>
        </pc:picChg>
      </pc:sldChg>
      <pc:sldChg chg="addSp delSp modSp modNotesTx">
        <pc:chgData name="edwin landivar" userId="ae2ac59f40d9f62d" providerId="LiveId" clId="{255A3AE5-D379-4F3F-B1E4-2329336303F6}" dt="2019-07-23T20:39:35.773" v="276" actId="1076"/>
        <pc:sldMkLst>
          <pc:docMk/>
          <pc:sldMk cId="2599265895" sldId="619"/>
        </pc:sldMkLst>
        <pc:spChg chg="add del mod">
          <ac:chgData name="edwin landivar" userId="ae2ac59f40d9f62d" providerId="LiveId" clId="{255A3AE5-D379-4F3F-B1E4-2329336303F6}" dt="2019-07-23T18:21:41.332" v="122" actId="478"/>
          <ac:spMkLst>
            <pc:docMk/>
            <pc:sldMk cId="2599265895" sldId="619"/>
            <ac:spMk id="3" creationId="{5677C100-8E8A-498C-B47A-A2B34950C149}"/>
          </ac:spMkLst>
        </pc:spChg>
        <pc:spChg chg="del mod">
          <ac:chgData name="edwin landivar" userId="ae2ac59f40d9f62d" providerId="LiveId" clId="{255A3AE5-D379-4F3F-B1E4-2329336303F6}" dt="2019-07-23T18:21:25.113" v="117" actId="478"/>
          <ac:spMkLst>
            <pc:docMk/>
            <pc:sldMk cId="2599265895" sldId="619"/>
            <ac:spMk id="7" creationId="{00000000-0000-0000-0000-000000000000}"/>
          </ac:spMkLst>
        </pc:spChg>
        <pc:spChg chg="add del mod">
          <ac:chgData name="edwin landivar" userId="ae2ac59f40d9f62d" providerId="LiveId" clId="{255A3AE5-D379-4F3F-B1E4-2329336303F6}" dt="2019-07-23T20:39:29.989" v="275" actId="1076"/>
          <ac:spMkLst>
            <pc:docMk/>
            <pc:sldMk cId="2599265895" sldId="619"/>
            <ac:spMk id="9" creationId="{227275EF-EC61-4770-89C0-348F5818FF93}"/>
          </ac:spMkLst>
        </pc:spChg>
        <pc:spChg chg="add mod">
          <ac:chgData name="edwin landivar" userId="ae2ac59f40d9f62d" providerId="LiveId" clId="{255A3AE5-D379-4F3F-B1E4-2329336303F6}" dt="2019-07-23T18:21:46.404" v="124" actId="17032"/>
          <ac:spMkLst>
            <pc:docMk/>
            <pc:sldMk cId="2599265895" sldId="619"/>
            <ac:spMk id="10" creationId="{8ACD94A3-D800-4DFE-AD06-51AA398BB727}"/>
          </ac:spMkLst>
        </pc:spChg>
        <pc:spChg chg="mod">
          <ac:chgData name="edwin landivar" userId="ae2ac59f40d9f62d" providerId="LiveId" clId="{255A3AE5-D379-4F3F-B1E4-2329336303F6}" dt="2019-07-23T20:39:35.773" v="276" actId="1076"/>
          <ac:spMkLst>
            <pc:docMk/>
            <pc:sldMk cId="2599265895" sldId="619"/>
            <ac:spMk id="27" creationId="{00000000-0000-0000-0000-000000000000}"/>
          </ac:spMkLst>
        </pc:spChg>
        <pc:picChg chg="del">
          <ac:chgData name="edwin landivar" userId="ae2ac59f40d9f62d" providerId="LiveId" clId="{255A3AE5-D379-4F3F-B1E4-2329336303F6}" dt="2019-07-23T18:02:58.934" v="76" actId="478"/>
          <ac:picMkLst>
            <pc:docMk/>
            <pc:sldMk cId="2599265895" sldId="619"/>
            <ac:picMk id="3074" creationId="{BBA4E2E4-8F84-4F57-9D23-FE4E32FB8B61}"/>
          </ac:picMkLst>
        </pc:picChg>
        <pc:picChg chg="add del mod">
          <ac:chgData name="edwin landivar" userId="ae2ac59f40d9f62d" providerId="LiveId" clId="{255A3AE5-D379-4F3F-B1E4-2329336303F6}" dt="2019-07-23T18:04:43.029" v="90" actId="478"/>
          <ac:picMkLst>
            <pc:docMk/>
            <pc:sldMk cId="2599265895" sldId="619"/>
            <ac:picMk id="4098" creationId="{C50114EA-594B-4A29-AD01-684B5E162379}"/>
          </ac:picMkLst>
        </pc:picChg>
        <pc:picChg chg="add mod">
          <ac:chgData name="edwin landivar" userId="ae2ac59f40d9f62d" providerId="LiveId" clId="{255A3AE5-D379-4F3F-B1E4-2329336303F6}" dt="2019-07-23T18:05:01.698" v="95" actId="167"/>
          <ac:picMkLst>
            <pc:docMk/>
            <pc:sldMk cId="2599265895" sldId="619"/>
            <ac:picMk id="4100" creationId="{6DFBB491-3465-4485-8287-D7145101A3D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pc:chgData name="edwin landivar" userId="ae2ac59f40d9f62d" providerId="LiveId" clId="{255A3AE5-D379-4F3F-B1E4-2329336303F6}" dt="2019-07-23T20:26:14.381" v="201" actId="1076"/>
        <pc:sldMkLst>
          <pc:docMk/>
          <pc:sldMk cId="3593196133" sldId="627"/>
        </pc:sldMkLst>
        <pc:spChg chg="mod">
          <ac:chgData name="edwin landivar" userId="ae2ac59f40d9f62d" providerId="LiveId" clId="{255A3AE5-D379-4F3F-B1E4-2329336303F6}" dt="2019-07-23T20:25:29.693" v="195" actId="1076"/>
          <ac:spMkLst>
            <pc:docMk/>
            <pc:sldMk cId="3593196133" sldId="627"/>
            <ac:spMk id="6" creationId="{5A029062-0B40-4469-A9C2-00C47831E7F0}"/>
          </ac:spMkLst>
        </pc:spChg>
        <pc:spChg chg="mod">
          <ac:chgData name="edwin landivar" userId="ae2ac59f40d9f62d" providerId="LiveId" clId="{255A3AE5-D379-4F3F-B1E4-2329336303F6}" dt="2019-07-23T20:26:14.381" v="201" actId="1076"/>
          <ac:spMkLst>
            <pc:docMk/>
            <pc:sldMk cId="3593196133" sldId="627"/>
            <ac:spMk id="7" creationId="{B0369C6B-D18C-4CCF-81D5-91F16F2021B5}"/>
          </ac:spMkLst>
        </pc:spChg>
        <pc:picChg chg="del">
          <ac:chgData name="edwin landivar" userId="ae2ac59f40d9f62d" providerId="LiveId" clId="{255A3AE5-D379-4F3F-B1E4-2329336303F6}" dt="2019-07-23T20:18:52.031" v="181" actId="478"/>
          <ac:picMkLst>
            <pc:docMk/>
            <pc:sldMk cId="3593196133" sldId="627"/>
            <ac:picMk id="8196" creationId="{57CA6951-822E-4D54-B7ED-5F840E9E0452}"/>
          </ac:picMkLst>
        </pc:picChg>
        <pc:picChg chg="add mod">
          <ac:chgData name="edwin landivar" userId="ae2ac59f40d9f62d" providerId="LiveId" clId="{255A3AE5-D379-4F3F-B1E4-2329336303F6}" dt="2019-07-23T20:25:20.685" v="193" actId="167"/>
          <ac:picMkLst>
            <pc:docMk/>
            <pc:sldMk cId="3593196133" sldId="627"/>
            <ac:picMk id="9218" creationId="{DE64E9A0-3651-4CCA-8870-FEF1D3153AA0}"/>
          </ac:picMkLst>
        </pc:pic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modNotesTx">
        <pc:chgData name="edwin landivar" userId="ae2ac59f40d9f62d" providerId="LiveId" clId="{CCF5E4A6-7AE5-4D30-9B78-91E9177FF3C4}" dt="2019-07-19T21:00:04.608" v="253" actId="1076"/>
        <pc:sldMkLst>
          <pc:docMk/>
          <pc:sldMk cId="668194125" sldId="616"/>
        </pc:sldMkLst>
        <pc:spChg chg="mod">
          <ac:chgData name="edwin landivar" userId="ae2ac59f40d9f62d" providerId="LiveId" clId="{CCF5E4A6-7AE5-4D30-9B78-91E9177FF3C4}" dt="2019-07-19T21:00:00.539" v="252" actId="14100"/>
          <ac:spMkLst>
            <pc:docMk/>
            <pc:sldMk cId="668194125" sldId="616"/>
            <ac:spMk id="7" creationId="{1867828F-492D-4BF1-8A4E-822DF2FD5B9B}"/>
          </ac:spMkLst>
        </pc:spChg>
        <pc:spChg chg="mod">
          <ac:chgData name="edwin landivar" userId="ae2ac59f40d9f62d" providerId="LiveId" clId="{CCF5E4A6-7AE5-4D30-9B78-91E9177FF3C4}" dt="2019-07-19T20:53:20.923" v="228" actId="1076"/>
          <ac:spMkLst>
            <pc:docMk/>
            <pc:sldMk cId="668194125" sldId="616"/>
            <ac:spMk id="8" creationId="{00000000-0000-0000-0000-000000000000}"/>
          </ac:spMkLst>
        </pc:spChg>
        <pc:spChg chg="mod">
          <ac:chgData name="edwin landivar" userId="ae2ac59f40d9f62d" providerId="LiveId" clId="{CCF5E4A6-7AE5-4D30-9B78-91E9177FF3C4}" dt="2019-07-19T21:00:04.608" v="253" actId="1076"/>
          <ac:spMkLst>
            <pc:docMk/>
            <pc:sldMk cId="668194125" sldId="616"/>
            <ac:spMk id="11" creationId="{000A3D02-EEEC-4528-90F1-EF34E378C585}"/>
          </ac:spMkLst>
        </pc:spChg>
        <pc:picChg chg="add del mod">
          <ac:chgData name="edwin landivar" userId="ae2ac59f40d9f62d" providerId="LiveId" clId="{CCF5E4A6-7AE5-4D30-9B78-91E9177FF3C4}" dt="2019-07-19T20:59:30.883" v="244" actId="478"/>
          <ac:picMkLst>
            <pc:docMk/>
            <pc:sldMk cId="668194125" sldId="616"/>
            <ac:picMk id="5122" creationId="{6C5B9AFC-130C-4E3B-B34B-77C73C2ADCEC}"/>
          </ac:picMkLst>
        </pc:picChg>
        <pc:picChg chg="add del mod">
          <ac:chgData name="edwin landivar" userId="ae2ac59f40d9f62d" providerId="LiveId" clId="{CCF5E4A6-7AE5-4D30-9B78-91E9177FF3C4}" dt="2019-07-19T20:59:46.790" v="249" actId="478"/>
          <ac:picMkLst>
            <pc:docMk/>
            <pc:sldMk cId="668194125" sldId="616"/>
            <ac:picMk id="5124" creationId="{9E995B56-74A3-467C-B0E8-46FAB5B1E476}"/>
          </ac:picMkLst>
        </pc:picChg>
        <pc:picChg chg="add mod">
          <ac:chgData name="edwin landivar" userId="ae2ac59f40d9f62d" providerId="LiveId" clId="{CCF5E4A6-7AE5-4D30-9B78-91E9177FF3C4}" dt="2019-07-19T20:59:51.115" v="250" actId="167"/>
          <ac:picMkLst>
            <pc:docMk/>
            <pc:sldMk cId="668194125" sldId="616"/>
            <ac:picMk id="5126" creationId="{488206CB-C998-4820-9627-50FBC8AEF031}"/>
          </ac:picMkLst>
        </pc:picChg>
        <pc:picChg chg="del">
          <ac:chgData name="edwin landivar" userId="ae2ac59f40d9f62d" providerId="LiveId" clId="{CCF5E4A6-7AE5-4D30-9B78-91E9177FF3C4}" dt="2019-07-19T20:50:08.036" v="201" actId="478"/>
          <ac:picMkLst>
            <pc:docMk/>
            <pc:sldMk cId="668194125" sldId="616"/>
            <ac:picMk id="6146" creationId="{FDCC2B16-6E25-4BA0-BDBA-96516CF4BB1E}"/>
          </ac:picMkLst>
        </pc:picChg>
      </pc:sldChg>
      <pc:sldChg chg="addSp delSp modSp modNotesTx">
        <pc:chgData name="edwin landivar" userId="ae2ac59f40d9f62d" providerId="LiveId" clId="{CCF5E4A6-7AE5-4D30-9B78-91E9177FF3C4}" dt="2019-07-19T21:11:16.696" v="307" actId="1076"/>
        <pc:sldMkLst>
          <pc:docMk/>
          <pc:sldMk cId="2599265895" sldId="619"/>
        </pc:sldMkLst>
        <pc:spChg chg="mod">
          <ac:chgData name="edwin landivar" userId="ae2ac59f40d9f62d" providerId="LiveId" clId="{CCF5E4A6-7AE5-4D30-9B78-91E9177FF3C4}" dt="2019-07-19T21:11:06.034" v="305" actId="1076"/>
          <ac:spMkLst>
            <pc:docMk/>
            <pc:sldMk cId="2599265895" sldId="619"/>
            <ac:spMk id="9" creationId="{227275EF-EC61-4770-89C0-348F5818FF93}"/>
          </ac:spMkLst>
        </pc:spChg>
        <pc:spChg chg="mod">
          <ac:chgData name="edwin landivar" userId="ae2ac59f40d9f62d" providerId="LiveId" clId="{CCF5E4A6-7AE5-4D30-9B78-91E9177FF3C4}" dt="2019-07-19T21:11:16.696" v="307" actId="1076"/>
          <ac:spMkLst>
            <pc:docMk/>
            <pc:sldMk cId="2599265895" sldId="619"/>
            <ac:spMk id="27" creationId="{00000000-0000-0000-0000-000000000000}"/>
          </ac:spMkLst>
        </pc:spChg>
        <pc:picChg chg="del">
          <ac:chgData name="edwin landivar" userId="ae2ac59f40d9f62d" providerId="LiveId" clId="{CCF5E4A6-7AE5-4D30-9B78-91E9177FF3C4}" dt="2019-07-19T21:08:46.974" v="300" actId="478"/>
          <ac:picMkLst>
            <pc:docMk/>
            <pc:sldMk cId="2599265895" sldId="619"/>
            <ac:picMk id="5122" creationId="{D0A300C3-FEBC-4EEF-BDE0-59A7A018FE5B}"/>
          </ac:picMkLst>
        </pc:picChg>
        <pc:picChg chg="del mod">
          <ac:chgData name="edwin landivar" userId="ae2ac59f40d9f62d" providerId="LiveId" clId="{CCF5E4A6-7AE5-4D30-9B78-91E9177FF3C4}" dt="2019-07-19T21:08:43.987" v="299" actId="478"/>
          <ac:picMkLst>
            <pc:docMk/>
            <pc:sldMk cId="2599265895" sldId="619"/>
            <ac:picMk id="5124" creationId="{8CE7AB0D-2699-4E05-8DD3-F5875C881466}"/>
          </ac:picMkLst>
        </pc:picChg>
        <pc:picChg chg="add mod">
          <ac:chgData name="edwin landivar" userId="ae2ac59f40d9f62d" providerId="LiveId" clId="{CCF5E4A6-7AE5-4D30-9B78-91E9177FF3C4}" dt="2019-07-19T21:11:00.881" v="304" actId="167"/>
          <ac:picMkLst>
            <pc:docMk/>
            <pc:sldMk cId="2599265895" sldId="619"/>
            <ac:picMk id="10242" creationId="{AC2FE947-9287-425E-8629-CB6AD13785A3}"/>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docChgLst>
    <pc:chgData name="edwin landivar" userId="ae2ac59f40d9f62d" providerId="LiveId" clId="{2EBD0A0A-8C0E-4802-88D0-DF7DB92A3108}"/>
    <pc:docChg chg="undo custSel addSld delSld modSld modNotesMaster">
      <pc:chgData name="edwin landivar" userId="ae2ac59f40d9f62d" providerId="LiveId" clId="{2EBD0A0A-8C0E-4802-88D0-DF7DB92A3108}" dt="2019-08-13T20:37:18.062" v="535" actId="20577"/>
      <pc:docMkLst>
        <pc:docMk/>
      </pc:docMkLst>
      <pc:sldChg chg="addSp delSp modSp">
        <pc:chgData name="edwin landivar" userId="ae2ac59f40d9f62d" providerId="LiveId" clId="{2EBD0A0A-8C0E-4802-88D0-DF7DB92A3108}" dt="2019-08-13T16:48:00.772" v="483"/>
        <pc:sldMkLst>
          <pc:docMk/>
          <pc:sldMk cId="3378895467" sldId="606"/>
        </pc:sldMkLst>
        <pc:spChg chg="mod">
          <ac:chgData name="edwin landivar" userId="ae2ac59f40d9f62d" providerId="LiveId" clId="{2EBD0A0A-8C0E-4802-88D0-DF7DB92A3108}" dt="2019-08-13T15:27:13.864" v="3" actId="14100"/>
          <ac:spMkLst>
            <pc:docMk/>
            <pc:sldMk cId="3378895467" sldId="606"/>
            <ac:spMk id="5" creationId="{00000000-0000-0000-0000-000000000000}"/>
          </ac:spMkLst>
        </pc:spChg>
        <pc:picChg chg="add del mod">
          <ac:chgData name="edwin landivar" userId="ae2ac59f40d9f62d" providerId="LiveId" clId="{2EBD0A0A-8C0E-4802-88D0-DF7DB92A3108}" dt="2019-08-13T16:48:00.772" v="483"/>
          <ac:picMkLst>
            <pc:docMk/>
            <pc:sldMk cId="3378895467" sldId="606"/>
            <ac:picMk id="2" creationId="{1499C6D0-B891-4B80-808E-4F97BD9A5300}"/>
          </ac:picMkLst>
        </pc:picChg>
        <pc:picChg chg="add del mod">
          <ac:chgData name="edwin landivar" userId="ae2ac59f40d9f62d" providerId="LiveId" clId="{2EBD0A0A-8C0E-4802-88D0-DF7DB92A3108}" dt="2019-08-13T16:06:21.480" v="303" actId="478"/>
          <ac:picMkLst>
            <pc:docMk/>
            <pc:sldMk cId="3378895467" sldId="606"/>
            <ac:picMk id="1026" creationId="{BFBAADCF-93C0-466E-8654-799AE0BEC3CC}"/>
          </ac:picMkLst>
        </pc:picChg>
        <pc:picChg chg="del">
          <ac:chgData name="edwin landivar" userId="ae2ac59f40d9f62d" providerId="LiveId" clId="{2EBD0A0A-8C0E-4802-88D0-DF7DB92A3108}" dt="2019-08-13T15:27:19.776" v="4" actId="478"/>
          <ac:picMkLst>
            <pc:docMk/>
            <pc:sldMk cId="3378895467" sldId="606"/>
            <ac:picMk id="1028" creationId="{AAABE096-0B83-4FFC-A884-9DACF7160BE6}"/>
          </ac:picMkLst>
        </pc:picChg>
        <pc:picChg chg="add mod">
          <ac:chgData name="edwin landivar" userId="ae2ac59f40d9f62d" providerId="LiveId" clId="{2EBD0A0A-8C0E-4802-88D0-DF7DB92A3108}" dt="2019-08-13T16:47:57.679" v="482" actId="1076"/>
          <ac:picMkLst>
            <pc:docMk/>
            <pc:sldMk cId="3378895467" sldId="606"/>
            <ac:picMk id="1030" creationId="{4260E48A-DF24-4DF4-A6C1-F0A9F2868FBC}"/>
          </ac:picMkLst>
        </pc:picChg>
      </pc:sldChg>
      <pc:sldChg chg="addSp delSp modSp">
        <pc:chgData name="edwin landivar" userId="ae2ac59f40d9f62d" providerId="LiveId" clId="{2EBD0A0A-8C0E-4802-88D0-DF7DB92A3108}" dt="2019-08-13T16:07:16.929" v="313" actId="167"/>
        <pc:sldMkLst>
          <pc:docMk/>
          <pc:sldMk cId="837056114" sldId="613"/>
        </pc:sldMkLst>
        <pc:spChg chg="mod">
          <ac:chgData name="edwin landivar" userId="ae2ac59f40d9f62d" providerId="LiveId" clId="{2EBD0A0A-8C0E-4802-88D0-DF7DB92A3108}" dt="2019-08-13T15:29:06.211" v="16" actId="1076"/>
          <ac:spMkLst>
            <pc:docMk/>
            <pc:sldMk cId="837056114" sldId="613"/>
            <ac:spMk id="14" creationId="{00000000-0000-0000-0000-000000000000}"/>
          </ac:spMkLst>
        </pc:spChg>
        <pc:spChg chg="mod">
          <ac:chgData name="edwin landivar" userId="ae2ac59f40d9f62d" providerId="LiveId" clId="{2EBD0A0A-8C0E-4802-88D0-DF7DB92A3108}" dt="2019-08-13T15:50:26.674" v="260" actId="1076"/>
          <ac:spMkLst>
            <pc:docMk/>
            <pc:sldMk cId="837056114" sldId="613"/>
            <ac:spMk id="15" creationId="{00000000-0000-0000-0000-000000000000}"/>
          </ac:spMkLst>
        </pc:spChg>
        <pc:grpChg chg="mod">
          <ac:chgData name="edwin landivar" userId="ae2ac59f40d9f62d" providerId="LiveId" clId="{2EBD0A0A-8C0E-4802-88D0-DF7DB92A3108}" dt="2019-08-13T15:27:49.146" v="5"/>
          <ac:grpSpMkLst>
            <pc:docMk/>
            <pc:sldMk cId="837056114" sldId="613"/>
            <ac:grpSpMk id="21" creationId="{00000000-0000-0000-0000-000000000000}"/>
          </ac:grpSpMkLst>
        </pc:grpChg>
        <pc:picChg chg="del">
          <ac:chgData name="edwin landivar" userId="ae2ac59f40d9f62d" providerId="LiveId" clId="{2EBD0A0A-8C0E-4802-88D0-DF7DB92A3108}" dt="2019-08-13T15:50:23.606" v="259" actId="478"/>
          <ac:picMkLst>
            <pc:docMk/>
            <pc:sldMk cId="837056114" sldId="613"/>
            <ac:picMk id="2" creationId="{E6453B45-8842-4B9F-B57F-D4BB7B5A61CF}"/>
          </ac:picMkLst>
        </pc:picChg>
        <pc:picChg chg="add mod">
          <ac:chgData name="edwin landivar" userId="ae2ac59f40d9f62d" providerId="LiveId" clId="{2EBD0A0A-8C0E-4802-88D0-DF7DB92A3108}" dt="2019-08-13T16:07:16.929" v="313" actId="167"/>
          <ac:picMkLst>
            <pc:docMk/>
            <pc:sldMk cId="837056114" sldId="613"/>
            <ac:picMk id="2050" creationId="{1F717609-79BC-4CBE-A925-CD6C649C3411}"/>
          </ac:picMkLst>
        </pc:picChg>
      </pc:sldChg>
      <pc:sldChg chg="addSp delSp modSp modNotesTx">
        <pc:chgData name="edwin landivar" userId="ae2ac59f40d9f62d" providerId="LiveId" clId="{2EBD0A0A-8C0E-4802-88D0-DF7DB92A3108}" dt="2019-08-13T20:36:38.002" v="531" actId="14100"/>
        <pc:sldMkLst>
          <pc:docMk/>
          <pc:sldMk cId="668194125" sldId="616"/>
        </pc:sldMkLst>
        <pc:spChg chg="mod">
          <ac:chgData name="edwin landivar" userId="ae2ac59f40d9f62d" providerId="LiveId" clId="{2EBD0A0A-8C0E-4802-88D0-DF7DB92A3108}" dt="2019-08-13T20:36:38.002" v="531" actId="14100"/>
          <ac:spMkLst>
            <pc:docMk/>
            <pc:sldMk cId="668194125" sldId="616"/>
            <ac:spMk id="7" creationId="{1867828F-492D-4BF1-8A4E-822DF2FD5B9B}"/>
          </ac:spMkLst>
        </pc:spChg>
        <pc:spChg chg="mod">
          <ac:chgData name="edwin landivar" userId="ae2ac59f40d9f62d" providerId="LiveId" clId="{2EBD0A0A-8C0E-4802-88D0-DF7DB92A3108}" dt="2019-08-13T16:25:02.007" v="404" actId="17032"/>
          <ac:spMkLst>
            <pc:docMk/>
            <pc:sldMk cId="668194125" sldId="616"/>
            <ac:spMk id="9" creationId="{8B04454D-5113-4FBA-9221-70B8C4C24C48}"/>
          </ac:spMkLst>
        </pc:spChg>
        <pc:spChg chg="mod">
          <ac:chgData name="edwin landivar" userId="ae2ac59f40d9f62d" providerId="LiveId" clId="{2EBD0A0A-8C0E-4802-88D0-DF7DB92A3108}" dt="2019-08-13T16:24:56.082" v="403" actId="1076"/>
          <ac:spMkLst>
            <pc:docMk/>
            <pc:sldMk cId="668194125" sldId="616"/>
            <ac:spMk id="11" creationId="{000A3D02-EEEC-4528-90F1-EF34E378C585}"/>
          </ac:spMkLst>
        </pc:spChg>
        <pc:picChg chg="del">
          <ac:chgData name="edwin landivar" userId="ae2ac59f40d9f62d" providerId="LiveId" clId="{2EBD0A0A-8C0E-4802-88D0-DF7DB92A3108}" dt="2019-08-13T15:50:38.794" v="265" actId="478"/>
          <ac:picMkLst>
            <pc:docMk/>
            <pc:sldMk cId="668194125" sldId="616"/>
            <ac:picMk id="2" creationId="{FCCD15CC-BFF0-4620-9E5B-607B2F9B6FC4}"/>
          </ac:picMkLst>
        </pc:picChg>
        <pc:picChg chg="add mod">
          <ac:chgData name="edwin landivar" userId="ae2ac59f40d9f62d" providerId="LiveId" clId="{2EBD0A0A-8C0E-4802-88D0-DF7DB92A3108}" dt="2019-08-13T16:24:48.362" v="402" actId="1076"/>
          <ac:picMkLst>
            <pc:docMk/>
            <pc:sldMk cId="668194125" sldId="616"/>
            <ac:picMk id="6" creationId="{E2DAD23B-D147-4635-AF85-AA6A82478524}"/>
          </ac:picMkLst>
        </pc:picChg>
      </pc:sldChg>
      <pc:sldChg chg="addSp delSp modSp">
        <pc:chgData name="edwin landivar" userId="ae2ac59f40d9f62d" providerId="LiveId" clId="{2EBD0A0A-8C0E-4802-88D0-DF7DB92A3108}" dt="2019-08-13T16:11:13.148" v="343" actId="1076"/>
        <pc:sldMkLst>
          <pc:docMk/>
          <pc:sldMk cId="2599265895" sldId="619"/>
        </pc:sldMkLst>
        <pc:spChg chg="mod">
          <ac:chgData name="edwin landivar" userId="ae2ac59f40d9f62d" providerId="LiveId" clId="{2EBD0A0A-8C0E-4802-88D0-DF7DB92A3108}" dt="2019-08-13T16:11:13.148" v="343" actId="1076"/>
          <ac:spMkLst>
            <pc:docMk/>
            <pc:sldMk cId="2599265895" sldId="619"/>
            <ac:spMk id="9" creationId="{227275EF-EC61-4770-89C0-348F5818FF93}"/>
          </ac:spMkLst>
        </pc:spChg>
        <pc:spChg chg="mod">
          <ac:chgData name="edwin landivar" userId="ae2ac59f40d9f62d" providerId="LiveId" clId="{2EBD0A0A-8C0E-4802-88D0-DF7DB92A3108}" dt="2019-08-13T15:32:34.143" v="59" actId="1076"/>
          <ac:spMkLst>
            <pc:docMk/>
            <pc:sldMk cId="2599265895" sldId="619"/>
            <ac:spMk id="27" creationId="{00000000-0000-0000-0000-000000000000}"/>
          </ac:spMkLst>
        </pc:spChg>
        <pc:picChg chg="add del mod">
          <ac:chgData name="edwin landivar" userId="ae2ac59f40d9f62d" providerId="LiveId" clId="{2EBD0A0A-8C0E-4802-88D0-DF7DB92A3108}" dt="2019-08-13T16:10:26.865" v="332"/>
          <ac:picMkLst>
            <pc:docMk/>
            <pc:sldMk cId="2599265895" sldId="619"/>
            <ac:picMk id="3074" creationId="{4EE38791-E28E-4C1C-8E16-91CE10A24D91}"/>
          </ac:picMkLst>
        </pc:picChg>
        <pc:picChg chg="add mod">
          <ac:chgData name="edwin landivar" userId="ae2ac59f40d9f62d" providerId="LiveId" clId="{2EBD0A0A-8C0E-4802-88D0-DF7DB92A3108}" dt="2019-08-13T16:11:07.944" v="342" actId="167"/>
          <ac:picMkLst>
            <pc:docMk/>
            <pc:sldMk cId="2599265895" sldId="619"/>
            <ac:picMk id="3076" creationId="{52498B8E-6557-425E-82EB-026D135FB1CE}"/>
          </ac:picMkLst>
        </pc:picChg>
        <pc:picChg chg="del">
          <ac:chgData name="edwin landivar" userId="ae2ac59f40d9f62d" providerId="LiveId" clId="{2EBD0A0A-8C0E-4802-88D0-DF7DB92A3108}" dt="2019-08-13T15:50:31.209" v="262" actId="478"/>
          <ac:picMkLst>
            <pc:docMk/>
            <pc:sldMk cId="2599265895" sldId="619"/>
            <ac:picMk id="4098" creationId="{5985B22E-B806-442D-974C-5A0E85541A68}"/>
          </ac:picMkLst>
        </pc:picChg>
      </pc:sldChg>
      <pc:sldChg chg="addSp delSp modSp">
        <pc:chgData name="edwin landivar" userId="ae2ac59f40d9f62d" providerId="LiveId" clId="{2EBD0A0A-8C0E-4802-88D0-DF7DB92A3108}" dt="2019-08-13T17:05:03.103" v="529" actId="1076"/>
        <pc:sldMkLst>
          <pc:docMk/>
          <pc:sldMk cId="3481045880" sldId="622"/>
        </pc:sldMkLst>
        <pc:spChg chg="mod">
          <ac:chgData name="edwin landivar" userId="ae2ac59f40d9f62d" providerId="LiveId" clId="{2EBD0A0A-8C0E-4802-88D0-DF7DB92A3108}" dt="2019-08-13T15:57:33.092" v="298" actId="1076"/>
          <ac:spMkLst>
            <pc:docMk/>
            <pc:sldMk cId="3481045880" sldId="622"/>
            <ac:spMk id="14" creationId="{00000000-0000-0000-0000-000000000000}"/>
          </ac:spMkLst>
        </pc:spChg>
        <pc:spChg chg="mod">
          <ac:chgData name="edwin landivar" userId="ae2ac59f40d9f62d" providerId="LiveId" clId="{2EBD0A0A-8C0E-4802-88D0-DF7DB92A3108}" dt="2019-08-13T17:04:58.671" v="528" actId="1076"/>
          <ac:spMkLst>
            <pc:docMk/>
            <pc:sldMk cId="3481045880" sldId="622"/>
            <ac:spMk id="15" creationId="{00000000-0000-0000-0000-000000000000}"/>
          </ac:spMkLst>
        </pc:spChg>
        <pc:grpChg chg="mod">
          <ac:chgData name="edwin landivar" userId="ae2ac59f40d9f62d" providerId="LiveId" clId="{2EBD0A0A-8C0E-4802-88D0-DF7DB92A3108}" dt="2019-08-13T17:05:03.103" v="529" actId="1076"/>
          <ac:grpSpMkLst>
            <pc:docMk/>
            <pc:sldMk cId="3481045880" sldId="622"/>
            <ac:grpSpMk id="21" creationId="{00000000-0000-0000-0000-000000000000}"/>
          </ac:grpSpMkLst>
        </pc:grpChg>
        <pc:picChg chg="add mod">
          <ac:chgData name="edwin landivar" userId="ae2ac59f40d9f62d" providerId="LiveId" clId="{2EBD0A0A-8C0E-4802-88D0-DF7DB92A3108}" dt="2019-08-13T17:04:55.354" v="527" actId="167"/>
          <ac:picMkLst>
            <pc:docMk/>
            <pc:sldMk cId="3481045880" sldId="622"/>
            <ac:picMk id="2" creationId="{7F9F7373-28DC-47CA-8F7B-82E3338153FC}"/>
          </ac:picMkLst>
        </pc:picChg>
        <pc:picChg chg="del">
          <ac:chgData name="edwin landivar" userId="ae2ac59f40d9f62d" providerId="LiveId" clId="{2EBD0A0A-8C0E-4802-88D0-DF7DB92A3108}" dt="2019-08-13T17:04:13.165" v="519" actId="478"/>
          <ac:picMkLst>
            <pc:docMk/>
            <pc:sldMk cId="3481045880" sldId="622"/>
            <ac:picMk id="10242" creationId="{7211259B-E511-4B08-980B-9C53E55B55C0}"/>
          </ac:picMkLst>
        </pc:picChg>
      </pc:sldChg>
      <pc:sldChg chg="addSp delSp modSp modNotesTx">
        <pc:chgData name="edwin landivar" userId="ae2ac59f40d9f62d" providerId="LiveId" clId="{2EBD0A0A-8C0E-4802-88D0-DF7DB92A3108}" dt="2019-08-13T20:37:18.062" v="535" actId="20577"/>
        <pc:sldMkLst>
          <pc:docMk/>
          <pc:sldMk cId="149751213" sldId="625"/>
        </pc:sldMkLst>
        <pc:spChg chg="add del mod ord">
          <ac:chgData name="edwin landivar" userId="ae2ac59f40d9f62d" providerId="LiveId" clId="{2EBD0A0A-8C0E-4802-88D0-DF7DB92A3108}" dt="2019-08-13T16:44:50.219" v="456" actId="478"/>
          <ac:spMkLst>
            <pc:docMk/>
            <pc:sldMk cId="149751213" sldId="625"/>
            <ac:spMk id="2" creationId="{7D004D61-D486-4639-BC9A-00F499D1B306}"/>
          </ac:spMkLst>
        </pc:spChg>
        <pc:spChg chg="add mod ord">
          <ac:chgData name="edwin landivar" userId="ae2ac59f40d9f62d" providerId="LiveId" clId="{2EBD0A0A-8C0E-4802-88D0-DF7DB92A3108}" dt="2019-08-13T16:46:02.067" v="467" actId="14100"/>
          <ac:spMkLst>
            <pc:docMk/>
            <pc:sldMk cId="149751213" sldId="625"/>
            <ac:spMk id="3" creationId="{A5C5B575-9CAF-4EBF-B944-FD9A78FB8BC6}"/>
          </ac:spMkLst>
        </pc:spChg>
        <pc:spChg chg="mod">
          <ac:chgData name="edwin landivar" userId="ae2ac59f40d9f62d" providerId="LiveId" clId="{2EBD0A0A-8C0E-4802-88D0-DF7DB92A3108}" dt="2019-08-13T16:46:06.032" v="468" actId="1076"/>
          <ac:spMkLst>
            <pc:docMk/>
            <pc:sldMk cId="149751213" sldId="625"/>
            <ac:spMk id="6" creationId="{5A029062-0B40-4469-A9C2-00C47831E7F0}"/>
          </ac:spMkLst>
        </pc:spChg>
        <pc:spChg chg="mod">
          <ac:chgData name="edwin landivar" userId="ae2ac59f40d9f62d" providerId="LiveId" clId="{2EBD0A0A-8C0E-4802-88D0-DF7DB92A3108}" dt="2019-08-13T20:37:18.062" v="535" actId="20577"/>
          <ac:spMkLst>
            <pc:docMk/>
            <pc:sldMk cId="149751213" sldId="625"/>
            <ac:spMk id="7" creationId="{B0369C6B-D18C-4CCF-81D5-91F16F2021B5}"/>
          </ac:spMkLst>
        </pc:spChg>
        <pc:spChg chg="mod">
          <ac:chgData name="edwin landivar" userId="ae2ac59f40d9f62d" providerId="LiveId" clId="{2EBD0A0A-8C0E-4802-88D0-DF7DB92A3108}" dt="2019-08-13T16:47:00.544" v="476" actId="1076"/>
          <ac:spMkLst>
            <pc:docMk/>
            <pc:sldMk cId="149751213" sldId="625"/>
            <ac:spMk id="12" creationId="{00000000-0000-0000-0000-000000000000}"/>
          </ac:spMkLst>
        </pc:spChg>
        <pc:picChg chg="del">
          <ac:chgData name="edwin landivar" userId="ae2ac59f40d9f62d" providerId="LiveId" clId="{2EBD0A0A-8C0E-4802-88D0-DF7DB92A3108}" dt="2019-08-13T15:50:15.731" v="256" actId="478"/>
          <ac:picMkLst>
            <pc:docMk/>
            <pc:sldMk cId="149751213" sldId="625"/>
            <ac:picMk id="6148" creationId="{0AEC314E-0967-4620-B5F7-BFC65A2BC04C}"/>
          </ac:picMkLst>
        </pc:picChg>
        <pc:picChg chg="add mod">
          <ac:chgData name="edwin landivar" userId="ae2ac59f40d9f62d" providerId="LiveId" clId="{2EBD0A0A-8C0E-4802-88D0-DF7DB92A3108}" dt="2019-08-13T16:45:48.688" v="465" actId="167"/>
          <ac:picMkLst>
            <pc:docMk/>
            <pc:sldMk cId="149751213" sldId="625"/>
            <ac:picMk id="9218" creationId="{4D19534C-82D6-4049-AE7B-350442F395B4}"/>
          </ac:picMkLst>
        </pc:picChg>
      </pc:sldChg>
      <pc:sldChg chg="addSp delSp modSp modNotesTx">
        <pc:chgData name="edwin landivar" userId="ae2ac59f40d9f62d" providerId="LiveId" clId="{2EBD0A0A-8C0E-4802-88D0-DF7DB92A3108}" dt="2019-08-13T16:20:13.149" v="378" actId="14100"/>
        <pc:sldMkLst>
          <pc:docMk/>
          <pc:sldMk cId="3202398856" sldId="626"/>
        </pc:sldMkLst>
        <pc:spChg chg="mod">
          <ac:chgData name="edwin landivar" userId="ae2ac59f40d9f62d" providerId="LiveId" clId="{2EBD0A0A-8C0E-4802-88D0-DF7DB92A3108}" dt="2019-08-13T16:19:57.059" v="375" actId="1076"/>
          <ac:spMkLst>
            <pc:docMk/>
            <pc:sldMk cId="3202398856" sldId="626"/>
            <ac:spMk id="6" creationId="{5A029062-0B40-4469-A9C2-00C47831E7F0}"/>
          </ac:spMkLst>
        </pc:spChg>
        <pc:spChg chg="mod">
          <ac:chgData name="edwin landivar" userId="ae2ac59f40d9f62d" providerId="LiveId" clId="{2EBD0A0A-8C0E-4802-88D0-DF7DB92A3108}" dt="2019-08-13T16:19:51.915" v="374" actId="14100"/>
          <ac:spMkLst>
            <pc:docMk/>
            <pc:sldMk cId="3202398856" sldId="626"/>
            <ac:spMk id="7" creationId="{B0369C6B-D18C-4CCF-81D5-91F16F2021B5}"/>
          </ac:spMkLst>
        </pc:spChg>
        <pc:spChg chg="mod">
          <ac:chgData name="edwin landivar" userId="ae2ac59f40d9f62d" providerId="LiveId" clId="{2EBD0A0A-8C0E-4802-88D0-DF7DB92A3108}" dt="2019-08-13T16:20:13.149" v="378" actId="14100"/>
          <ac:spMkLst>
            <pc:docMk/>
            <pc:sldMk cId="3202398856" sldId="626"/>
            <ac:spMk id="12" creationId="{00000000-0000-0000-0000-000000000000}"/>
          </ac:spMkLst>
        </pc:spChg>
        <pc:picChg chg="add mod">
          <ac:chgData name="edwin landivar" userId="ae2ac59f40d9f62d" providerId="LiveId" clId="{2EBD0A0A-8C0E-4802-88D0-DF7DB92A3108}" dt="2019-08-13T16:19:45.383" v="372" actId="167"/>
          <ac:picMkLst>
            <pc:docMk/>
            <pc:sldMk cId="3202398856" sldId="626"/>
            <ac:picMk id="6146" creationId="{5AE78D10-FEE5-410A-B81A-3D1158DD8682}"/>
          </ac:picMkLst>
        </pc:picChg>
        <pc:picChg chg="del">
          <ac:chgData name="edwin landivar" userId="ae2ac59f40d9f62d" providerId="LiveId" clId="{2EBD0A0A-8C0E-4802-88D0-DF7DB92A3108}" dt="2019-08-13T15:50:02.428" v="252" actId="478"/>
          <ac:picMkLst>
            <pc:docMk/>
            <pc:sldMk cId="3202398856" sldId="626"/>
            <ac:picMk id="7170" creationId="{1091CD85-139C-4327-8A8A-A0E8D5DDC3B1}"/>
          </ac:picMkLst>
        </pc:picChg>
      </pc:sldChg>
      <pc:sldChg chg="addSp delSp modSp">
        <pc:chgData name="edwin landivar" userId="ae2ac59f40d9f62d" providerId="LiveId" clId="{2EBD0A0A-8C0E-4802-88D0-DF7DB92A3108}" dt="2019-08-13T17:03:38.422" v="516" actId="1076"/>
        <pc:sldMkLst>
          <pc:docMk/>
          <pc:sldMk cId="3593196133" sldId="627"/>
        </pc:sldMkLst>
        <pc:spChg chg="add del mod ord">
          <ac:chgData name="edwin landivar" userId="ae2ac59f40d9f62d" providerId="LiveId" clId="{2EBD0A0A-8C0E-4802-88D0-DF7DB92A3108}" dt="2019-08-13T16:55:08.938" v="500" actId="478"/>
          <ac:spMkLst>
            <pc:docMk/>
            <pc:sldMk cId="3593196133" sldId="627"/>
            <ac:spMk id="2" creationId="{19647A45-21E2-4509-AA25-96C7B1B2ABBE}"/>
          </ac:spMkLst>
        </pc:spChg>
        <pc:spChg chg="mod">
          <ac:chgData name="edwin landivar" userId="ae2ac59f40d9f62d" providerId="LiveId" clId="{2EBD0A0A-8C0E-4802-88D0-DF7DB92A3108}" dt="2019-08-13T17:03:38.422" v="516" actId="1076"/>
          <ac:spMkLst>
            <pc:docMk/>
            <pc:sldMk cId="3593196133" sldId="627"/>
            <ac:spMk id="6" creationId="{5A029062-0B40-4469-A9C2-00C47831E7F0}"/>
          </ac:spMkLst>
        </pc:spChg>
        <pc:spChg chg="mod">
          <ac:chgData name="edwin landivar" userId="ae2ac59f40d9f62d" providerId="LiveId" clId="{2EBD0A0A-8C0E-4802-88D0-DF7DB92A3108}" dt="2019-08-13T17:03:24.933" v="512" actId="14100"/>
          <ac:spMkLst>
            <pc:docMk/>
            <pc:sldMk cId="3593196133" sldId="627"/>
            <ac:spMk id="7" creationId="{B0369C6B-D18C-4CCF-81D5-91F16F2021B5}"/>
          </ac:spMkLst>
        </pc:spChg>
        <pc:spChg chg="mod">
          <ac:chgData name="edwin landivar" userId="ae2ac59f40d9f62d" providerId="LiveId" clId="{2EBD0A0A-8C0E-4802-88D0-DF7DB92A3108}" dt="2019-08-13T16:18:14.402" v="363" actId="1076"/>
          <ac:spMkLst>
            <pc:docMk/>
            <pc:sldMk cId="3593196133" sldId="627"/>
            <ac:spMk id="12" creationId="{00000000-0000-0000-0000-000000000000}"/>
          </ac:spMkLst>
        </pc:spChg>
        <pc:picChg chg="add del mod">
          <ac:chgData name="edwin landivar" userId="ae2ac59f40d9f62d" providerId="LiveId" clId="{2EBD0A0A-8C0E-4802-88D0-DF7DB92A3108}" dt="2019-08-13T16:48:18.815" v="486" actId="478"/>
          <ac:picMkLst>
            <pc:docMk/>
            <pc:sldMk cId="3593196133" sldId="627"/>
            <ac:picMk id="8" creationId="{F5B4EA80-6486-49B1-949D-E6C4D7B3AC8E}"/>
          </ac:picMkLst>
        </pc:picChg>
        <pc:picChg chg="add del mod">
          <ac:chgData name="edwin landivar" userId="ae2ac59f40d9f62d" providerId="LiveId" clId="{2EBD0A0A-8C0E-4802-88D0-DF7DB92A3108}" dt="2019-08-13T16:18:32.541" v="365" actId="478"/>
          <ac:picMkLst>
            <pc:docMk/>
            <pc:sldMk cId="3593196133" sldId="627"/>
            <ac:picMk id="4098" creationId="{58ECFF21-1EC1-4A38-B903-1A50B0AB560A}"/>
          </ac:picMkLst>
        </pc:picChg>
        <pc:picChg chg="add mod">
          <ac:chgData name="edwin landivar" userId="ae2ac59f40d9f62d" providerId="LiveId" clId="{2EBD0A0A-8C0E-4802-88D0-DF7DB92A3108}" dt="2019-08-13T17:03:30.507" v="513" actId="167"/>
          <ac:picMkLst>
            <pc:docMk/>
            <pc:sldMk cId="3593196133" sldId="627"/>
            <ac:picMk id="4100" creationId="{9714B9C5-6716-4E74-AE45-D399D070EDE9}"/>
          </ac:picMkLst>
        </pc:picChg>
        <pc:picChg chg="add mod">
          <ac:chgData name="edwin landivar" userId="ae2ac59f40d9f62d" providerId="LiveId" clId="{2EBD0A0A-8C0E-4802-88D0-DF7DB92A3108}" dt="2019-08-13T17:03:36.023" v="515" actId="167"/>
          <ac:picMkLst>
            <pc:docMk/>
            <pc:sldMk cId="3593196133" sldId="627"/>
            <ac:picMk id="4102" creationId="{2A7D5A30-0F4A-4F78-8153-292E0B58F467}"/>
          </ac:picMkLst>
        </pc:picChg>
        <pc:picChg chg="del">
          <ac:chgData name="edwin landivar" userId="ae2ac59f40d9f62d" providerId="LiveId" clId="{2EBD0A0A-8C0E-4802-88D0-DF7DB92A3108}" dt="2019-08-13T15:52:16.279" v="279" actId="478"/>
          <ac:picMkLst>
            <pc:docMk/>
            <pc:sldMk cId="3593196133" sldId="627"/>
            <ac:picMk id="8194" creationId="{A574FAE8-3F78-4974-AF9F-BA349B60DF95}"/>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4023092" y="0"/>
            <a:ext cx="3077740" cy="471054"/>
          </a:xfrm>
          <a:prstGeom prst="rect">
            <a:avLst/>
          </a:prstGeom>
        </p:spPr>
        <p:txBody>
          <a:bodyPr vert="horz" lIns="96616" tIns="48308" rIns="96616" bIns="48308" rtlCol="0"/>
          <a:lstStyle>
            <a:lvl1pPr algn="r">
              <a:defRPr sz="1300"/>
            </a:lvl1pPr>
          </a:lstStyle>
          <a:p>
            <a:fld id="{FB027185-10FB-4A57-B3F0-45136A811A24}" type="datetimeFigureOut">
              <a:rPr lang="uk-UA" smtClean="0"/>
              <a:t>05.09.2019</a:t>
            </a:fld>
            <a:endParaRPr lang="uk-U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917423"/>
            <a:ext cx="3077740" cy="471053"/>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4023092" y="8917423"/>
            <a:ext cx="3077740" cy="471053"/>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Compliance with NFPA 70E STANDARD for Electrical Safety in the workplace is the only way for companies to protect their employees from accident, injury and death.</a:t>
            </a:r>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Substations - NFPA 70E</a:t>
            </a: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To reduce risk of injury and protect employees from accident, injury and death is the stated purpose of NFPA 70E electrical training. NFPA 70E is the recognized tool that illustrates how employers comply with OSHA standards and regulations. The relationship between OSHA and NFPA 70E is best characterized as “OSHA” as the “shall” and NFPA 70E as the “how”.</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the Danger?</a:t>
            </a:r>
          </a:p>
          <a:p>
            <a:r>
              <a:rPr lang="en-US" sz="1200" b="1" kern="1200" dirty="0">
                <a:solidFill>
                  <a:schemeClr val="tx1"/>
                </a:solidFill>
                <a:effectLst/>
                <a:latin typeface="+mn-lt"/>
                <a:ea typeface="+mn-ea"/>
                <a:cs typeface="+mn-cs"/>
              </a:rPr>
              <a:t>There is a moral and legal obligation to protect workers who may be exposed to Electrical Hazards.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OSHA regulations, reducing insurance costs, and minimizing downtime and repair costs are additional benefits of Electrical Safety programs. When electrical faults occur, the electrical system is subjected to both thermal and magnetic forces. These forces can severely damage equipment and are accompanied by fires, explosions and severe arcing. Such violent damage often causes death or severe injury to personnel. Costs of repairs, equipment replacements, and medical treatment can run into millions of dollars. Loss of production and damaged goods are also important considerations. Other major factors include the cost of OSHA fines and litigation. Severe electrical faults may shut down a complete process or assembly plant, sending hundreds or thousands of workers home for weeks while repairs are being made. It is also possible that one tragic event could close a plant permanently. </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Organizations like the US Department of Labor and the National Safety Council compile statistics and facts on a regular basis. The following demonstrates the importance of electrical safety.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97% of all electricians have been shocked or injured on the job.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Approximately 30,000 workers receive electrical shocks yearly.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 3600 disabling electrical contact injuries occur annually.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Electrocutions are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leading cause of traumatic occupational fatalities.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 2000 workers are sent to burn centers each year with severe Arc-Flash burns.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Estimates show that the 10 Arc-Flash incidents occur every day in the 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60% of workplace accident deaths are caused by burn injuries.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 1000 electrical workers die each year from workplaces accidents.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Medical costs per person can exceed $4 million for severe electrical burns.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Total costs per electrical incident can exceed $15million.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year 2002, work injuries cost Americans $14.6 billion.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Hundreds of deaths and thousands of burns injuries occur each year due to shock, electrocution, arc flash and arc blast.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average approximately 2000 workers each year are admitted to hospital treatment due to electrical burns.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OSHA bases its electrical safety mandates on the comprehensive information in the NFPA 70E STANDARD. This standard covers the full range, of electrical safety issues from workplace practices to maintenance, special equipment requirements and installation. </a:t>
            </a:r>
          </a:p>
          <a:p>
            <a:r>
              <a:rPr lang="en-US" sz="1200" kern="1200" dirty="0">
                <a:solidFill>
                  <a:schemeClr val="tx1"/>
                </a:solidFill>
                <a:effectLst/>
                <a:latin typeface="+mn-lt"/>
                <a:ea typeface="+mn-ea"/>
                <a:cs typeface="+mn-cs"/>
              </a:rPr>
              <a:t>The dangers of shock, electrocution fires, explosions and arc blast will always be present on the job. But proper NFPA 70E training and strategy can minimize the likelihood of injuries and fatalities.</a:t>
            </a:r>
          </a:p>
          <a:p>
            <a:r>
              <a:rPr lang="en-US" sz="1200" kern="1200" dirty="0">
                <a:solidFill>
                  <a:schemeClr val="tx1"/>
                </a:solidFill>
                <a:effectLst/>
                <a:latin typeface="+mn-lt"/>
                <a:ea typeface="+mn-ea"/>
                <a:cs typeface="+mn-cs"/>
              </a:rPr>
              <a:t>Specifically, the NFPA 70E Standard covers the following: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Electrical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Existing and Proposed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Preparing to Work Safely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Determining Safe Approach Distance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Determining Arc Hazard Category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Fault Current Calculations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Determination of Arcing Fault Clearing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Boundary Calculations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Determining Arc Flash Hazard Risk Category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Incident Energy Exposure Calculations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Hazard Analysis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 overview:</a:t>
            </a:r>
          </a:p>
          <a:p>
            <a:r>
              <a:rPr lang="en-US" sz="1200" kern="1200" dirty="0">
                <a:solidFill>
                  <a:schemeClr val="tx1"/>
                </a:solidFill>
                <a:effectLst/>
                <a:latin typeface="+mn-lt"/>
                <a:ea typeface="+mn-ea"/>
                <a:cs typeface="+mn-cs"/>
              </a:rPr>
              <a:t>To protect workers from electric arc threats and, identify potential arc hazards in the workplace, one should confirm the potential and assess the severity of arc hazards by performing an arc hazard analysis, apply engineering solutions to reduce frequency and severity of exposure, train workers on the safe work practices and provide PPE as required in NFPA70E.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57206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Basic preventive safety concepts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are basic electrical safety concepts that are encapsulated in NFPA 70E standard.</a:t>
            </a:r>
          </a:p>
          <a:p>
            <a:pPr lvl="0"/>
            <a:r>
              <a:rPr lang="en-US" sz="1200" kern="1200" dirty="0">
                <a:solidFill>
                  <a:schemeClr val="tx1"/>
                </a:solidFill>
                <a:effectLst/>
                <a:latin typeface="+mn-lt"/>
                <a:ea typeface="+mn-ea"/>
                <a:cs typeface="+mn-cs"/>
              </a:rPr>
              <a:t>Unless there is a compelling safety issue such as life-support equipment, alarm systems, hazardous location ven­tilation, or lighting required for safety, OSHA requires that circuits be deener­gized and the system be placed in an Electrically Safe Work Condition before any work is performed.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placing equipment in an Electri­cally Safe Work Condition, always follow proper Lockout/tagout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Electrical Hazard Analysis must be performed on all circuits 50 volts and higher that may be worked on while energized.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Hazards must be identified and warning labels must be applied to all equipment that may be worked on while energized.</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70698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Workers must be trained on the equipment, hazards and safety precau­tions, and be certified as “qualified” to work on energized equipment. Training and certification must be documented.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work performed on energized equipment must be preceded by a job briefing and a signed Energized Electrical Work Permit.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working on or approaching energized circuits, proper protective clothing must be worn. The minimum flame-retardant clothing, safety glasses, and protective gloves and equipment must meet OSHA and NFPA 70E guidelines. Protective insulating blankets and mats are also used to minimize exposure.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18055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certain there is adequate lighting for the tasks to be performed. Portable lighting must be fully insulated so that it will not accidentally cause short circuits when used near energized components.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barricades or barriers to warn unqualified individuals from entering the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prepared for the unexpected. Make sure emergency communica­tions and trained medical personnel are available if something goes wrong.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current-limiting overcurrent protective devices wherever possible to reduce the potential electrical hazards.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77952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8"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ubstations - NFPA 70E safety procedures">
            <a:extLst>
              <a:ext uri="{FF2B5EF4-FFF2-40B4-BE49-F238E27FC236}">
                <a16:creationId xmlns:a16="http://schemas.microsoft.com/office/drawing/2014/main" id="{262FB1CA-A792-4203-BBE0-AEC46617D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72" y="0"/>
            <a:ext cx="16764000" cy="102446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43562"/>
            <a:ext cx="18288000" cy="10343382"/>
            <a:chOff x="-1232598" y="308417"/>
            <a:chExt cx="7617040" cy="10132502"/>
          </a:xfrm>
        </p:grpSpPr>
        <p:sp>
          <p:nvSpPr>
            <p:cNvPr id="5" name="Rectangle 4"/>
            <p:cNvSpPr/>
            <p:nvPr/>
          </p:nvSpPr>
          <p:spPr>
            <a:xfrm>
              <a:off x="-1232598" y="308417"/>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53517" y="2538139"/>
              <a:ext cx="6004997" cy="4727358"/>
            </a:xfrm>
            <a:prstGeom prst="rect">
              <a:avLst/>
            </a:prstGeom>
            <a:noFill/>
          </p:spPr>
          <p:txBody>
            <a:bodyPr wrap="square" rtlCol="0">
              <a:spAutoFit/>
            </a:bodyPr>
            <a:lstStyle/>
            <a:p>
              <a:pPr>
                <a:lnSpc>
                  <a:spcPct val="200000"/>
                </a:lnSpc>
              </a:pPr>
              <a:r>
                <a:rPr lang="en-US" sz="4000" b="1" dirty="0">
                  <a:solidFill>
                    <a:schemeClr val="bg2"/>
                  </a:solidFill>
                </a:rPr>
                <a:t> Compliance with NFPA 70E STANDARD for Electrical Safety in the workplace is the only way for companies to protect their employees from accident, injury and death.</a:t>
              </a:r>
            </a:p>
            <a:p>
              <a:pPr algn="just">
                <a:lnSpc>
                  <a:spcPct val="200000"/>
                </a:lnSpc>
              </a:pPr>
              <a:endParaRPr lang="en-US"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9677400" cy="1962076"/>
          </a:xfrm>
        </p:spPr>
        <p:txBody>
          <a:bodyPr/>
          <a:lstStyle/>
          <a:p>
            <a:r>
              <a:rPr lang="en-US" dirty="0"/>
              <a:t>Substations - NFPA 70E</a:t>
            </a:r>
            <a:br>
              <a:rPr lang="en-US" dirty="0"/>
            </a:b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28" name="Picture 4" descr="Image result for Substations - NFPA 70E">
            <a:extLst>
              <a:ext uri="{FF2B5EF4-FFF2-40B4-BE49-F238E27FC236}">
                <a16:creationId xmlns:a16="http://schemas.microsoft.com/office/drawing/2014/main" id="{A83A619D-5C4F-45FB-989E-7FD96EA59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937" y="2183432"/>
            <a:ext cx="12930536" cy="646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bstations - NFPA 70E">
            <a:extLst>
              <a:ext uri="{FF2B5EF4-FFF2-40B4-BE49-F238E27FC236}">
                <a16:creationId xmlns:a16="http://schemas.microsoft.com/office/drawing/2014/main" id="{DD8FA994-D914-4391-9BD4-ED1B49D39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4" y="0"/>
            <a:ext cx="15857535" cy="102376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4244" y="-24653"/>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9378263" y="-49306"/>
            <a:ext cx="8963526" cy="10287000"/>
            <a:chOff x="21514" y="-29135"/>
            <a:chExt cx="6400800" cy="10287000"/>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991678" y="3334871"/>
              <a:ext cx="4982521" cy="2508315"/>
            </a:xfrm>
            <a:prstGeom prst="rect">
              <a:avLst/>
            </a:prstGeom>
            <a:noFill/>
          </p:spPr>
          <p:txBody>
            <a:bodyPr wrap="square" rtlCol="0">
              <a:spAutoFit/>
            </a:bodyPr>
            <a:lstStyle/>
            <a:p>
              <a:pPr algn="just">
                <a:lnSpc>
                  <a:spcPct val="150000"/>
                </a:lnSpc>
              </a:pPr>
              <a:r>
                <a:rPr lang="en-US" dirty="0">
                  <a:solidFill>
                    <a:schemeClr val="bg2"/>
                  </a:solidFill>
                </a:rPr>
                <a:t>To reduce risk of injury and protect employees from accident, injury and death is the stated purpose of NFPA 70E electrical training</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ubstations - NFPA 70E">
            <a:extLst>
              <a:ext uri="{FF2B5EF4-FFF2-40B4-BE49-F238E27FC236}">
                <a16:creationId xmlns:a16="http://schemas.microsoft.com/office/drawing/2014/main" id="{B678911B-2FA7-4351-940F-E2B359B9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52" y="13519"/>
            <a:ext cx="16516495" cy="103454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2458" y="-1351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2137287" y="3695700"/>
            <a:ext cx="14013426" cy="518315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gn="just">
              <a:lnSpc>
                <a:spcPct val="150000"/>
              </a:lnSpc>
              <a:buFont typeface="Arial" panose="020B0604020202020204" pitchFamily="34" charset="0"/>
              <a:buChar char="•"/>
            </a:pPr>
            <a:r>
              <a:rPr lang="en-US" dirty="0">
                <a:solidFill>
                  <a:schemeClr val="bg2"/>
                </a:solidFill>
              </a:rPr>
              <a:t> </a:t>
            </a:r>
            <a:r>
              <a:rPr lang="en-US" sz="2800" dirty="0">
                <a:solidFill>
                  <a:schemeClr val="bg2"/>
                </a:solidFill>
              </a:rPr>
              <a:t>When electrical faults occur, the electrical system is subjected to both thermal and magnetic forces. </a:t>
            </a:r>
          </a:p>
          <a:p>
            <a:pPr marL="457200" lvl="0" indent="-457200" algn="just">
              <a:lnSpc>
                <a:spcPct val="150000"/>
              </a:lnSpc>
              <a:buFont typeface="Arial" panose="020B0604020202020204" pitchFamily="34" charset="0"/>
              <a:buChar char="•"/>
            </a:pPr>
            <a:r>
              <a:rPr lang="en-US" sz="2800" dirty="0">
                <a:solidFill>
                  <a:schemeClr val="bg2"/>
                </a:solidFill>
              </a:rPr>
              <a:t>These forces can severely damage equipment and are accompanied by fires, explosions and severe arcing.</a:t>
            </a:r>
          </a:p>
          <a:p>
            <a:pPr marL="457200" lvl="0" indent="-457200" algn="just">
              <a:lnSpc>
                <a:spcPct val="150000"/>
              </a:lnSpc>
              <a:buFont typeface="Arial" panose="020B0604020202020204" pitchFamily="34" charset="0"/>
              <a:buChar char="•"/>
            </a:pPr>
            <a:r>
              <a:rPr lang="en-US" sz="2800" dirty="0">
                <a:solidFill>
                  <a:schemeClr val="bg2"/>
                </a:solidFill>
              </a:rPr>
              <a:t>Violent damage causes death or severe injury. </a:t>
            </a:r>
          </a:p>
          <a:p>
            <a:pPr marL="457200" lvl="0" indent="-457200" algn="just">
              <a:lnSpc>
                <a:spcPct val="150000"/>
              </a:lnSpc>
              <a:buFont typeface="Arial" panose="020B0604020202020204" pitchFamily="34" charset="0"/>
              <a:buChar char="•"/>
            </a:pPr>
            <a:r>
              <a:rPr lang="en-US" sz="2800" dirty="0">
                <a:solidFill>
                  <a:schemeClr val="bg2"/>
                </a:solidFill>
              </a:rPr>
              <a:t>Costs of repairs, equipment replacements, and medical treatment cost millions. </a:t>
            </a:r>
          </a:p>
          <a:p>
            <a:pPr marL="457200" lvl="0" indent="-457200" algn="just">
              <a:lnSpc>
                <a:spcPct val="150000"/>
              </a:lnSpc>
              <a:buFont typeface="Arial" panose="020B0604020202020204" pitchFamily="34" charset="0"/>
              <a:buChar char="•"/>
            </a:pPr>
            <a:r>
              <a:rPr lang="en-US" sz="2800" dirty="0">
                <a:solidFill>
                  <a:schemeClr val="bg2"/>
                </a:solidFill>
              </a:rPr>
              <a:t>Loss of production and damaged goods result.</a:t>
            </a:r>
          </a:p>
          <a:p>
            <a:pPr marL="457200" lvl="0" indent="-457200" algn="just">
              <a:lnSpc>
                <a:spcPct val="150000"/>
              </a:lnSpc>
              <a:buFont typeface="Arial" panose="020B0604020202020204" pitchFamily="34" charset="0"/>
              <a:buChar char="•"/>
            </a:pPr>
            <a:r>
              <a:rPr lang="en-US" sz="2800" dirty="0">
                <a:solidFill>
                  <a:schemeClr val="bg2"/>
                </a:solidFill>
              </a:rPr>
              <a:t>High the cost of OSHA fines and litigation. </a:t>
            </a:r>
            <a:endParaRPr lang="en-US" dirty="0">
              <a:solidFill>
                <a:schemeClr val="bg2"/>
              </a:solidFill>
            </a:endParaRPr>
          </a:p>
        </p:txBody>
      </p:sp>
      <p:sp>
        <p:nvSpPr>
          <p:cNvPr id="10" name="TextBox 6">
            <a:extLst>
              <a:ext uri="{FF2B5EF4-FFF2-40B4-BE49-F238E27FC236}">
                <a16:creationId xmlns:a16="http://schemas.microsoft.com/office/drawing/2014/main" id="{8ACD94A3-D800-4DFE-AD06-51AA398BB727}"/>
              </a:ext>
            </a:extLst>
          </p:cNvPr>
          <p:cNvSpPr txBox="1"/>
          <p:nvPr/>
        </p:nvSpPr>
        <p:spPr>
          <a:xfrm>
            <a:off x="1722344" y="217055"/>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5A029062-0B40-4469-A9C2-00C47831E7F0}"/>
              </a:ext>
            </a:extLst>
          </p:cNvPr>
          <p:cNvSpPr/>
          <p:nvPr/>
        </p:nvSpPr>
        <p:spPr>
          <a:xfrm>
            <a:off x="0" y="-1229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9" name="Rectangle 4">
            <a:extLst>
              <a:ext uri="{FF2B5EF4-FFF2-40B4-BE49-F238E27FC236}">
                <a16:creationId xmlns:a16="http://schemas.microsoft.com/office/drawing/2014/main" id="{F941FAB1-BD78-414B-81C3-E9FD73C9F3D6}"/>
              </a:ext>
            </a:extLst>
          </p:cNvPr>
          <p:cNvSpPr/>
          <p:nvPr/>
        </p:nvSpPr>
        <p:spPr>
          <a:xfrm>
            <a:off x="0" y="-12290"/>
            <a:ext cx="182880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2" name="Title 7"/>
          <p:cNvSpPr txBox="1">
            <a:spLocks/>
          </p:cNvSpPr>
          <p:nvPr/>
        </p:nvSpPr>
        <p:spPr>
          <a:xfrm>
            <a:off x="4876800" y="23352"/>
            <a:ext cx="7073152" cy="71558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228600" y="602886"/>
            <a:ext cx="18059400" cy="970746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just">
              <a:lnSpc>
                <a:spcPct val="150000"/>
              </a:lnSpc>
            </a:pPr>
            <a:r>
              <a:rPr lang="en-US" sz="2800" dirty="0">
                <a:solidFill>
                  <a:schemeClr val="bg2"/>
                </a:solidFill>
              </a:rPr>
              <a:t>The US Department of Labor and the National Safety Council have compiled the following:</a:t>
            </a:r>
          </a:p>
          <a:p>
            <a:pPr marL="457200" lvl="0" indent="-457200" algn="just">
              <a:lnSpc>
                <a:spcPct val="150000"/>
              </a:lnSpc>
              <a:buFont typeface="Arial" panose="020B0604020202020204" pitchFamily="34" charset="0"/>
              <a:buChar char="•"/>
            </a:pPr>
            <a:r>
              <a:rPr lang="en-US" sz="2800" dirty="0">
                <a:solidFill>
                  <a:schemeClr val="bg2"/>
                </a:solidFill>
              </a:rPr>
              <a:t>97% of all electricians have been shocked or injured on the job.</a:t>
            </a:r>
          </a:p>
          <a:p>
            <a:pPr marL="457200" lvl="0" indent="-457200" algn="just">
              <a:lnSpc>
                <a:spcPct val="150000"/>
              </a:lnSpc>
              <a:buFont typeface="Arial" panose="020B0604020202020204" pitchFamily="34" charset="0"/>
              <a:buChar char="•"/>
            </a:pPr>
            <a:r>
              <a:rPr lang="en-US" sz="2800" dirty="0">
                <a:solidFill>
                  <a:schemeClr val="bg2"/>
                </a:solidFill>
              </a:rPr>
              <a:t>Approximately 30,000 workers receive electrical shocks yearly. </a:t>
            </a:r>
          </a:p>
          <a:p>
            <a:pPr marL="457200" lvl="0" indent="-457200" algn="just">
              <a:lnSpc>
                <a:spcPct val="150000"/>
              </a:lnSpc>
              <a:buFont typeface="Arial" panose="020B0604020202020204" pitchFamily="34" charset="0"/>
              <a:buChar char="•"/>
            </a:pPr>
            <a:r>
              <a:rPr lang="en-US" sz="2800" dirty="0">
                <a:solidFill>
                  <a:schemeClr val="bg2"/>
                </a:solidFill>
              </a:rPr>
              <a:t>Over 3600 disabling electrical contact injuries occur annually.</a:t>
            </a:r>
          </a:p>
          <a:p>
            <a:pPr marL="457200" lvl="0" indent="-457200" algn="just">
              <a:lnSpc>
                <a:spcPct val="150000"/>
              </a:lnSpc>
              <a:buFont typeface="Arial" panose="020B0604020202020204" pitchFamily="34" charset="0"/>
              <a:buChar char="•"/>
            </a:pPr>
            <a:r>
              <a:rPr lang="en-US" sz="2800" dirty="0">
                <a:solidFill>
                  <a:schemeClr val="bg2"/>
                </a:solidFill>
              </a:rPr>
              <a:t>Electrocutions are the 4</a:t>
            </a:r>
            <a:r>
              <a:rPr lang="en-US" sz="2800" baseline="30000" dirty="0">
                <a:solidFill>
                  <a:schemeClr val="bg2"/>
                </a:solidFill>
              </a:rPr>
              <a:t>th</a:t>
            </a:r>
            <a:r>
              <a:rPr lang="en-US" sz="2800" dirty="0">
                <a:solidFill>
                  <a:schemeClr val="bg2"/>
                </a:solidFill>
              </a:rPr>
              <a:t> leading cause of traumatic occupational fatalities. </a:t>
            </a:r>
          </a:p>
          <a:p>
            <a:pPr marL="457200" lvl="0" indent="-457200" algn="just">
              <a:lnSpc>
                <a:spcPct val="150000"/>
              </a:lnSpc>
              <a:buFont typeface="Arial" panose="020B0604020202020204" pitchFamily="34" charset="0"/>
              <a:buChar char="•"/>
            </a:pPr>
            <a:r>
              <a:rPr lang="en-US" sz="2800" dirty="0">
                <a:solidFill>
                  <a:schemeClr val="bg2"/>
                </a:solidFill>
              </a:rPr>
              <a:t>Over 2000 workers are sent to burn centers each year with severe Arc-Flash burns.</a:t>
            </a:r>
          </a:p>
          <a:p>
            <a:pPr marL="457200" lvl="0" indent="-457200" algn="just">
              <a:lnSpc>
                <a:spcPct val="150000"/>
              </a:lnSpc>
              <a:buFont typeface="Arial" panose="020B0604020202020204" pitchFamily="34" charset="0"/>
              <a:buChar char="•"/>
            </a:pPr>
            <a:r>
              <a:rPr lang="en-US" sz="2800" dirty="0">
                <a:solidFill>
                  <a:schemeClr val="bg2"/>
                </a:solidFill>
              </a:rPr>
              <a:t>Estimates show that the 10 Arc-Flash incidents occur every day in the US.</a:t>
            </a:r>
          </a:p>
          <a:p>
            <a:pPr marL="457200" lvl="0" indent="-457200" algn="just">
              <a:lnSpc>
                <a:spcPct val="150000"/>
              </a:lnSpc>
              <a:buFont typeface="Arial" panose="020B0604020202020204" pitchFamily="34" charset="0"/>
              <a:buChar char="•"/>
            </a:pPr>
            <a:r>
              <a:rPr lang="en-US" sz="2800" dirty="0">
                <a:solidFill>
                  <a:schemeClr val="bg2"/>
                </a:solidFill>
              </a:rPr>
              <a:t>60% of workplace accident deaths are caused by burn injuries.</a:t>
            </a:r>
          </a:p>
          <a:p>
            <a:pPr marL="457200" lvl="0" indent="-457200" algn="just">
              <a:lnSpc>
                <a:spcPct val="150000"/>
              </a:lnSpc>
              <a:buFont typeface="Arial" panose="020B0604020202020204" pitchFamily="34" charset="0"/>
              <a:buChar char="•"/>
            </a:pPr>
            <a:r>
              <a:rPr lang="en-US" sz="2800" dirty="0">
                <a:solidFill>
                  <a:schemeClr val="bg2"/>
                </a:solidFill>
              </a:rPr>
              <a:t>Over 1000 electrical workers die each year from workplaces accidents.</a:t>
            </a:r>
          </a:p>
          <a:p>
            <a:pPr marL="457200" lvl="0" indent="-457200" algn="just">
              <a:lnSpc>
                <a:spcPct val="150000"/>
              </a:lnSpc>
              <a:buFont typeface="Arial" panose="020B0604020202020204" pitchFamily="34" charset="0"/>
              <a:buChar char="•"/>
            </a:pPr>
            <a:r>
              <a:rPr lang="en-US" sz="2800" dirty="0">
                <a:solidFill>
                  <a:schemeClr val="bg2"/>
                </a:solidFill>
              </a:rPr>
              <a:t>Medical costs per person can exceed $4 million for severe electrical burns.</a:t>
            </a:r>
          </a:p>
          <a:p>
            <a:pPr marL="457200" lvl="0" indent="-457200" algn="just">
              <a:lnSpc>
                <a:spcPct val="150000"/>
              </a:lnSpc>
              <a:buFont typeface="Arial" panose="020B0604020202020204" pitchFamily="34" charset="0"/>
              <a:buChar char="•"/>
            </a:pPr>
            <a:r>
              <a:rPr lang="en-US" sz="2800" dirty="0">
                <a:solidFill>
                  <a:schemeClr val="bg2"/>
                </a:solidFill>
              </a:rPr>
              <a:t>Total costs per electrical incident can exceed $15million.</a:t>
            </a:r>
          </a:p>
          <a:p>
            <a:pPr marL="457200" lvl="0" indent="-457200" algn="just">
              <a:lnSpc>
                <a:spcPct val="150000"/>
              </a:lnSpc>
              <a:buFont typeface="Arial" panose="020B0604020202020204" pitchFamily="34" charset="0"/>
              <a:buChar char="•"/>
            </a:pPr>
            <a:r>
              <a:rPr lang="en-US" sz="2800" dirty="0">
                <a:solidFill>
                  <a:schemeClr val="bg2"/>
                </a:solidFill>
              </a:rPr>
              <a:t>In the year 2002, work injuries cost Americans $14.6 billion. </a:t>
            </a:r>
          </a:p>
          <a:p>
            <a:pPr marL="457200" lvl="0" indent="-457200" algn="just">
              <a:lnSpc>
                <a:spcPct val="150000"/>
              </a:lnSpc>
              <a:buFont typeface="Arial" panose="020B0604020202020204" pitchFamily="34" charset="0"/>
              <a:buChar char="•"/>
            </a:pPr>
            <a:r>
              <a:rPr lang="en-US" sz="2800" dirty="0">
                <a:solidFill>
                  <a:schemeClr val="bg2"/>
                </a:solidFill>
              </a:rPr>
              <a:t>Hundreds of deaths and thousands of burns injuries occur each year due to shock, electrocution, arc flash and arc blast. </a:t>
            </a:r>
          </a:p>
          <a:p>
            <a:pPr marL="457200" lvl="0" indent="-457200" algn="just">
              <a:lnSpc>
                <a:spcPct val="150000"/>
              </a:lnSpc>
              <a:buFont typeface="Arial" panose="020B0604020202020204" pitchFamily="34" charset="0"/>
              <a:buChar char="•"/>
            </a:pPr>
            <a:r>
              <a:rPr lang="en-US" sz="2800" dirty="0">
                <a:solidFill>
                  <a:schemeClr val="bg2"/>
                </a:solidFill>
              </a:rPr>
              <a:t>On average approximately 2000 workers each year are admitted to hospital treatment due to electrical burns.</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lated image">
            <a:extLst>
              <a:ext uri="{FF2B5EF4-FFF2-40B4-BE49-F238E27FC236}">
                <a16:creationId xmlns:a16="http://schemas.microsoft.com/office/drawing/2014/main" id="{935530CC-528E-48EF-9071-8D641BAA2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98" y="-28268"/>
            <a:ext cx="15773400" cy="103278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1262214" y="2097920"/>
            <a:ext cx="15773400" cy="774539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b="1" dirty="0"/>
              <a:t>NFPA 70E training and strategy minimizes injuries and fatalities by covering:</a:t>
            </a:r>
          </a:p>
          <a:p>
            <a:pPr marL="457200" lvl="0" indent="-457200">
              <a:lnSpc>
                <a:spcPct val="150000"/>
              </a:lnSpc>
              <a:buFont typeface="Arial" panose="020B0604020202020204" pitchFamily="34" charset="0"/>
              <a:buChar char="•"/>
            </a:pPr>
            <a:r>
              <a:rPr lang="en-US" sz="2800" dirty="0">
                <a:solidFill>
                  <a:schemeClr val="bg2"/>
                </a:solidFill>
              </a:rPr>
              <a:t>Electrical Hazards</a:t>
            </a:r>
          </a:p>
          <a:p>
            <a:pPr marL="457200" lvl="0" indent="-457200">
              <a:lnSpc>
                <a:spcPct val="150000"/>
              </a:lnSpc>
              <a:buFont typeface="Arial" panose="020B0604020202020204" pitchFamily="34" charset="0"/>
              <a:buChar char="•"/>
            </a:pPr>
            <a:r>
              <a:rPr lang="en-US" sz="2800" dirty="0">
                <a:solidFill>
                  <a:schemeClr val="bg2"/>
                </a:solidFill>
              </a:rPr>
              <a:t>Existing and Proposed Standards</a:t>
            </a:r>
          </a:p>
          <a:p>
            <a:pPr marL="457200" lvl="0" indent="-457200">
              <a:lnSpc>
                <a:spcPct val="150000"/>
              </a:lnSpc>
              <a:buFont typeface="Arial" panose="020B0604020202020204" pitchFamily="34" charset="0"/>
              <a:buChar char="•"/>
            </a:pPr>
            <a:r>
              <a:rPr lang="en-US" sz="2800" dirty="0">
                <a:solidFill>
                  <a:schemeClr val="bg2"/>
                </a:solidFill>
              </a:rPr>
              <a:t>Preparing to Work Safely</a:t>
            </a:r>
          </a:p>
          <a:p>
            <a:pPr marL="457200" lvl="0" indent="-457200">
              <a:lnSpc>
                <a:spcPct val="150000"/>
              </a:lnSpc>
              <a:buFont typeface="Arial" panose="020B0604020202020204" pitchFamily="34" charset="0"/>
              <a:buChar char="•"/>
            </a:pPr>
            <a:r>
              <a:rPr lang="en-US" sz="2800" dirty="0">
                <a:solidFill>
                  <a:schemeClr val="bg2"/>
                </a:solidFill>
              </a:rPr>
              <a:t>Determining Safe Approach Distance</a:t>
            </a:r>
          </a:p>
          <a:p>
            <a:pPr marL="457200" lvl="0" indent="-457200">
              <a:lnSpc>
                <a:spcPct val="150000"/>
              </a:lnSpc>
              <a:buFont typeface="Arial" panose="020B0604020202020204" pitchFamily="34" charset="0"/>
              <a:buChar char="•"/>
            </a:pPr>
            <a:r>
              <a:rPr lang="en-US" sz="2800" dirty="0">
                <a:solidFill>
                  <a:schemeClr val="bg2"/>
                </a:solidFill>
              </a:rPr>
              <a:t>Determining Arc Hazard Category</a:t>
            </a:r>
          </a:p>
          <a:p>
            <a:pPr marL="457200" lvl="0" indent="-457200">
              <a:lnSpc>
                <a:spcPct val="150000"/>
              </a:lnSpc>
              <a:buFont typeface="Arial" panose="020B0604020202020204" pitchFamily="34" charset="0"/>
              <a:buChar char="•"/>
            </a:pPr>
            <a:r>
              <a:rPr lang="en-US" sz="2800" dirty="0">
                <a:solidFill>
                  <a:schemeClr val="bg2"/>
                </a:solidFill>
              </a:rPr>
              <a:t>Fault Current Calculations</a:t>
            </a:r>
          </a:p>
          <a:p>
            <a:pPr marL="457200" lvl="0" indent="-457200">
              <a:lnSpc>
                <a:spcPct val="150000"/>
              </a:lnSpc>
              <a:buFont typeface="Arial" panose="020B0604020202020204" pitchFamily="34" charset="0"/>
              <a:buChar char="•"/>
            </a:pPr>
            <a:r>
              <a:rPr lang="en-US" sz="2800" dirty="0">
                <a:solidFill>
                  <a:schemeClr val="bg2"/>
                </a:solidFill>
              </a:rPr>
              <a:t>Determination of Arcing Fault Clearing Time</a:t>
            </a:r>
          </a:p>
          <a:p>
            <a:pPr marL="457200" lvl="0" indent="-457200">
              <a:lnSpc>
                <a:spcPct val="150000"/>
              </a:lnSpc>
              <a:buFont typeface="Arial" panose="020B0604020202020204" pitchFamily="34" charset="0"/>
              <a:buChar char="•"/>
            </a:pPr>
            <a:r>
              <a:rPr lang="en-US" sz="2800" dirty="0">
                <a:solidFill>
                  <a:schemeClr val="bg2"/>
                </a:solidFill>
              </a:rPr>
              <a:t>Boundary Calculations</a:t>
            </a:r>
          </a:p>
          <a:p>
            <a:pPr marL="457200" lvl="0" indent="-457200">
              <a:lnSpc>
                <a:spcPct val="150000"/>
              </a:lnSpc>
              <a:buFont typeface="Arial" panose="020B0604020202020204" pitchFamily="34" charset="0"/>
              <a:buChar char="•"/>
            </a:pPr>
            <a:r>
              <a:rPr lang="en-US" sz="2800" dirty="0">
                <a:solidFill>
                  <a:schemeClr val="bg2"/>
                </a:solidFill>
              </a:rPr>
              <a:t>Determining Arc Flash Hazard Risk Category</a:t>
            </a:r>
          </a:p>
          <a:p>
            <a:pPr marL="457200" lvl="0" indent="-457200">
              <a:lnSpc>
                <a:spcPct val="150000"/>
              </a:lnSpc>
              <a:buFont typeface="Arial" panose="020B0604020202020204" pitchFamily="34" charset="0"/>
              <a:buChar char="•"/>
            </a:pPr>
            <a:r>
              <a:rPr lang="en-US" sz="2800" dirty="0">
                <a:solidFill>
                  <a:schemeClr val="bg2"/>
                </a:solidFill>
              </a:rPr>
              <a:t>Incident Energy Exposure Calculations</a:t>
            </a:r>
          </a:p>
          <a:p>
            <a:pPr marL="457200" lvl="0" indent="-457200">
              <a:lnSpc>
                <a:spcPct val="150000"/>
              </a:lnSpc>
              <a:buFont typeface="Arial" panose="020B0604020202020204" pitchFamily="34" charset="0"/>
              <a:buChar char="•"/>
            </a:pPr>
            <a:r>
              <a:rPr lang="en-US" sz="2800" dirty="0">
                <a:solidFill>
                  <a:schemeClr val="bg2"/>
                </a:solidFill>
              </a:rPr>
              <a:t>Hazard Analysis</a:t>
            </a:r>
          </a:p>
        </p:txBody>
      </p:sp>
      <p:sp>
        <p:nvSpPr>
          <p:cNvPr id="12" name="Title 7"/>
          <p:cNvSpPr txBox="1">
            <a:spLocks/>
          </p:cNvSpPr>
          <p:nvPr/>
        </p:nvSpPr>
        <p:spPr>
          <a:xfrm>
            <a:off x="8229600" y="952499"/>
            <a:ext cx="7581900" cy="70173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solidFill>
                  <a:schemeClr val="bg2"/>
                </a:solidFill>
              </a:rPr>
              <a:t>How to Protect Yourself</a:t>
            </a:r>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ubstations - NFPA 70E safety procedures">
            <a:extLst>
              <a:ext uri="{FF2B5EF4-FFF2-40B4-BE49-F238E27FC236}">
                <a16:creationId xmlns:a16="http://schemas.microsoft.com/office/drawing/2014/main" id="{55DB722C-AC84-435F-83F3-A8C56605F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154305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4748" y="-614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2018684" y="498096"/>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066800" y="4533900"/>
            <a:ext cx="15430500" cy="49677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2"/>
                </a:solidFill>
              </a:rPr>
              <a:t>Basic preventive safety concepts</a:t>
            </a:r>
            <a:endParaRPr lang="en-US" sz="2800" dirty="0">
              <a:solidFill>
                <a:schemeClr val="bg2"/>
              </a:solidFill>
            </a:endParaRPr>
          </a:p>
          <a:p>
            <a:pPr algn="just">
              <a:lnSpc>
                <a:spcPct val="150000"/>
              </a:lnSpc>
            </a:pPr>
            <a:r>
              <a:rPr lang="en-US" sz="2800" dirty="0">
                <a:solidFill>
                  <a:schemeClr val="bg2"/>
                </a:solidFill>
              </a:rPr>
              <a:t>OSHA requires that circuits be deener­gized before any work is performed.</a:t>
            </a:r>
          </a:p>
          <a:p>
            <a:pPr marL="171450" lvl="0" indent="-171450" algn="just">
              <a:lnSpc>
                <a:spcPct val="150000"/>
              </a:lnSpc>
              <a:buFont typeface="Arial" panose="020B0604020202020204" pitchFamily="34" charset="0"/>
              <a:buChar char="•"/>
            </a:pPr>
            <a:r>
              <a:rPr lang="en-US" sz="2800" dirty="0">
                <a:solidFill>
                  <a:schemeClr val="bg2"/>
                </a:solidFill>
              </a:rPr>
              <a:t>When placing equipment in an Electri­cally Safe Work Condition, follow proper Lockout/tagout procedures.</a:t>
            </a:r>
          </a:p>
          <a:p>
            <a:pPr marL="171450" lvl="0" indent="-171450" algn="just">
              <a:lnSpc>
                <a:spcPct val="150000"/>
              </a:lnSpc>
              <a:buFont typeface="Arial" panose="020B0604020202020204" pitchFamily="34" charset="0"/>
              <a:buChar char="•"/>
            </a:pPr>
            <a:r>
              <a:rPr lang="en-US" sz="2800" dirty="0">
                <a:solidFill>
                  <a:schemeClr val="bg2"/>
                </a:solidFill>
              </a:rPr>
              <a:t>An Electrical Hazard Analysis must be performed on all circuits 50 volts and higher that may be worked on while energized.</a:t>
            </a:r>
          </a:p>
          <a:p>
            <a:pPr marL="171450" lvl="0" indent="-171450" algn="just" defTabSz="914400">
              <a:lnSpc>
                <a:spcPct val="150000"/>
              </a:lnSpc>
              <a:buFont typeface="Arial" panose="020B0604020202020204" pitchFamily="34" charset="0"/>
              <a:buChar char="•"/>
              <a:defRPr/>
            </a:pPr>
            <a:r>
              <a:rPr lang="en-US" sz="2800" dirty="0">
                <a:solidFill>
                  <a:schemeClr val="bg2"/>
                </a:solidFill>
              </a:rPr>
              <a:t>The Hazards must be identified and warning labels must be applied to all equipment that may be worked on while energized.</a:t>
            </a:r>
          </a:p>
        </p:txBody>
      </p:sp>
    </p:spTree>
    <p:extLst>
      <p:ext uri="{BB962C8B-B14F-4D97-AF65-F5344CB8AC3E}">
        <p14:creationId xmlns:p14="http://schemas.microsoft.com/office/powerpoint/2010/main" val="35931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56D670E3-2D74-45E3-92FF-1FAA3E71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4" y="819946"/>
            <a:ext cx="18164931" cy="94363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4748" y="-49161"/>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141339" y="4762500"/>
            <a:ext cx="18005322" cy="37548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gn="just">
              <a:lnSpc>
                <a:spcPct val="150000"/>
              </a:lnSpc>
              <a:buFont typeface="Arial" panose="020B0604020202020204" pitchFamily="34" charset="0"/>
              <a:buChar char="•"/>
            </a:pPr>
            <a:r>
              <a:rPr lang="en-US" dirty="0"/>
              <a:t>Workers must be trained on the equipment, hazards and safety precau­tions, and be certified as “qualified” to work on energized equipment. </a:t>
            </a:r>
          </a:p>
          <a:p>
            <a:pPr marL="457200" lvl="0" indent="-457200" algn="just">
              <a:lnSpc>
                <a:spcPct val="150000"/>
              </a:lnSpc>
              <a:buFont typeface="Arial" panose="020B0604020202020204" pitchFamily="34" charset="0"/>
              <a:buChar char="•"/>
            </a:pPr>
            <a:r>
              <a:rPr lang="en-US" dirty="0"/>
              <a:t>All work performed on energized equipment must be preceded by a job briefing and a signed Energized Electrical Work Permit.</a:t>
            </a:r>
          </a:p>
          <a:p>
            <a:pPr marL="457200" lvl="0" indent="-457200" algn="just">
              <a:lnSpc>
                <a:spcPct val="150000"/>
              </a:lnSpc>
              <a:buFont typeface="Arial" panose="020B0604020202020204" pitchFamily="34" charset="0"/>
              <a:buChar char="•"/>
            </a:pPr>
            <a:r>
              <a:rPr lang="en-US" dirty="0"/>
              <a:t>The minimum flame-retardant clothing, safety glasses, and protective gloves and equipment must meet OSHA and NFPA 70E guidelines. </a:t>
            </a:r>
          </a:p>
        </p:txBody>
      </p:sp>
      <p:sp>
        <p:nvSpPr>
          <p:cNvPr id="12" name="Title 7"/>
          <p:cNvSpPr txBox="1">
            <a:spLocks/>
          </p:cNvSpPr>
          <p:nvPr/>
        </p:nvSpPr>
        <p:spPr>
          <a:xfrm>
            <a:off x="2273876" y="94466"/>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Tree>
    <p:extLst>
      <p:ext uri="{BB962C8B-B14F-4D97-AF65-F5344CB8AC3E}">
        <p14:creationId xmlns:p14="http://schemas.microsoft.com/office/powerpoint/2010/main" val="264509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EC7A4438-C4C2-44F1-87D1-FFECB94EB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018" y="0"/>
            <a:ext cx="154178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827571" y="177799"/>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220018" y="6134100"/>
            <a:ext cx="15417800" cy="31315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gn="just">
              <a:lnSpc>
                <a:spcPct val="150000"/>
              </a:lnSpc>
              <a:buFont typeface="Arial" panose="020B0604020202020204" pitchFamily="34" charset="0"/>
              <a:buChar char="•"/>
            </a:pPr>
            <a:r>
              <a:rPr lang="en-US" dirty="0"/>
              <a:t>Be certain there is adequate lighting for the tasks.</a:t>
            </a:r>
          </a:p>
          <a:p>
            <a:pPr marL="457200" lvl="0" indent="-457200" algn="just">
              <a:lnSpc>
                <a:spcPct val="150000"/>
              </a:lnSpc>
              <a:buFont typeface="Arial" panose="020B0604020202020204" pitchFamily="34" charset="0"/>
              <a:buChar char="•"/>
            </a:pPr>
            <a:r>
              <a:rPr lang="en-US" dirty="0"/>
              <a:t>Use barricades or barriers to warn unqualified individuals from entering the area.  </a:t>
            </a:r>
          </a:p>
          <a:p>
            <a:pPr marL="457200" lvl="0" indent="-457200" algn="just">
              <a:lnSpc>
                <a:spcPct val="150000"/>
              </a:lnSpc>
              <a:buFont typeface="Arial" panose="020B0604020202020204" pitchFamily="34" charset="0"/>
              <a:buChar char="•"/>
            </a:pPr>
            <a:r>
              <a:rPr lang="en-US" dirty="0"/>
              <a:t>Make sure emergency communica­tions and trained medical personnel are available.</a:t>
            </a:r>
          </a:p>
          <a:p>
            <a:pPr marL="457200" lvl="0" indent="-457200" algn="just">
              <a:lnSpc>
                <a:spcPct val="150000"/>
              </a:lnSpc>
              <a:buFont typeface="Arial" panose="020B0604020202020204" pitchFamily="34" charset="0"/>
              <a:buChar char="•"/>
            </a:pPr>
            <a:r>
              <a:rPr lang="en-US" dirty="0"/>
              <a:t>Use current-limiting overcurrent protective devices wherever possible to reduce the potential electrical hazards.</a:t>
            </a:r>
          </a:p>
        </p:txBody>
      </p:sp>
    </p:spTree>
    <p:extLst>
      <p:ext uri="{BB962C8B-B14F-4D97-AF65-F5344CB8AC3E}">
        <p14:creationId xmlns:p14="http://schemas.microsoft.com/office/powerpoint/2010/main" val="394114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10331</TotalTime>
  <Words>1628</Words>
  <Application>Microsoft Office PowerPoint</Application>
  <PresentationFormat>Personalizado</PresentationFormat>
  <Paragraphs>123</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10</vt:i4>
      </vt:variant>
    </vt:vector>
  </HeadingPairs>
  <TitlesOfParts>
    <vt:vector size="17" baseType="lpstr">
      <vt:lpstr>Arial</vt:lpstr>
      <vt:lpstr>Calibri</vt:lpstr>
      <vt:lpstr>Roboto</vt:lpstr>
      <vt:lpstr>GENARAL LAYOUTS</vt:lpstr>
      <vt:lpstr>TEAM SLIDES</vt:lpstr>
      <vt:lpstr>SLIDES WITH IMAGES</vt:lpstr>
      <vt:lpstr>PORTFOLIO</vt:lpstr>
      <vt:lpstr>Presentación de PowerPoint</vt:lpstr>
      <vt:lpstr>Substations - NFPA 70E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HP</cp:lastModifiedBy>
  <cp:revision>1083</cp:revision>
  <cp:lastPrinted>2019-08-13T20:36:50Z</cp:lastPrinted>
  <dcterms:created xsi:type="dcterms:W3CDTF">2015-01-20T11:47:48Z</dcterms:created>
  <dcterms:modified xsi:type="dcterms:W3CDTF">2019-09-05T16:12:48Z</dcterms:modified>
</cp:coreProperties>
</file>