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3"/>
  </p:notesMasterIdLst>
  <p:handoutMasterIdLst>
    <p:handoutMasterId r:id="rId14"/>
  </p:handoutMasterIdLst>
  <p:sldIdLst>
    <p:sldId id="278" r:id="rId2"/>
    <p:sldId id="291" r:id="rId3"/>
    <p:sldId id="284" r:id="rId4"/>
    <p:sldId id="279" r:id="rId5"/>
    <p:sldId id="297" r:id="rId6"/>
    <p:sldId id="292" r:id="rId7"/>
    <p:sldId id="293" r:id="rId8"/>
    <p:sldId id="295" r:id="rId9"/>
    <p:sldId id="296" r:id="rId10"/>
    <p:sldId id="283" r:id="rId11"/>
    <p:sldId id="277" r:id="rId12"/>
  </p:sldIdLst>
  <p:sldSz cx="13004800" cy="9753600"/>
  <p:notesSz cx="6888163" cy="10020300"/>
  <p:defaultTextStyle>
    <a:defPPr>
      <a:defRPr lang="en-US"/>
    </a:defPPr>
    <a:lvl1pPr algn="l" rtl="0" fontAlgn="base">
      <a:spcBef>
        <a:spcPct val="0"/>
      </a:spcBef>
      <a:spcAft>
        <a:spcPct val="0"/>
      </a:spcAft>
      <a:defRPr sz="2600" kern="1200">
        <a:solidFill>
          <a:schemeClr val="tx1"/>
        </a:solidFill>
        <a:latin typeface="Arial" charset="0"/>
        <a:ea typeface="ＭＳ Ｐゴシック" pitchFamily="34" charset="-128"/>
        <a:cs typeface="Arial" charset="0"/>
      </a:defRPr>
    </a:lvl1pPr>
    <a:lvl2pPr marL="4556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2pPr>
    <a:lvl3pPr marL="9128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3pPr>
    <a:lvl4pPr marL="13700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4pPr>
    <a:lvl5pPr marL="18272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5pPr>
    <a:lvl6pPr marL="2286000" algn="l" defTabSz="914400" rtl="0" eaLnBrk="1" latinLnBrk="0" hangingPunct="1">
      <a:defRPr sz="2600" kern="1200">
        <a:solidFill>
          <a:schemeClr val="tx1"/>
        </a:solidFill>
        <a:latin typeface="Arial" charset="0"/>
        <a:ea typeface="ＭＳ Ｐゴシック" pitchFamily="34" charset="-128"/>
        <a:cs typeface="Arial" charset="0"/>
      </a:defRPr>
    </a:lvl6pPr>
    <a:lvl7pPr marL="2743200" algn="l" defTabSz="914400" rtl="0" eaLnBrk="1" latinLnBrk="0" hangingPunct="1">
      <a:defRPr sz="2600" kern="1200">
        <a:solidFill>
          <a:schemeClr val="tx1"/>
        </a:solidFill>
        <a:latin typeface="Arial" charset="0"/>
        <a:ea typeface="ＭＳ Ｐゴシック" pitchFamily="34" charset="-128"/>
        <a:cs typeface="Arial" charset="0"/>
      </a:defRPr>
    </a:lvl7pPr>
    <a:lvl8pPr marL="3200400" algn="l" defTabSz="914400" rtl="0" eaLnBrk="1" latinLnBrk="0" hangingPunct="1">
      <a:defRPr sz="2600" kern="1200">
        <a:solidFill>
          <a:schemeClr val="tx1"/>
        </a:solidFill>
        <a:latin typeface="Arial" charset="0"/>
        <a:ea typeface="ＭＳ Ｐゴシック" pitchFamily="34" charset="-128"/>
        <a:cs typeface="Arial" charset="0"/>
      </a:defRPr>
    </a:lvl8pPr>
    <a:lvl9pPr marL="3657600" algn="l" defTabSz="914400" rtl="0" eaLnBrk="1" latinLnBrk="0" hangingPunct="1">
      <a:defRPr sz="26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BEF97"/>
    <a:srgbClr val="65D8EF"/>
    <a:srgbClr val="533001"/>
    <a:srgbClr val="009900"/>
    <a:srgbClr val="A80000"/>
    <a:srgbClr val="700000"/>
    <a:srgbClr val="F8F8F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4" autoAdjust="0"/>
    <p:restoredTop sz="65314" autoAdjust="0"/>
  </p:normalViewPr>
  <p:slideViewPr>
    <p:cSldViewPr>
      <p:cViewPr>
        <p:scale>
          <a:sx n="30" d="100"/>
          <a:sy n="30" d="100"/>
        </p:scale>
        <p:origin x="1704" y="186"/>
      </p:cViewPr>
      <p:guideLst>
        <p:guide orient="horz" pos="3072"/>
        <p:guide pos="409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2964"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703AD2E2-399E-4451-A71E-AC1C402CC4CD}"/>
    <pc:docChg chg="undo custSel addSld modSld modNotesMaster modHandout">
      <pc:chgData name="edwin landivar" userId="ae2ac59f40d9f62d" providerId="LiveId" clId="{703AD2E2-399E-4451-A71E-AC1C402CC4CD}" dt="2019-06-20T16:14:11.095" v="172"/>
      <pc:docMkLst>
        <pc:docMk/>
      </pc:docMkLst>
      <pc:sldChg chg="addSp delSp modSp delAnim">
        <pc:chgData name="edwin landivar" userId="ae2ac59f40d9f62d" providerId="LiveId" clId="{703AD2E2-399E-4451-A71E-AC1C402CC4CD}" dt="2019-06-20T15:57:40.677" v="127" actId="14100"/>
        <pc:sldMkLst>
          <pc:docMk/>
          <pc:sldMk cId="2815449781" sldId="279"/>
        </pc:sldMkLst>
        <pc:spChg chg="del mod">
          <ac:chgData name="edwin landivar" userId="ae2ac59f40d9f62d" providerId="LiveId" clId="{703AD2E2-399E-4451-A71E-AC1C402CC4CD}" dt="2019-06-20T15:56:37.561" v="116" actId="478"/>
          <ac:spMkLst>
            <pc:docMk/>
            <pc:sldMk cId="2815449781" sldId="279"/>
            <ac:spMk id="4" creationId="{00000000-0000-0000-0000-000000000000}"/>
          </ac:spMkLst>
        </pc:spChg>
        <pc:spChg chg="mod">
          <ac:chgData name="edwin landivar" userId="ae2ac59f40d9f62d" providerId="LiveId" clId="{703AD2E2-399E-4451-A71E-AC1C402CC4CD}" dt="2019-06-20T15:57:40.677" v="127" actId="14100"/>
          <ac:spMkLst>
            <pc:docMk/>
            <pc:sldMk cId="2815449781" sldId="279"/>
            <ac:spMk id="8" creationId="{00000000-0000-0000-0000-000000000000}"/>
          </ac:spMkLst>
        </pc:spChg>
        <pc:spChg chg="add mod">
          <ac:chgData name="edwin landivar" userId="ae2ac59f40d9f62d" providerId="LiveId" clId="{703AD2E2-399E-4451-A71E-AC1C402CC4CD}" dt="2019-06-20T15:57:28.341" v="123" actId="1076"/>
          <ac:spMkLst>
            <pc:docMk/>
            <pc:sldMk cId="2815449781" sldId="279"/>
            <ac:spMk id="9" creationId="{E7DADB00-E87D-4A1C-8C78-AFCAA18A40C0}"/>
          </ac:spMkLst>
        </pc:spChg>
        <pc:picChg chg="del">
          <ac:chgData name="edwin landivar" userId="ae2ac59f40d9f62d" providerId="LiveId" clId="{703AD2E2-399E-4451-A71E-AC1C402CC4CD}" dt="2019-06-20T15:54:46.212" v="91" actId="478"/>
          <ac:picMkLst>
            <pc:docMk/>
            <pc:sldMk cId="2815449781" sldId="279"/>
            <ac:picMk id="5" creationId="{00000000-0000-0000-0000-000000000000}"/>
          </ac:picMkLst>
        </pc:picChg>
        <pc:picChg chg="add mod">
          <ac:chgData name="edwin landivar" userId="ae2ac59f40d9f62d" providerId="LiveId" clId="{703AD2E2-399E-4451-A71E-AC1C402CC4CD}" dt="2019-06-20T15:57:31.418" v="124" actId="1076"/>
          <ac:picMkLst>
            <pc:docMk/>
            <pc:sldMk cId="2815449781" sldId="279"/>
            <ac:picMk id="7" creationId="{7127259D-F16E-4EF6-AF9A-13A108651A98}"/>
          </ac:picMkLst>
        </pc:picChg>
      </pc:sldChg>
      <pc:sldChg chg="modSp">
        <pc:chgData name="edwin landivar" userId="ae2ac59f40d9f62d" providerId="LiveId" clId="{703AD2E2-399E-4451-A71E-AC1C402CC4CD}" dt="2019-06-20T16:13:41.310" v="171" actId="20577"/>
        <pc:sldMkLst>
          <pc:docMk/>
          <pc:sldMk cId="1086569444" sldId="283"/>
        </pc:sldMkLst>
        <pc:spChg chg="mod">
          <ac:chgData name="edwin landivar" userId="ae2ac59f40d9f62d" providerId="LiveId" clId="{703AD2E2-399E-4451-A71E-AC1C402CC4CD}" dt="2019-06-20T16:13:41.310" v="171" actId="20577"/>
          <ac:spMkLst>
            <pc:docMk/>
            <pc:sldMk cId="1086569444" sldId="283"/>
            <ac:spMk id="7" creationId="{00000000-0000-0000-0000-000000000000}"/>
          </ac:spMkLst>
        </pc:spChg>
      </pc:sldChg>
      <pc:sldChg chg="addSp delSp modSp delAnim">
        <pc:chgData name="edwin landivar" userId="ae2ac59f40d9f62d" providerId="LiveId" clId="{703AD2E2-399E-4451-A71E-AC1C402CC4CD}" dt="2019-06-20T15:58:01.373" v="132" actId="14100"/>
        <pc:sldMkLst>
          <pc:docMk/>
          <pc:sldMk cId="3399645691" sldId="284"/>
        </pc:sldMkLst>
        <pc:spChg chg="del">
          <ac:chgData name="edwin landivar" userId="ae2ac59f40d9f62d" providerId="LiveId" clId="{703AD2E2-399E-4451-A71E-AC1C402CC4CD}" dt="2019-06-20T15:51:05.634" v="71" actId="478"/>
          <ac:spMkLst>
            <pc:docMk/>
            <pc:sldMk cId="3399645691" sldId="284"/>
            <ac:spMk id="2" creationId="{00000000-0000-0000-0000-000000000000}"/>
          </ac:spMkLst>
        </pc:spChg>
        <pc:spChg chg="del mod">
          <ac:chgData name="edwin landivar" userId="ae2ac59f40d9f62d" providerId="LiveId" clId="{703AD2E2-399E-4451-A71E-AC1C402CC4CD}" dt="2019-06-20T15:50:50.016" v="68" actId="478"/>
          <ac:spMkLst>
            <pc:docMk/>
            <pc:sldMk cId="3399645691" sldId="284"/>
            <ac:spMk id="3" creationId="{00000000-0000-0000-0000-000000000000}"/>
          </ac:spMkLst>
        </pc:spChg>
        <pc:spChg chg="del mod">
          <ac:chgData name="edwin landivar" userId="ae2ac59f40d9f62d" providerId="LiveId" clId="{703AD2E2-399E-4451-A71E-AC1C402CC4CD}" dt="2019-06-20T15:46:58.585" v="29" actId="478"/>
          <ac:spMkLst>
            <pc:docMk/>
            <pc:sldMk cId="3399645691" sldId="284"/>
            <ac:spMk id="4" creationId="{00000000-0000-0000-0000-000000000000}"/>
          </ac:spMkLst>
        </pc:spChg>
        <pc:spChg chg="add mod">
          <ac:chgData name="edwin landivar" userId="ae2ac59f40d9f62d" providerId="LiveId" clId="{703AD2E2-399E-4451-A71E-AC1C402CC4CD}" dt="2019-06-20T15:57:00.051" v="118" actId="14100"/>
          <ac:spMkLst>
            <pc:docMk/>
            <pc:sldMk cId="3399645691" sldId="284"/>
            <ac:spMk id="9" creationId="{59D3BFD0-BE1B-4DFD-9588-924DDD8480F9}"/>
          </ac:spMkLst>
        </pc:spChg>
        <pc:spChg chg="add mod">
          <ac:chgData name="edwin landivar" userId="ae2ac59f40d9f62d" providerId="LiveId" clId="{703AD2E2-399E-4451-A71E-AC1C402CC4CD}" dt="2019-06-20T15:57:08.578" v="121" actId="1076"/>
          <ac:spMkLst>
            <pc:docMk/>
            <pc:sldMk cId="3399645691" sldId="284"/>
            <ac:spMk id="10" creationId="{75B7CAB7-28AA-46ED-B0C8-6F2BBBC132F1}"/>
          </ac:spMkLst>
        </pc:spChg>
        <pc:spChg chg="add del mod">
          <ac:chgData name="edwin landivar" userId="ae2ac59f40d9f62d" providerId="LiveId" clId="{703AD2E2-399E-4451-A71E-AC1C402CC4CD}" dt="2019-06-20T15:51:10.536" v="72" actId="478"/>
          <ac:spMkLst>
            <pc:docMk/>
            <pc:sldMk cId="3399645691" sldId="284"/>
            <ac:spMk id="11" creationId="{BF8A1647-ECE5-4C28-AD0F-B50777CBC63A}"/>
          </ac:spMkLst>
        </pc:spChg>
        <pc:picChg chg="del">
          <ac:chgData name="edwin landivar" userId="ae2ac59f40d9f62d" providerId="LiveId" clId="{703AD2E2-399E-4451-A71E-AC1C402CC4CD}" dt="2019-06-20T15:43:58.013" v="10" actId="478"/>
          <ac:picMkLst>
            <pc:docMk/>
            <pc:sldMk cId="3399645691" sldId="284"/>
            <ac:picMk id="5" creationId="{00000000-0000-0000-0000-000000000000}"/>
          </ac:picMkLst>
        </pc:picChg>
        <pc:picChg chg="add del mod">
          <ac:chgData name="edwin landivar" userId="ae2ac59f40d9f62d" providerId="LiveId" clId="{703AD2E2-399E-4451-A71E-AC1C402CC4CD}" dt="2019-06-20T15:45:48.252" v="15" actId="478"/>
          <ac:picMkLst>
            <pc:docMk/>
            <pc:sldMk cId="3399645691" sldId="284"/>
            <ac:picMk id="7" creationId="{00000000-0000-0000-0000-000000000000}"/>
          </ac:picMkLst>
        </pc:picChg>
        <pc:picChg chg="add del mod">
          <ac:chgData name="edwin landivar" userId="ae2ac59f40d9f62d" providerId="LiveId" clId="{703AD2E2-399E-4451-A71E-AC1C402CC4CD}" dt="2019-06-20T15:55:37.426" v="103"/>
          <ac:picMkLst>
            <pc:docMk/>
            <pc:sldMk cId="3399645691" sldId="284"/>
            <ac:picMk id="8" creationId="{C9B10DAC-793F-4CA4-8563-32A61E5C84C5}"/>
          </ac:picMkLst>
        </pc:picChg>
        <pc:picChg chg="add mod">
          <ac:chgData name="edwin landivar" userId="ae2ac59f40d9f62d" providerId="LiveId" clId="{703AD2E2-399E-4451-A71E-AC1C402CC4CD}" dt="2019-06-20T15:58:01.373" v="132" actId="14100"/>
          <ac:picMkLst>
            <pc:docMk/>
            <pc:sldMk cId="3399645691" sldId="284"/>
            <ac:picMk id="1026" creationId="{A08BE6C0-F4D4-4C30-9CF2-8DE23252820C}"/>
          </ac:picMkLst>
        </pc:picChg>
      </pc:sldChg>
      <pc:sldChg chg="delSp modSp delAnim">
        <pc:chgData name="edwin landivar" userId="ae2ac59f40d9f62d" providerId="LiveId" clId="{703AD2E2-399E-4451-A71E-AC1C402CC4CD}" dt="2019-06-20T15:43:12.154" v="9" actId="122"/>
        <pc:sldMkLst>
          <pc:docMk/>
          <pc:sldMk cId="774871491" sldId="291"/>
        </pc:sldMkLst>
        <pc:spChg chg="mod">
          <ac:chgData name="edwin landivar" userId="ae2ac59f40d9f62d" providerId="LiveId" clId="{703AD2E2-399E-4451-A71E-AC1C402CC4CD}" dt="2019-06-20T15:43:12.154" v="9" actId="122"/>
          <ac:spMkLst>
            <pc:docMk/>
            <pc:sldMk cId="774871491" sldId="291"/>
            <ac:spMk id="5" creationId="{00000000-0000-0000-0000-000000000000}"/>
          </ac:spMkLst>
        </pc:spChg>
        <pc:picChg chg="del">
          <ac:chgData name="edwin landivar" userId="ae2ac59f40d9f62d" providerId="LiveId" clId="{703AD2E2-399E-4451-A71E-AC1C402CC4CD}" dt="2019-06-20T15:42:35.637" v="4" actId="478"/>
          <ac:picMkLst>
            <pc:docMk/>
            <pc:sldMk cId="774871491" sldId="291"/>
            <ac:picMk id="6" creationId="{00000000-0000-0000-0000-000000000000}"/>
          </ac:picMkLst>
        </pc:picChg>
      </pc:sldChg>
      <pc:sldChg chg="delSp delAnim modNotesTx">
        <pc:chgData name="edwin landivar" userId="ae2ac59f40d9f62d" providerId="LiveId" clId="{703AD2E2-399E-4451-A71E-AC1C402CC4CD}" dt="2019-06-20T16:01:34.307" v="152" actId="313"/>
        <pc:sldMkLst>
          <pc:docMk/>
          <pc:sldMk cId="6202159" sldId="292"/>
        </pc:sldMkLst>
        <pc:picChg chg="del">
          <ac:chgData name="edwin landivar" userId="ae2ac59f40d9f62d" providerId="LiveId" clId="{703AD2E2-399E-4451-A71E-AC1C402CC4CD}" dt="2019-06-20T16:01:28.254" v="151" actId="478"/>
          <ac:picMkLst>
            <pc:docMk/>
            <pc:sldMk cId="6202159" sldId="292"/>
            <ac:picMk id="5" creationId="{00000000-0000-0000-0000-000000000000}"/>
          </ac:picMkLst>
        </pc:picChg>
      </pc:sldChg>
      <pc:sldChg chg="delSp modSp add delAnim modNotesTx">
        <pc:chgData name="edwin landivar" userId="ae2ac59f40d9f62d" providerId="LiveId" clId="{703AD2E2-399E-4451-A71E-AC1C402CC4CD}" dt="2019-06-20T16:00:28.832" v="150" actId="20577"/>
        <pc:sldMkLst>
          <pc:docMk/>
          <pc:sldMk cId="3748996165" sldId="297"/>
        </pc:sldMkLst>
        <pc:spChg chg="mod">
          <ac:chgData name="edwin landivar" userId="ae2ac59f40d9f62d" providerId="LiveId" clId="{703AD2E2-399E-4451-A71E-AC1C402CC4CD}" dt="2019-06-20T16:00:02.772" v="146" actId="5793"/>
          <ac:spMkLst>
            <pc:docMk/>
            <pc:sldMk cId="3748996165" sldId="297"/>
            <ac:spMk id="8" creationId="{00000000-0000-0000-0000-000000000000}"/>
          </ac:spMkLst>
        </pc:spChg>
        <pc:picChg chg="del">
          <ac:chgData name="edwin landivar" userId="ae2ac59f40d9f62d" providerId="LiveId" clId="{703AD2E2-399E-4451-A71E-AC1C402CC4CD}" dt="2019-06-20T15:59:01.371" v="134" actId="478"/>
          <ac:picMkLst>
            <pc:docMk/>
            <pc:sldMk cId="3748996165" sldId="297"/>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cs typeface="Arial" charset="0"/>
              </a:defRPr>
            </a:lvl1pPr>
          </a:lstStyle>
          <a:p>
            <a:pPr>
              <a:defRPr/>
            </a:pPr>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cs typeface="Arial" charset="0"/>
              </a:defRPr>
            </a:lvl1pPr>
          </a:lstStyle>
          <a:p>
            <a:pPr>
              <a:defRPr/>
            </a:pPr>
            <a:fld id="{4058D0BD-B6E4-4729-BE30-D50DB24F0122}" type="datetimeFigureOut">
              <a:rPr lang="en-US"/>
              <a:pPr>
                <a:defRPr/>
              </a:pPr>
              <a:t>6/24/2019</a:t>
            </a:fld>
            <a:endParaRPr lang="en-US" dirty="0"/>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cs typeface="Arial" charset="0"/>
              </a:defRPr>
            </a:lvl1pPr>
          </a:lstStyle>
          <a:p>
            <a:pPr>
              <a:defRPr/>
            </a:pPr>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cs typeface="Arial" charset="0"/>
              </a:defRPr>
            </a:lvl1pPr>
          </a:lstStyle>
          <a:p>
            <a:pPr>
              <a:defRPr/>
            </a:pPr>
            <a:fld id="{E1CF0A60-0ADC-45B5-B906-F81DC23F6081}" type="slidenum">
              <a:rPr lang="en-US"/>
              <a:pPr>
                <a:defRPr/>
              </a:pPr>
              <a:t>‹Nº›</a:t>
            </a:fld>
            <a:endParaRPr lang="en-US" dirty="0"/>
          </a:p>
        </p:txBody>
      </p:sp>
    </p:spTree>
    <p:extLst>
      <p:ext uri="{BB962C8B-B14F-4D97-AF65-F5344CB8AC3E}">
        <p14:creationId xmlns:p14="http://schemas.microsoft.com/office/powerpoint/2010/main" val="91495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ea typeface="ＭＳ Ｐゴシック" charset="-128"/>
                <a:cs typeface="+mn-cs"/>
              </a:defRPr>
            </a:lvl1pPr>
          </a:lstStyle>
          <a:p>
            <a:pPr>
              <a:defRPr/>
            </a:pPr>
            <a:fld id="{602EC7E5-8781-4162-BA81-D3583AFF610E}" type="slidenum">
              <a:rPr lang="en-US"/>
              <a:pPr>
                <a:defRPr/>
              </a:pPr>
              <a:t>‹Nº›</a:t>
            </a:fld>
            <a:endParaRPr lang="en-US" dirty="0"/>
          </a:p>
        </p:txBody>
      </p:sp>
    </p:spTree>
    <p:extLst>
      <p:ext uri="{BB962C8B-B14F-4D97-AF65-F5344CB8AC3E}">
        <p14:creationId xmlns:p14="http://schemas.microsoft.com/office/powerpoint/2010/main" val="3388835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pitchFamily="34" charset="-128"/>
              </a:defRPr>
            </a:lvl1pPr>
            <a:lvl2pPr marL="785001" indent="-301923" eaLnBrk="0" hangingPunct="0">
              <a:defRPr sz="2700">
                <a:solidFill>
                  <a:schemeClr val="tx1"/>
                </a:solidFill>
                <a:latin typeface="Arial" charset="0"/>
                <a:ea typeface="ＭＳ Ｐゴシック" pitchFamily="34" charset="-128"/>
              </a:defRPr>
            </a:lvl2pPr>
            <a:lvl3pPr marL="1207694" indent="-241539" eaLnBrk="0" hangingPunct="0">
              <a:defRPr sz="2700">
                <a:solidFill>
                  <a:schemeClr val="tx1"/>
                </a:solidFill>
                <a:latin typeface="Arial" charset="0"/>
                <a:ea typeface="ＭＳ Ｐゴシック" pitchFamily="34" charset="-128"/>
              </a:defRPr>
            </a:lvl3pPr>
            <a:lvl4pPr marL="1690771" indent="-241539" eaLnBrk="0" hangingPunct="0">
              <a:defRPr sz="2700">
                <a:solidFill>
                  <a:schemeClr val="tx1"/>
                </a:solidFill>
                <a:latin typeface="Arial" charset="0"/>
                <a:ea typeface="ＭＳ Ｐゴシック" pitchFamily="34" charset="-128"/>
              </a:defRPr>
            </a:lvl4pPr>
            <a:lvl5pPr marL="2173849" indent="-241539" eaLnBrk="0" hangingPunct="0">
              <a:defRPr sz="2700">
                <a:solidFill>
                  <a:schemeClr val="tx1"/>
                </a:solidFill>
                <a:latin typeface="Arial" charset="0"/>
                <a:ea typeface="ＭＳ Ｐゴシック" pitchFamily="34" charset="-128"/>
              </a:defRPr>
            </a:lvl5pPr>
            <a:lvl6pPr marL="2656926" indent="-241539" eaLnBrk="0" fontAlgn="base" hangingPunct="0">
              <a:spcBef>
                <a:spcPct val="0"/>
              </a:spcBef>
              <a:spcAft>
                <a:spcPct val="0"/>
              </a:spcAft>
              <a:defRPr sz="2700">
                <a:solidFill>
                  <a:schemeClr val="tx1"/>
                </a:solidFill>
                <a:latin typeface="Arial" charset="0"/>
                <a:ea typeface="ＭＳ Ｐゴシック" pitchFamily="34" charset="-128"/>
              </a:defRPr>
            </a:lvl6pPr>
            <a:lvl7pPr marL="3140004" indent="-241539" eaLnBrk="0" fontAlgn="base" hangingPunct="0">
              <a:spcBef>
                <a:spcPct val="0"/>
              </a:spcBef>
              <a:spcAft>
                <a:spcPct val="0"/>
              </a:spcAft>
              <a:defRPr sz="2700">
                <a:solidFill>
                  <a:schemeClr val="tx1"/>
                </a:solidFill>
                <a:latin typeface="Arial" charset="0"/>
                <a:ea typeface="ＭＳ Ｐゴシック" pitchFamily="34" charset="-128"/>
              </a:defRPr>
            </a:lvl7pPr>
            <a:lvl8pPr marL="3623081" indent="-241539" eaLnBrk="0" fontAlgn="base" hangingPunct="0">
              <a:spcBef>
                <a:spcPct val="0"/>
              </a:spcBef>
              <a:spcAft>
                <a:spcPct val="0"/>
              </a:spcAft>
              <a:defRPr sz="2700">
                <a:solidFill>
                  <a:schemeClr val="tx1"/>
                </a:solidFill>
                <a:latin typeface="Arial" charset="0"/>
                <a:ea typeface="ＭＳ Ｐゴシック" pitchFamily="34" charset="-128"/>
              </a:defRPr>
            </a:lvl8pPr>
            <a:lvl9pPr marL="4106159" indent="-241539" eaLnBrk="0" fontAlgn="base" hangingPunct="0">
              <a:spcBef>
                <a:spcPct val="0"/>
              </a:spcBef>
              <a:spcAft>
                <a:spcPct val="0"/>
              </a:spcAft>
              <a:defRPr sz="2700">
                <a:solidFill>
                  <a:schemeClr val="tx1"/>
                </a:solidFill>
                <a:latin typeface="Arial" charset="0"/>
                <a:ea typeface="ＭＳ Ｐゴシック" pitchFamily="34" charset="-128"/>
              </a:defRPr>
            </a:lvl9pPr>
          </a:lstStyle>
          <a:p>
            <a:pPr eaLnBrk="1" hangingPunct="1"/>
            <a:fld id="{A0B14E92-E096-4D4A-B537-226AD215D729}" type="slidenum">
              <a:rPr lang="en-US" sz="1300"/>
              <a:pPr eaLnBrk="1" hangingPunct="1"/>
              <a:t>1</a:t>
            </a:fld>
            <a:endParaRPr 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95696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 WORD</a:t>
            </a:r>
          </a:p>
          <a:p>
            <a:endParaRPr lang="en-US" b="1" dirty="0"/>
          </a:p>
          <a:p>
            <a:pPr defTabSz="966155">
              <a:defRPr/>
            </a:pPr>
            <a:r>
              <a:rPr lang="en-US" sz="1200" dirty="0"/>
              <a:t>Remembering the seven common sources of workplace spills and seven ways to prevent and control them can help make sure spills are more of a minor inconvenience and not a catastrophic event. </a:t>
            </a:r>
          </a:p>
          <a:p>
            <a:endParaRPr lang="en-US" b="1" dirty="0"/>
          </a:p>
          <a:p>
            <a:pPr defTabSz="966155">
              <a:defRPr/>
            </a:pPr>
            <a:r>
              <a:rPr lang="en-US" dirty="0">
                <a:ea typeface="ＭＳ Ｐゴシック" pitchFamily="34" charset="-128"/>
              </a:rPr>
              <a:t>(Next Slide)</a:t>
            </a:r>
          </a:p>
          <a:p>
            <a:endParaRPr lang="en-US"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10</a:t>
            </a:fld>
            <a:endParaRPr lang="en-US" dirty="0"/>
          </a:p>
        </p:txBody>
      </p:sp>
    </p:spTree>
    <p:extLst>
      <p:ext uri="{BB962C8B-B14F-4D97-AF65-F5344CB8AC3E}">
        <p14:creationId xmlns:p14="http://schemas.microsoft.com/office/powerpoint/2010/main" val="84007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pitchFamily="34" charset="-128"/>
              </a:defRPr>
            </a:lvl1pPr>
            <a:lvl2pPr marL="785001" indent="-301923" eaLnBrk="0" hangingPunct="0">
              <a:defRPr sz="2700">
                <a:solidFill>
                  <a:schemeClr val="tx1"/>
                </a:solidFill>
                <a:latin typeface="Arial" charset="0"/>
                <a:ea typeface="ＭＳ Ｐゴシック" pitchFamily="34" charset="-128"/>
              </a:defRPr>
            </a:lvl2pPr>
            <a:lvl3pPr marL="1207694" indent="-241539" eaLnBrk="0" hangingPunct="0">
              <a:defRPr sz="2700">
                <a:solidFill>
                  <a:schemeClr val="tx1"/>
                </a:solidFill>
                <a:latin typeface="Arial" charset="0"/>
                <a:ea typeface="ＭＳ Ｐゴシック" pitchFamily="34" charset="-128"/>
              </a:defRPr>
            </a:lvl3pPr>
            <a:lvl4pPr marL="1690771" indent="-241539" eaLnBrk="0" hangingPunct="0">
              <a:defRPr sz="2700">
                <a:solidFill>
                  <a:schemeClr val="tx1"/>
                </a:solidFill>
                <a:latin typeface="Arial" charset="0"/>
                <a:ea typeface="ＭＳ Ｐゴシック" pitchFamily="34" charset="-128"/>
              </a:defRPr>
            </a:lvl4pPr>
            <a:lvl5pPr marL="2173849" indent="-241539" eaLnBrk="0" hangingPunct="0">
              <a:defRPr sz="2700">
                <a:solidFill>
                  <a:schemeClr val="tx1"/>
                </a:solidFill>
                <a:latin typeface="Arial" charset="0"/>
                <a:ea typeface="ＭＳ Ｐゴシック" pitchFamily="34" charset="-128"/>
              </a:defRPr>
            </a:lvl5pPr>
            <a:lvl6pPr marL="2656926" indent="-241539" eaLnBrk="0" fontAlgn="base" hangingPunct="0">
              <a:spcBef>
                <a:spcPct val="0"/>
              </a:spcBef>
              <a:spcAft>
                <a:spcPct val="0"/>
              </a:spcAft>
              <a:defRPr sz="2700">
                <a:solidFill>
                  <a:schemeClr val="tx1"/>
                </a:solidFill>
                <a:latin typeface="Arial" charset="0"/>
                <a:ea typeface="ＭＳ Ｐゴシック" pitchFamily="34" charset="-128"/>
              </a:defRPr>
            </a:lvl6pPr>
            <a:lvl7pPr marL="3140004" indent="-241539" eaLnBrk="0" fontAlgn="base" hangingPunct="0">
              <a:spcBef>
                <a:spcPct val="0"/>
              </a:spcBef>
              <a:spcAft>
                <a:spcPct val="0"/>
              </a:spcAft>
              <a:defRPr sz="2700">
                <a:solidFill>
                  <a:schemeClr val="tx1"/>
                </a:solidFill>
                <a:latin typeface="Arial" charset="0"/>
                <a:ea typeface="ＭＳ Ｐゴシック" pitchFamily="34" charset="-128"/>
              </a:defRPr>
            </a:lvl7pPr>
            <a:lvl8pPr marL="3623081" indent="-241539" eaLnBrk="0" fontAlgn="base" hangingPunct="0">
              <a:spcBef>
                <a:spcPct val="0"/>
              </a:spcBef>
              <a:spcAft>
                <a:spcPct val="0"/>
              </a:spcAft>
              <a:defRPr sz="2700">
                <a:solidFill>
                  <a:schemeClr val="tx1"/>
                </a:solidFill>
                <a:latin typeface="Arial" charset="0"/>
                <a:ea typeface="ＭＳ Ｐゴシック" pitchFamily="34" charset="-128"/>
              </a:defRPr>
            </a:lvl8pPr>
            <a:lvl9pPr marL="4106159" indent="-241539" eaLnBrk="0" fontAlgn="base" hangingPunct="0">
              <a:spcBef>
                <a:spcPct val="0"/>
              </a:spcBef>
              <a:spcAft>
                <a:spcPct val="0"/>
              </a:spcAft>
              <a:defRPr sz="2700">
                <a:solidFill>
                  <a:schemeClr val="tx1"/>
                </a:solidFill>
                <a:latin typeface="Arial" charset="0"/>
                <a:ea typeface="ＭＳ Ｐゴシック" pitchFamily="34" charset="-128"/>
              </a:defRPr>
            </a:lvl9pPr>
          </a:lstStyle>
          <a:p>
            <a:pPr eaLnBrk="1" hangingPunct="1"/>
            <a:fld id="{0040B45D-B909-4E45-8538-E652B034F011}" type="slidenum">
              <a:rPr lang="en-US" sz="1300"/>
              <a:pPr eaLnBrk="1" hangingPunct="1"/>
              <a:t>11</a:t>
            </a:fld>
            <a:endParaRPr 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32662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SPILL PREVENTION AND CONTROL</a:t>
            </a:r>
            <a:endParaRPr lang="es-EC" sz="1200" dirty="0"/>
          </a:p>
          <a:p>
            <a:pPr defTabSz="966155">
              <a:defRPr/>
            </a:pPr>
            <a:endParaRPr lang="en-US" dirty="0">
              <a:ea typeface="ＭＳ Ｐゴシック" pitchFamily="34" charset="-128"/>
            </a:endParaRPr>
          </a:p>
          <a:p>
            <a:pPr defTabSz="966155">
              <a:defRPr/>
            </a:pPr>
            <a:r>
              <a:rPr lang="en-US" dirty="0">
                <a:ea typeface="ＭＳ Ｐゴシック" pitchFamily="34" charset="-128"/>
              </a:rPr>
              <a:t>(Next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2</a:t>
            </a:fld>
            <a:endParaRPr lang="en-US" dirty="0"/>
          </a:p>
        </p:txBody>
      </p:sp>
    </p:spTree>
    <p:extLst>
      <p:ext uri="{BB962C8B-B14F-4D97-AF65-F5344CB8AC3E}">
        <p14:creationId xmlns:p14="http://schemas.microsoft.com/office/powerpoint/2010/main" val="13066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200" b="1" dirty="0"/>
              <a:t>WHAT'S AT STAKE</a:t>
            </a:r>
          </a:p>
          <a:p>
            <a:r>
              <a:rPr lang="en-US" sz="1200" dirty="0"/>
              <a:t>Workplace spills go from minor occurrences to catastrophic events. Coffee spilled on the floor of the lunch room to a chemical spill from the same factory that pollutes the river and contaminates the water supply.</a:t>
            </a:r>
            <a:endParaRPr lang="es-EC" sz="1200" dirty="0"/>
          </a:p>
          <a:p>
            <a:endParaRPr lang="en-US" dirty="0"/>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3</a:t>
            </a:fld>
            <a:endParaRPr lang="en-US" dirty="0"/>
          </a:p>
        </p:txBody>
      </p:sp>
    </p:spTree>
    <p:extLst>
      <p:ext uri="{BB962C8B-B14F-4D97-AF65-F5344CB8AC3E}">
        <p14:creationId xmlns:p14="http://schemas.microsoft.com/office/powerpoint/2010/main" val="78826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WHAT’S THE DANGER </a:t>
            </a:r>
          </a:p>
          <a:p>
            <a:r>
              <a:rPr lang="en-US" sz="1200" dirty="0"/>
              <a:t>Spills whatever the source have the same affect. That is, spills present an existential threat to workers, the environment and the community at large. Knowledge is Power. Knowing where spills will likely occur will help coupled with ways to prevent spills.</a:t>
            </a:r>
            <a:endParaRPr lang="es-EC" sz="1200" dirty="0"/>
          </a:p>
          <a:p>
            <a:endParaRPr lang="en-US" sz="1200" b="1" dirty="0"/>
          </a:p>
          <a:p>
            <a:pPr defTabSz="966155">
              <a:defRPr/>
            </a:pPr>
            <a:r>
              <a:rPr lang="en-US" dirty="0">
                <a:ea typeface="ＭＳ Ｐゴシック" pitchFamily="34" charset="-128"/>
              </a:rPr>
              <a:t>(Next Slide)</a:t>
            </a:r>
          </a:p>
          <a:p>
            <a:endParaRPr lang="en-US" sz="1200"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4</a:t>
            </a:fld>
            <a:endParaRPr lang="en-US" dirty="0"/>
          </a:p>
        </p:txBody>
      </p:sp>
    </p:spTree>
    <p:extLst>
      <p:ext uri="{BB962C8B-B14F-4D97-AF65-F5344CB8AC3E}">
        <p14:creationId xmlns:p14="http://schemas.microsoft.com/office/powerpoint/2010/main" val="83725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WHAT’S THE DANGER </a:t>
            </a:r>
          </a:p>
          <a:p>
            <a:r>
              <a:rPr lang="en-US" sz="1200" dirty="0"/>
              <a:t>There are Seven Sources of workplace spills:</a:t>
            </a:r>
            <a:endParaRPr lang="es-EC" sz="1200" dirty="0"/>
          </a:p>
          <a:p>
            <a:pPr marL="181154" indent="-181154">
              <a:buFont typeface="Arial" panose="020B0604020202020204" pitchFamily="34" charset="0"/>
              <a:buChar char="•"/>
            </a:pPr>
            <a:r>
              <a:rPr lang="en-US" sz="1200" dirty="0"/>
              <a:t>Chemicals that are not stored or handled correctly.</a:t>
            </a:r>
            <a:endParaRPr lang="es-EC" sz="1200" dirty="0"/>
          </a:p>
          <a:p>
            <a:pPr marL="181154" indent="-181154">
              <a:buFont typeface="Arial" panose="020B0604020202020204" pitchFamily="34" charset="0"/>
              <a:buChar char="•"/>
            </a:pPr>
            <a:r>
              <a:rPr lang="en-US" sz="1200" dirty="0"/>
              <a:t>Leaking or ruptured containment vessels.</a:t>
            </a:r>
            <a:endParaRPr lang="es-EC" sz="1200" dirty="0"/>
          </a:p>
          <a:p>
            <a:pPr marL="181154" indent="-181154">
              <a:buFont typeface="Arial" panose="020B0604020202020204" pitchFamily="34" charset="0"/>
              <a:buChar char="•"/>
            </a:pPr>
            <a:r>
              <a:rPr lang="en-US" sz="1200" dirty="0"/>
              <a:t>Burst pipes.</a:t>
            </a:r>
            <a:endParaRPr lang="es-EC" sz="1200" dirty="0"/>
          </a:p>
          <a:p>
            <a:pPr marL="181154" indent="-181154">
              <a:buFont typeface="Arial" panose="020B0604020202020204" pitchFamily="34" charset="0"/>
              <a:buChar char="•"/>
            </a:pPr>
            <a:r>
              <a:rPr lang="en-US" sz="1200" dirty="0"/>
              <a:t>Faulty equipment.</a:t>
            </a:r>
            <a:endParaRPr lang="es-EC" sz="1200" dirty="0"/>
          </a:p>
          <a:p>
            <a:pPr marL="181154" indent="-181154">
              <a:buFont typeface="Arial" panose="020B0604020202020204" pitchFamily="34" charset="0"/>
              <a:buChar char="•"/>
            </a:pPr>
            <a:r>
              <a:rPr lang="en-US" sz="1200" dirty="0"/>
              <a:t>Equipment and piping systems that haven’t been properly blocked, drained and locked out before maintenance or repair work is undertaken.</a:t>
            </a:r>
            <a:endParaRPr lang="es-EC" sz="1200" dirty="0"/>
          </a:p>
          <a:p>
            <a:pPr marL="181154" indent="-181154">
              <a:buFont typeface="Arial" panose="020B0604020202020204" pitchFamily="34" charset="0"/>
              <a:buChar char="•"/>
            </a:pPr>
            <a:r>
              <a:rPr lang="en-US" sz="1200" dirty="0"/>
              <a:t>Accidents involving tanker trucks, ships and railcars carrying toxic chemicals, oil or gasoline.</a:t>
            </a:r>
            <a:endParaRPr lang="es-EC" sz="1200" dirty="0"/>
          </a:p>
          <a:p>
            <a:pPr marL="181154" indent="-181154">
              <a:buFont typeface="Arial" panose="020B0604020202020204" pitchFamily="34" charset="0"/>
              <a:buChar char="•"/>
            </a:pPr>
            <a:r>
              <a:rPr lang="en-US" sz="1200" dirty="0"/>
              <a:t>Human error.</a:t>
            </a:r>
            <a:endParaRPr lang="es-EC" sz="1200" dirty="0"/>
          </a:p>
          <a:p>
            <a:endParaRPr lang="en-US" sz="1200" b="1" dirty="0"/>
          </a:p>
          <a:p>
            <a:pPr defTabSz="966155">
              <a:defRPr/>
            </a:pPr>
            <a:r>
              <a:rPr lang="en-US" dirty="0">
                <a:ea typeface="ＭＳ Ｐゴシック" pitchFamily="34" charset="-128"/>
              </a:rPr>
              <a:t>(Next Slide)</a:t>
            </a:r>
          </a:p>
          <a:p>
            <a:endParaRPr lang="en-US" sz="1200"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5</a:t>
            </a:fld>
            <a:endParaRPr lang="en-US" dirty="0"/>
          </a:p>
        </p:txBody>
      </p:sp>
    </p:spTree>
    <p:extLst>
      <p:ext uri="{BB962C8B-B14F-4D97-AF65-F5344CB8AC3E}">
        <p14:creationId xmlns:p14="http://schemas.microsoft.com/office/powerpoint/2010/main" val="290676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r>
              <a:rPr lang="en-US" sz="1200" dirty="0"/>
              <a:t>To expect spills will not occur fly's against reality. Humans error intentionally and intentionally. Therefore, one has to be proactive which means a quick and effective response is needed. Having done so, the damage is limited and contained while protecting workers, the community and the environment. </a:t>
            </a:r>
            <a:endParaRPr lang="es-EC" sz="1200" dirty="0"/>
          </a:p>
          <a:p>
            <a:r>
              <a:rPr lang="en-US" sz="1200" dirty="0"/>
              <a:t>Here is the template for spill prevention and control:</a:t>
            </a:r>
            <a:endParaRPr lang="es-EC" sz="1200" dirty="0"/>
          </a:p>
          <a:p>
            <a:pPr lvl="0" fontAlgn="base"/>
            <a:r>
              <a:rPr lang="en-US" sz="1200" dirty="0"/>
              <a:t>Ask your supervisor whether your company has a spill prevention and control or contingency plan. If the answer is no, ask whether one can be developed and implemented.</a:t>
            </a:r>
            <a:endParaRPr lang="es-EC" sz="1200" dirty="0"/>
          </a:p>
          <a:p>
            <a:pPr lvl="0" fontAlgn="base"/>
            <a:r>
              <a:rPr lang="en-US" sz="1200" dirty="0"/>
              <a:t>The plan should list storage areas, equipment and processes that have the potential for spills.</a:t>
            </a:r>
            <a:endParaRPr lang="es-EC" sz="1200" dirty="0"/>
          </a:p>
          <a:p>
            <a:pPr lvl="0" fontAlgn="base"/>
            <a:r>
              <a:rPr lang="en-US" sz="1200" dirty="0"/>
              <a:t>It should also outline procedures for spill response.</a:t>
            </a:r>
            <a:endParaRPr lang="es-EC" sz="1200" dirty="0"/>
          </a:p>
          <a:p>
            <a:endParaRPr lang="en-US" dirty="0"/>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6</a:t>
            </a:fld>
            <a:endParaRPr lang="en-US" dirty="0"/>
          </a:p>
        </p:txBody>
      </p:sp>
    </p:spTree>
    <p:extLst>
      <p:ext uri="{BB962C8B-B14F-4D97-AF65-F5344CB8AC3E}">
        <p14:creationId xmlns:p14="http://schemas.microsoft.com/office/powerpoint/2010/main" val="419675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pPr marL="241539" indent="-241539">
              <a:buFont typeface="+mj-lt"/>
              <a:buAutoNum type="arabicPeriod" startAt="2"/>
            </a:pPr>
            <a:r>
              <a:rPr lang="en-US" sz="1200" dirty="0"/>
              <a:t>Properly store and label all chemicals. </a:t>
            </a:r>
          </a:p>
          <a:p>
            <a:pPr marL="241539" indent="-241539">
              <a:buFont typeface="+mj-lt"/>
              <a:buAutoNum type="arabicPeriod" startAt="2"/>
            </a:pPr>
            <a:r>
              <a:rPr lang="en-US" sz="1200" dirty="0"/>
              <a:t>Inspect, maintain and repair equipment, machines, vehicles and vessels. </a:t>
            </a:r>
          </a:p>
          <a:p>
            <a:pPr marL="722939" lvl="1" indent="-241539">
              <a:buFont typeface="+mj-lt"/>
              <a:buAutoNum type="alphaLcPeriod"/>
            </a:pPr>
            <a:r>
              <a:rPr lang="en-US" sz="1200" dirty="0"/>
              <a:t>Regular inspection and maintenance keeps equipment and machines running smoothly and lets you identify potential hazards before they become a problem.  </a:t>
            </a:r>
          </a:p>
          <a:p>
            <a:pPr marL="722939" lvl="1" indent="-241539">
              <a:buFont typeface="+mj-lt"/>
              <a:buAutoNum type="alphaLcPeriod"/>
            </a:pPr>
            <a:r>
              <a:rPr lang="en-US" sz="1200" dirty="0"/>
              <a:t>Install drip pans, containment barriers or drains to safely contain or divert spills.</a:t>
            </a:r>
          </a:p>
          <a:p>
            <a:endParaRPr lang="en-US" dirty="0"/>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7</a:t>
            </a:fld>
            <a:endParaRPr lang="en-US" dirty="0"/>
          </a:p>
        </p:txBody>
      </p:sp>
    </p:spTree>
    <p:extLst>
      <p:ext uri="{BB962C8B-B14F-4D97-AF65-F5344CB8AC3E}">
        <p14:creationId xmlns:p14="http://schemas.microsoft.com/office/powerpoint/2010/main" val="80721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pPr marL="241539" indent="-241539">
              <a:buFont typeface="+mj-lt"/>
              <a:buAutoNum type="arabicPeriod" startAt="4"/>
            </a:pPr>
            <a:r>
              <a:rPr lang="en-US" sz="1200" dirty="0"/>
              <a:t>Barricade or mark edges of wet areas and processes to keep people out when containment isn’t possible. </a:t>
            </a:r>
          </a:p>
          <a:p>
            <a:pPr marL="241539" indent="-241539">
              <a:buFont typeface="+mj-lt"/>
              <a:buAutoNum type="arabicPeriod" startAt="4"/>
            </a:pPr>
            <a:r>
              <a:rPr lang="en-US" sz="1200" dirty="0"/>
              <a:t>Request training on what to do in a spill emergency. </a:t>
            </a:r>
          </a:p>
          <a:p>
            <a:pPr marL="722939" lvl="1" indent="-241539">
              <a:buFont typeface="+mj-lt"/>
              <a:buAutoNum type="alphaLcPeriod"/>
            </a:pPr>
            <a:r>
              <a:rPr lang="en-US" sz="1200" dirty="0"/>
              <a:t>Some spills can safely be cleaned up with the proper training and protective equipment. </a:t>
            </a:r>
          </a:p>
          <a:p>
            <a:pPr marL="722939" lvl="1" indent="-241539">
              <a:buFont typeface="+mj-lt"/>
              <a:buAutoNum type="alphaLcPeriod"/>
            </a:pPr>
            <a:r>
              <a:rPr lang="en-US" sz="1200" dirty="0"/>
              <a:t>Some spills require special or emergency services for cleanup. </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8</a:t>
            </a:fld>
            <a:endParaRPr lang="en-US" dirty="0"/>
          </a:p>
        </p:txBody>
      </p:sp>
    </p:spTree>
    <p:extLst>
      <p:ext uri="{BB962C8B-B14F-4D97-AF65-F5344CB8AC3E}">
        <p14:creationId xmlns:p14="http://schemas.microsoft.com/office/powerpoint/2010/main" val="312445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pPr marL="241539" indent="-241539">
              <a:buFont typeface="+mj-lt"/>
              <a:buAutoNum type="arabicPeriod" startAt="6"/>
            </a:pPr>
            <a:r>
              <a:rPr lang="en-US" sz="1200" dirty="0"/>
              <a:t>Ask your supervisor to set up spill kits and ensure that:</a:t>
            </a:r>
          </a:p>
          <a:p>
            <a:pPr marL="722939" lvl="1" indent="-241539">
              <a:buFont typeface="+mj-lt"/>
              <a:buAutoNum type="alphaLcPeriod"/>
            </a:pPr>
            <a:r>
              <a:rPr lang="en-US" sz="1200" dirty="0"/>
              <a:t>Kits are clearly marked. </a:t>
            </a:r>
          </a:p>
          <a:p>
            <a:pPr marL="722939" lvl="1" indent="-241539">
              <a:buFont typeface="+mj-lt"/>
              <a:buAutoNum type="alphaLcPeriod"/>
            </a:pPr>
            <a:r>
              <a:rPr lang="en-US" sz="1200" dirty="0"/>
              <a:t>There are enough kits on site and in </a:t>
            </a:r>
            <a:r>
              <a:rPr lang="en-US" sz="1200" b="1" i="1" dirty="0"/>
              <a:t>all</a:t>
            </a:r>
            <a:r>
              <a:rPr lang="en-US" sz="1200" dirty="0"/>
              <a:t> high spill risk locations. </a:t>
            </a:r>
          </a:p>
          <a:p>
            <a:pPr marL="722939" lvl="1" indent="-241539">
              <a:buFont typeface="+mj-lt"/>
              <a:buAutoNum type="alphaLcPeriod"/>
            </a:pPr>
            <a:r>
              <a:rPr lang="en-US" sz="1200" dirty="0"/>
              <a:t>Kits are stocked with the right type of absorbent and cleaning materials.</a:t>
            </a:r>
          </a:p>
          <a:p>
            <a:pPr marL="722939" lvl="1" indent="-241539">
              <a:buFont typeface="+mj-lt"/>
              <a:buAutoNum type="alphaLcPeriod"/>
            </a:pPr>
            <a:r>
              <a:rPr lang="en-US" sz="1200" dirty="0"/>
              <a:t>Kits are checked on a regular basis and refilled after a spill incident.</a:t>
            </a:r>
          </a:p>
          <a:p>
            <a:pPr marL="241539" indent="-241539">
              <a:buFont typeface="+mj-lt"/>
              <a:buAutoNum type="arabicPeriod" startAt="6"/>
            </a:pPr>
            <a:r>
              <a:rPr lang="en-US" sz="1200" dirty="0"/>
              <a:t>Ensure that all spills, regardless of size or material, are cleaned up immediately and reported in accordance with your workplace’s spill plan and regulatory guidelines. </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9</a:t>
            </a:fld>
            <a:endParaRPr lang="en-US" dirty="0"/>
          </a:p>
        </p:txBody>
      </p:sp>
    </p:spTree>
    <p:extLst>
      <p:ext uri="{BB962C8B-B14F-4D97-AF65-F5344CB8AC3E}">
        <p14:creationId xmlns:p14="http://schemas.microsoft.com/office/powerpoint/2010/main" val="65150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blip>
          <a:srcRect t="-1" b="-4531"/>
          <a:stretch/>
        </p:blipFill>
        <p:spPr bwMode="auto">
          <a:xfrm>
            <a:off x="0" y="0"/>
            <a:ext cx="13004800" cy="10195560"/>
          </a:xfrm>
          <a:prstGeom prst="rect">
            <a:avLst/>
          </a:prstGeom>
          <a:noFill/>
          <a:ln>
            <a:noFill/>
          </a:ln>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B4B8F-E906-4B4C-A012-F5546F7569F4}" type="slidenum">
              <a:rPr lang="en-US"/>
              <a:pPr>
                <a:defRPr/>
              </a:pPr>
              <a:t>‹Nº›</a:t>
            </a:fld>
            <a:endParaRPr lang="en-US" dirty="0"/>
          </a:p>
        </p:txBody>
      </p:sp>
    </p:spTree>
    <p:extLst>
      <p:ext uri="{BB962C8B-B14F-4D97-AF65-F5344CB8AC3E}">
        <p14:creationId xmlns:p14="http://schemas.microsoft.com/office/powerpoint/2010/main" val="132089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1"/>
            <a:ext cx="2926080" cy="8322169"/>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50240" y="390611"/>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C713F-C264-4EE7-A923-2A0535552985}" type="slidenum">
              <a:rPr lang="en-US"/>
              <a:pPr>
                <a:defRPr/>
              </a:pPr>
              <a:t>‹Nº›</a:t>
            </a:fld>
            <a:endParaRPr lang="en-US" dirty="0"/>
          </a:p>
        </p:txBody>
      </p:sp>
    </p:spTree>
    <p:extLst>
      <p:ext uri="{BB962C8B-B14F-4D97-AF65-F5344CB8AC3E}">
        <p14:creationId xmlns:p14="http://schemas.microsoft.com/office/powerpoint/2010/main" val="385259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 b="-4531"/>
          <a:stretch/>
        </p:blipFill>
        <p:spPr bwMode="auto">
          <a:xfrm>
            <a:off x="0" y="1"/>
            <a:ext cx="13004800" cy="101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5113"/>
            <a:ext cx="2663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7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4" descr="new-talks-background-darker_1.jpg"/>
          <p:cNvPicPr>
            <a:picLocks noChangeAspect="1"/>
          </p:cNvPicPr>
          <p:nvPr userDrawn="1"/>
        </p:nvPicPr>
        <p:blipFill rotWithShape="1">
          <a:blip r:embed="rId2" cstate="print">
            <a:clrChange>
              <a:clrFrom>
                <a:srgbClr val="F5F5F5"/>
              </a:clrFrom>
              <a:clrTo>
                <a:srgbClr val="F5F5F5">
                  <a:alpha val="0"/>
                </a:srgbClr>
              </a:clrTo>
            </a:clrChange>
            <a:duotone>
              <a:schemeClr val="bg2">
                <a:shade val="45000"/>
                <a:satMod val="135000"/>
              </a:schemeClr>
              <a:prstClr val="white"/>
            </a:duotone>
          </a:blip>
          <a:srcRect t="2477" r="43505" b="64428"/>
          <a:stretch/>
        </p:blipFill>
        <p:spPr bwMode="auto">
          <a:xfrm>
            <a:off x="-6340" y="0"/>
            <a:ext cx="3319624" cy="1458520"/>
          </a:xfrm>
          <a:prstGeom prst="rect">
            <a:avLst/>
          </a:prstGeom>
          <a:noFill/>
          <a:ln>
            <a:noFill/>
          </a:ln>
        </p:spPr>
      </p:pic>
      <p:sp>
        <p:nvSpPr>
          <p:cNvPr id="4" name="Rectangle 3"/>
          <p:cNvSpPr/>
          <p:nvPr userDrawn="1"/>
        </p:nvSpPr>
        <p:spPr>
          <a:xfrm>
            <a:off x="14288" y="3436938"/>
            <a:ext cx="12969875" cy="631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 y="555625"/>
            <a:ext cx="13027025" cy="0"/>
          </a:xfrm>
          <a:prstGeom prst="line">
            <a:avLst/>
          </a:prstGeom>
          <a:ln w="12700">
            <a:solidFill>
              <a:schemeClr val="tx2">
                <a:lumMod val="75000"/>
                <a:alpha val="33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453728" y="632520"/>
            <a:ext cx="5821858" cy="466725"/>
          </a:xfrm>
        </p:spPr>
        <p:txBody>
          <a:bodyPr/>
          <a:lstStyle>
            <a:lvl1pPr marL="0" indent="0" algn="l">
              <a:buNone/>
              <a:defRPr sz="2600" b="1">
                <a:solidFill>
                  <a:schemeClr val="tx1">
                    <a:lumMod val="75000"/>
                    <a:lumOff val="25000"/>
                  </a:schemeClr>
                </a:solidFill>
                <a:latin typeface="Arial" pitchFamily="34" charset="0"/>
                <a:cs typeface="Arial" pitchFamily="34" charset="0"/>
              </a:defRPr>
            </a:lvl1pPr>
            <a:lvl2pPr marL="650875" indent="0">
              <a:buNone/>
              <a:defRPr/>
            </a:lvl2pPr>
            <a:lvl3pPr marL="1300163" indent="0">
              <a:buNone/>
              <a:defRPr/>
            </a:lvl3pPr>
            <a:lvl4pPr marL="1949450" indent="0">
              <a:buNone/>
              <a:defRPr/>
            </a:lvl4pPr>
            <a:lvl5pPr marL="2600325" indent="0">
              <a:buNone/>
              <a:defRPr/>
            </a:lvl5pPr>
          </a:lstStyle>
          <a:p>
            <a:pPr lvl="0"/>
            <a:r>
              <a:rPr lang="en-US" dirty="0"/>
              <a:t>Click to edit</a:t>
            </a:r>
          </a:p>
        </p:txBody>
      </p:sp>
      <p:sp>
        <p:nvSpPr>
          <p:cNvPr id="7" name="Slide Number Placeholder 5"/>
          <p:cNvSpPr>
            <a:spLocks noGrp="1"/>
          </p:cNvSpPr>
          <p:nvPr>
            <p:ph type="sldNum" sz="quarter" idx="14"/>
          </p:nvPr>
        </p:nvSpPr>
        <p:spPr>
          <a:xfrm>
            <a:off x="93663" y="9053513"/>
            <a:ext cx="1162050" cy="519112"/>
          </a:xfrm>
        </p:spPr>
        <p:txBody>
          <a:bodyPr/>
          <a:lstStyle>
            <a:lvl1pPr algn="l">
              <a:defRPr>
                <a:solidFill>
                  <a:schemeClr val="tx1">
                    <a:lumMod val="85000"/>
                    <a:lumOff val="15000"/>
                  </a:schemeClr>
                </a:solidFill>
              </a:defRPr>
            </a:lvl1pPr>
          </a:lstStyle>
          <a:p>
            <a:pPr>
              <a:defRPr/>
            </a:pPr>
            <a:fld id="{C15F42D2-6F07-404D-97E8-C1825F292791}" type="slidenum">
              <a:rPr lang="en-US"/>
              <a:pPr>
                <a:defRPr/>
              </a:pPr>
              <a:t>‹Nº›</a:t>
            </a:fld>
            <a:endParaRPr lang="en-US" dirty="0"/>
          </a:p>
        </p:txBody>
      </p:sp>
    </p:spTree>
    <p:extLst>
      <p:ext uri="{BB962C8B-B14F-4D97-AF65-F5344CB8AC3E}">
        <p14:creationId xmlns:p14="http://schemas.microsoft.com/office/powerpoint/2010/main" val="2191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6"/>
            <a:ext cx="11054080" cy="1937173"/>
          </a:xfrm>
        </p:spPr>
        <p:txBody>
          <a:bodyPr anchor="t"/>
          <a:lstStyle>
            <a:lvl1pPr algn="l">
              <a:defRPr sz="5700" b="1" cap="all"/>
            </a:lvl1pPr>
          </a:lstStyle>
          <a:p>
            <a:r>
              <a:rPr lang="en-US"/>
              <a:t>Click to edit Master title style</a:t>
            </a:r>
            <a:endParaRPr lang="en-CA"/>
          </a:p>
        </p:txBody>
      </p:sp>
      <p:sp>
        <p:nvSpPr>
          <p:cNvPr id="3" name="Text Placeholder 2"/>
          <p:cNvSpPr>
            <a:spLocks noGrp="1"/>
          </p:cNvSpPr>
          <p:nvPr>
            <p:ph type="body" idx="1"/>
          </p:nvPr>
        </p:nvSpPr>
        <p:spPr>
          <a:xfrm>
            <a:off x="1027290" y="4134007"/>
            <a:ext cx="11054080" cy="2133599"/>
          </a:xfrm>
        </p:spPr>
        <p:txBody>
          <a:bodyPr anchor="b"/>
          <a:lstStyle>
            <a:lvl1pPr marL="0" indent="0">
              <a:buNone/>
              <a:defRPr sz="2800">
                <a:solidFill>
                  <a:schemeClr val="tx1">
                    <a:tint val="75000"/>
                  </a:schemeClr>
                </a:solidFill>
              </a:defRPr>
            </a:lvl1pPr>
            <a:lvl2pPr marL="649894" indent="0">
              <a:buNone/>
              <a:defRPr sz="2600">
                <a:solidFill>
                  <a:schemeClr val="tx1">
                    <a:tint val="75000"/>
                  </a:schemeClr>
                </a:solidFill>
              </a:defRPr>
            </a:lvl2pPr>
            <a:lvl3pPr marL="1299791" indent="0">
              <a:buNone/>
              <a:defRPr sz="2300">
                <a:solidFill>
                  <a:schemeClr val="tx1">
                    <a:tint val="75000"/>
                  </a:schemeClr>
                </a:solidFill>
              </a:defRPr>
            </a:lvl3pPr>
            <a:lvl4pPr marL="1949694" indent="0">
              <a:buNone/>
              <a:defRPr sz="2000">
                <a:solidFill>
                  <a:schemeClr val="tx1">
                    <a:tint val="75000"/>
                  </a:schemeClr>
                </a:solidFill>
              </a:defRPr>
            </a:lvl4pPr>
            <a:lvl5pPr marL="2599590" indent="0">
              <a:buNone/>
              <a:defRPr sz="2000">
                <a:solidFill>
                  <a:schemeClr val="tx1">
                    <a:tint val="75000"/>
                  </a:schemeClr>
                </a:solidFill>
              </a:defRPr>
            </a:lvl5pPr>
            <a:lvl6pPr marL="3249485" indent="0">
              <a:buNone/>
              <a:defRPr sz="2000">
                <a:solidFill>
                  <a:schemeClr val="tx1">
                    <a:tint val="75000"/>
                  </a:schemeClr>
                </a:solidFill>
              </a:defRPr>
            </a:lvl6pPr>
            <a:lvl7pPr marL="3899387" indent="0">
              <a:buNone/>
              <a:defRPr sz="2000">
                <a:solidFill>
                  <a:schemeClr val="tx1">
                    <a:tint val="75000"/>
                  </a:schemeClr>
                </a:solidFill>
              </a:defRPr>
            </a:lvl7pPr>
            <a:lvl8pPr marL="4549276" indent="0">
              <a:buNone/>
              <a:defRPr sz="2000">
                <a:solidFill>
                  <a:schemeClr val="tx1">
                    <a:tint val="75000"/>
                  </a:schemeClr>
                </a:solidFill>
              </a:defRPr>
            </a:lvl8pPr>
            <a:lvl9pPr marL="519917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7204F-3AE4-4266-B1BF-3C44DD0DA995}" type="slidenum">
              <a:rPr lang="en-US"/>
              <a:pPr>
                <a:defRPr/>
              </a:pPr>
              <a:t>‹Nº›</a:t>
            </a:fld>
            <a:endParaRPr lang="en-US" dirty="0"/>
          </a:p>
        </p:txBody>
      </p:sp>
    </p:spTree>
    <p:extLst>
      <p:ext uri="{BB962C8B-B14F-4D97-AF65-F5344CB8AC3E}">
        <p14:creationId xmlns:p14="http://schemas.microsoft.com/office/powerpoint/2010/main" val="27661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50240"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610773"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85389-1759-4015-895E-B766D6A1D335}" type="slidenum">
              <a:rPr lang="en-US"/>
              <a:pPr>
                <a:defRPr/>
              </a:pPr>
              <a:t>‹Nº›</a:t>
            </a:fld>
            <a:endParaRPr lang="en-US" dirty="0"/>
          </a:p>
        </p:txBody>
      </p:sp>
    </p:spTree>
    <p:extLst>
      <p:ext uri="{BB962C8B-B14F-4D97-AF65-F5344CB8AC3E}">
        <p14:creationId xmlns:p14="http://schemas.microsoft.com/office/powerpoint/2010/main" val="248772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9A7753-0C82-4723-AFFE-00BD37CF81AD}" type="slidenum">
              <a:rPr lang="en-US"/>
              <a:pPr>
                <a:defRPr/>
              </a:pPr>
              <a:t>‹Nº›</a:t>
            </a:fld>
            <a:endParaRPr lang="en-US" dirty="0"/>
          </a:p>
        </p:txBody>
      </p:sp>
    </p:spTree>
    <p:extLst>
      <p:ext uri="{BB962C8B-B14F-4D97-AF65-F5344CB8AC3E}">
        <p14:creationId xmlns:p14="http://schemas.microsoft.com/office/powerpoint/2010/main" val="24314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CF0DFD-7C7B-4695-8206-1A44F2EBBD03}" type="slidenum">
              <a:rPr lang="en-US"/>
              <a:pPr>
                <a:defRPr/>
              </a:pPr>
              <a:t>‹Nº›</a:t>
            </a:fld>
            <a:endParaRPr lang="en-US" dirty="0"/>
          </a:p>
        </p:txBody>
      </p:sp>
    </p:spTree>
    <p:extLst>
      <p:ext uri="{BB962C8B-B14F-4D97-AF65-F5344CB8AC3E}">
        <p14:creationId xmlns:p14="http://schemas.microsoft.com/office/powerpoint/2010/main" val="29340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0B6A6E-ED52-49A3-AED1-DFFED2A6209B}" type="slidenum">
              <a:rPr lang="en-US"/>
              <a:pPr>
                <a:defRPr/>
              </a:pPr>
              <a:t>‹Nº›</a:t>
            </a:fld>
            <a:endParaRPr lang="en-US" dirty="0"/>
          </a:p>
        </p:txBody>
      </p:sp>
    </p:spTree>
    <p:extLst>
      <p:ext uri="{BB962C8B-B14F-4D97-AF65-F5344CB8AC3E}">
        <p14:creationId xmlns:p14="http://schemas.microsoft.com/office/powerpoint/2010/main" val="120298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endParaRPr lang="en-CA"/>
          </a:p>
        </p:txBody>
      </p:sp>
      <p:sp>
        <p:nvSpPr>
          <p:cNvPr id="3" name="Content Placeholder 2"/>
          <p:cNvSpPr>
            <a:spLocks noGrp="1"/>
          </p:cNvSpPr>
          <p:nvPr>
            <p:ph idx="1"/>
          </p:nvPr>
        </p:nvSpPr>
        <p:spPr>
          <a:xfrm>
            <a:off x="5084516" y="388353"/>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673119-9501-4423-9A57-04B054410EBC}" type="slidenum">
              <a:rPr lang="en-US"/>
              <a:pPr>
                <a:defRPr/>
              </a:pPr>
              <a:t>‹Nº›</a:t>
            </a:fld>
            <a:endParaRPr lang="en-US" dirty="0"/>
          </a:p>
        </p:txBody>
      </p:sp>
    </p:spTree>
    <p:extLst>
      <p:ext uri="{BB962C8B-B14F-4D97-AF65-F5344CB8AC3E}">
        <p14:creationId xmlns:p14="http://schemas.microsoft.com/office/powerpoint/2010/main" val="379566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CA"/>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49894" indent="0">
              <a:buNone/>
              <a:defRPr sz="4000"/>
            </a:lvl2pPr>
            <a:lvl3pPr marL="1299791" indent="0">
              <a:buNone/>
              <a:defRPr sz="3400"/>
            </a:lvl3pPr>
            <a:lvl4pPr marL="1949694" indent="0">
              <a:buNone/>
              <a:defRPr sz="2800"/>
            </a:lvl4pPr>
            <a:lvl5pPr marL="2599590" indent="0">
              <a:buNone/>
              <a:defRPr sz="2800"/>
            </a:lvl5pPr>
            <a:lvl6pPr marL="3249485" indent="0">
              <a:buNone/>
              <a:defRPr sz="2800"/>
            </a:lvl6pPr>
            <a:lvl7pPr marL="3899387" indent="0">
              <a:buNone/>
              <a:defRPr sz="2800"/>
            </a:lvl7pPr>
            <a:lvl8pPr marL="4549276" indent="0">
              <a:buNone/>
              <a:defRPr sz="2800"/>
            </a:lvl8pPr>
            <a:lvl9pPr marL="5199179" indent="0">
              <a:buNone/>
              <a:defRPr sz="2800"/>
            </a:lvl9pPr>
          </a:lstStyle>
          <a:p>
            <a:pPr lvl="0"/>
            <a:endParaRPr lang="en-CA"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7D5151-EA1F-4A0F-BE26-6F65AA665B8F}" type="slidenum">
              <a:rPr lang="en-US"/>
              <a:pPr>
                <a:defRPr/>
              </a:pPr>
              <a:t>‹Nº›</a:t>
            </a:fld>
            <a:endParaRPr lang="en-US" dirty="0"/>
          </a:p>
        </p:txBody>
      </p:sp>
    </p:spTree>
    <p:extLst>
      <p:ext uri="{BB962C8B-B14F-4D97-AF65-F5344CB8AC3E}">
        <p14:creationId xmlns:p14="http://schemas.microsoft.com/office/powerpoint/2010/main" val="352617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50875" y="9040813"/>
            <a:ext cx="3033713" cy="519112"/>
          </a:xfrm>
          <a:prstGeom prst="rect">
            <a:avLst/>
          </a:prstGeom>
        </p:spPr>
        <p:txBody>
          <a:bodyPr vert="horz" lIns="129978" tIns="64990" rIns="129978" bIns="64990" rtlCol="0" anchor="ctr"/>
          <a:lstStyle>
            <a:lvl1pPr algn="l">
              <a:defRPr sz="1700">
                <a:solidFill>
                  <a:schemeClr val="tx1">
                    <a:tint val="75000"/>
                  </a:schemeClr>
                </a:solidFill>
                <a:ea typeface="ＭＳ Ｐゴシック" charset="-128"/>
                <a:cs typeface="+mn-cs"/>
              </a:defRPr>
            </a:lvl1pPr>
          </a:lstStyle>
          <a:p>
            <a:pPr>
              <a:defRPr/>
            </a:pPr>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129978" tIns="64990" rIns="129978" bIns="64990" rtlCol="0" anchor="ctr"/>
          <a:lstStyle>
            <a:lvl1pPr algn="ctr">
              <a:defRPr sz="1700">
                <a:solidFill>
                  <a:schemeClr val="tx1">
                    <a:tint val="75000"/>
                  </a:schemeClr>
                </a:solidFill>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129978" tIns="64990" rIns="129978" bIns="64990" rtlCol="0" anchor="ctr"/>
          <a:lstStyle>
            <a:lvl1pPr algn="r">
              <a:defRPr sz="1700">
                <a:solidFill>
                  <a:schemeClr val="tx1">
                    <a:tint val="75000"/>
                  </a:schemeClr>
                </a:solidFill>
                <a:ea typeface="ＭＳ Ｐゴシック" charset="-128"/>
                <a:cs typeface="+mn-cs"/>
              </a:defRPr>
            </a:lvl1pPr>
          </a:lstStyle>
          <a:p>
            <a:pPr>
              <a:defRPr/>
            </a:pPr>
            <a:fld id="{76C54135-3013-4411-96DE-92A94087AA59}"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8" r:id="rId12"/>
  </p:sldLayoutIdLst>
  <p:txStyles>
    <p:titleStyle>
      <a:lvl1pPr algn="ctr" defTabSz="1298575" rtl="0" eaLnBrk="0" fontAlgn="base" hangingPunct="0">
        <a:spcBef>
          <a:spcPct val="0"/>
        </a:spcBef>
        <a:spcAft>
          <a:spcPct val="0"/>
        </a:spcAft>
        <a:defRPr sz="6300" kern="1200">
          <a:solidFill>
            <a:schemeClr val="tx1"/>
          </a:solidFill>
          <a:latin typeface="+mj-lt"/>
          <a:ea typeface="+mj-ea"/>
          <a:cs typeface="+mj-cs"/>
        </a:defRPr>
      </a:lvl1pPr>
      <a:lvl2pPr algn="ctr" defTabSz="1298575" rtl="0" eaLnBrk="0" fontAlgn="base" hangingPunct="0">
        <a:spcBef>
          <a:spcPct val="0"/>
        </a:spcBef>
        <a:spcAft>
          <a:spcPct val="0"/>
        </a:spcAft>
        <a:defRPr sz="6300">
          <a:solidFill>
            <a:schemeClr val="tx1"/>
          </a:solidFill>
          <a:latin typeface="Calibri" pitchFamily="34" charset="0"/>
        </a:defRPr>
      </a:lvl2pPr>
      <a:lvl3pPr algn="ctr" defTabSz="1298575" rtl="0" eaLnBrk="0" fontAlgn="base" hangingPunct="0">
        <a:spcBef>
          <a:spcPct val="0"/>
        </a:spcBef>
        <a:spcAft>
          <a:spcPct val="0"/>
        </a:spcAft>
        <a:defRPr sz="6300">
          <a:solidFill>
            <a:schemeClr val="tx1"/>
          </a:solidFill>
          <a:latin typeface="Calibri" pitchFamily="34" charset="0"/>
        </a:defRPr>
      </a:lvl3pPr>
      <a:lvl4pPr algn="ctr" defTabSz="1298575" rtl="0" eaLnBrk="0" fontAlgn="base" hangingPunct="0">
        <a:spcBef>
          <a:spcPct val="0"/>
        </a:spcBef>
        <a:spcAft>
          <a:spcPct val="0"/>
        </a:spcAft>
        <a:defRPr sz="6300">
          <a:solidFill>
            <a:schemeClr val="tx1"/>
          </a:solidFill>
          <a:latin typeface="Calibri" pitchFamily="34" charset="0"/>
        </a:defRPr>
      </a:lvl4pPr>
      <a:lvl5pPr algn="ctr" defTabSz="1298575" rtl="0" eaLnBrk="0" fontAlgn="base" hangingPunct="0">
        <a:spcBef>
          <a:spcPct val="0"/>
        </a:spcBef>
        <a:spcAft>
          <a:spcPct val="0"/>
        </a:spcAft>
        <a:defRPr sz="6300">
          <a:solidFill>
            <a:schemeClr val="tx1"/>
          </a:solidFill>
          <a:latin typeface="Calibri" pitchFamily="34" charset="0"/>
        </a:defRPr>
      </a:lvl5pPr>
      <a:lvl6pPr marL="457200" algn="ctr" defTabSz="1298575" rtl="0" fontAlgn="base">
        <a:spcBef>
          <a:spcPct val="0"/>
        </a:spcBef>
        <a:spcAft>
          <a:spcPct val="0"/>
        </a:spcAft>
        <a:defRPr sz="6300">
          <a:solidFill>
            <a:schemeClr val="tx1"/>
          </a:solidFill>
          <a:latin typeface="Calibri" pitchFamily="34" charset="0"/>
        </a:defRPr>
      </a:lvl6pPr>
      <a:lvl7pPr marL="914400" algn="ctr" defTabSz="1298575" rtl="0" fontAlgn="base">
        <a:spcBef>
          <a:spcPct val="0"/>
        </a:spcBef>
        <a:spcAft>
          <a:spcPct val="0"/>
        </a:spcAft>
        <a:defRPr sz="6300">
          <a:solidFill>
            <a:schemeClr val="tx1"/>
          </a:solidFill>
          <a:latin typeface="Calibri" pitchFamily="34" charset="0"/>
        </a:defRPr>
      </a:lvl7pPr>
      <a:lvl8pPr marL="1371600" algn="ctr" defTabSz="1298575" rtl="0" fontAlgn="base">
        <a:spcBef>
          <a:spcPct val="0"/>
        </a:spcBef>
        <a:spcAft>
          <a:spcPct val="0"/>
        </a:spcAft>
        <a:defRPr sz="6300">
          <a:solidFill>
            <a:schemeClr val="tx1"/>
          </a:solidFill>
          <a:latin typeface="Calibri" pitchFamily="34" charset="0"/>
        </a:defRPr>
      </a:lvl8pPr>
      <a:lvl9pPr marL="1828800" algn="ctr" defTabSz="1298575" rtl="0" fontAlgn="base">
        <a:spcBef>
          <a:spcPct val="0"/>
        </a:spcBef>
        <a:spcAft>
          <a:spcPct val="0"/>
        </a:spcAft>
        <a:defRPr sz="6300">
          <a:solidFill>
            <a:schemeClr val="tx1"/>
          </a:solidFill>
          <a:latin typeface="Calibri" pitchFamily="34" charset="0"/>
        </a:defRPr>
      </a:lvl9pPr>
    </p:titleStyle>
    <p:bodyStyle>
      <a:lvl1pPr marL="487363" indent="-487363" algn="l" defTabSz="1298575"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55688" indent="-404813" algn="l" defTabSz="1298575"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24013" indent="-323850" algn="l" defTabSz="1298575"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73300"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924175"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791" rtl="0" eaLnBrk="1" latinLnBrk="0" hangingPunct="1">
        <a:defRPr sz="2600" kern="1200">
          <a:solidFill>
            <a:schemeClr val="tx1"/>
          </a:solidFill>
          <a:latin typeface="+mn-lt"/>
          <a:ea typeface="+mn-ea"/>
          <a:cs typeface="+mn-cs"/>
        </a:defRPr>
      </a:lvl1pPr>
      <a:lvl2pPr marL="649894" algn="l" defTabSz="1299791" rtl="0" eaLnBrk="1" latinLnBrk="0" hangingPunct="1">
        <a:defRPr sz="2600" kern="1200">
          <a:solidFill>
            <a:schemeClr val="tx1"/>
          </a:solidFill>
          <a:latin typeface="+mn-lt"/>
          <a:ea typeface="+mn-ea"/>
          <a:cs typeface="+mn-cs"/>
        </a:defRPr>
      </a:lvl2pPr>
      <a:lvl3pPr marL="1299791" algn="l" defTabSz="1299791" rtl="0" eaLnBrk="1" latinLnBrk="0" hangingPunct="1">
        <a:defRPr sz="2600" kern="1200">
          <a:solidFill>
            <a:schemeClr val="tx1"/>
          </a:solidFill>
          <a:latin typeface="+mn-lt"/>
          <a:ea typeface="+mn-ea"/>
          <a:cs typeface="+mn-cs"/>
        </a:defRPr>
      </a:lvl3pPr>
      <a:lvl4pPr marL="1949694" algn="l" defTabSz="1299791" rtl="0" eaLnBrk="1" latinLnBrk="0" hangingPunct="1">
        <a:defRPr sz="2600" kern="1200">
          <a:solidFill>
            <a:schemeClr val="tx1"/>
          </a:solidFill>
          <a:latin typeface="+mn-lt"/>
          <a:ea typeface="+mn-ea"/>
          <a:cs typeface="+mn-cs"/>
        </a:defRPr>
      </a:lvl4pPr>
      <a:lvl5pPr marL="2599590" algn="l" defTabSz="1299791" rtl="0" eaLnBrk="1" latinLnBrk="0" hangingPunct="1">
        <a:defRPr sz="2600" kern="1200">
          <a:solidFill>
            <a:schemeClr val="tx1"/>
          </a:solidFill>
          <a:latin typeface="+mn-lt"/>
          <a:ea typeface="+mn-ea"/>
          <a:cs typeface="+mn-cs"/>
        </a:defRPr>
      </a:lvl5pPr>
      <a:lvl6pPr marL="3249485" algn="l" defTabSz="1299791" rtl="0" eaLnBrk="1" latinLnBrk="0" hangingPunct="1">
        <a:defRPr sz="2600" kern="1200">
          <a:solidFill>
            <a:schemeClr val="tx1"/>
          </a:solidFill>
          <a:latin typeface="+mn-lt"/>
          <a:ea typeface="+mn-ea"/>
          <a:cs typeface="+mn-cs"/>
        </a:defRPr>
      </a:lvl6pPr>
      <a:lvl7pPr marL="3899387" algn="l" defTabSz="1299791" rtl="0" eaLnBrk="1" latinLnBrk="0" hangingPunct="1">
        <a:defRPr sz="2600" kern="1200">
          <a:solidFill>
            <a:schemeClr val="tx1"/>
          </a:solidFill>
          <a:latin typeface="+mn-lt"/>
          <a:ea typeface="+mn-ea"/>
          <a:cs typeface="+mn-cs"/>
        </a:defRPr>
      </a:lvl7pPr>
      <a:lvl8pPr marL="4549276" algn="l" defTabSz="1299791" rtl="0" eaLnBrk="1" latinLnBrk="0" hangingPunct="1">
        <a:defRPr sz="2600" kern="1200">
          <a:solidFill>
            <a:schemeClr val="tx1"/>
          </a:solidFill>
          <a:latin typeface="+mn-lt"/>
          <a:ea typeface="+mn-ea"/>
          <a:cs typeface="+mn-cs"/>
        </a:defRPr>
      </a:lvl8pPr>
      <a:lvl9pPr marL="5199179" algn="l" defTabSz="129979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a:defRPr/>
            </a:pPr>
            <a:r>
              <a:rPr lang="en-US" sz="3600" b="1" dirty="0">
                <a:solidFill>
                  <a:schemeClr val="tx1">
                    <a:lumMod val="85000"/>
                    <a:lumOff val="15000"/>
                  </a:schemeClr>
                </a:solidFill>
              </a:rPr>
              <a:t>Click to get started…</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4475" y="4286250"/>
            <a:ext cx="52593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SafetySmart Intr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00"/>
                                        <p:tgtEl>
                                          <p:spTgt spid="3"/>
                                        </p:tgtEl>
                                      </p:cBhvr>
                                    </p:animEffect>
                                  </p:childTnLst>
                                </p:cTn>
                              </p:par>
                            </p:childTnLst>
                          </p:cTn>
                        </p:par>
                        <p:par>
                          <p:cTn id="8" fill="hold" nodeType="afterGroup">
                            <p:stCondLst>
                              <p:cond delay="17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8" y="0"/>
            <a:ext cx="13212881" cy="9753600"/>
          </a:xfrm>
          <a:prstGeom prst="rect">
            <a:avLst/>
          </a:prstGeom>
        </p:spPr>
      </p:pic>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bg1"/>
                </a:solidFill>
              </a:rPr>
              <a:t>Final Word</a:t>
            </a:r>
          </a:p>
        </p:txBody>
      </p:sp>
      <p:sp>
        <p:nvSpPr>
          <p:cNvPr id="7" name="Rectangle 6"/>
          <p:cNvSpPr/>
          <p:nvPr/>
        </p:nvSpPr>
        <p:spPr>
          <a:xfrm>
            <a:off x="1" y="3148608"/>
            <a:ext cx="13199142" cy="3671583"/>
          </a:xfrm>
          <a:prstGeom prst="rect">
            <a:avLst/>
          </a:prstGeom>
          <a:solidFill>
            <a:srgbClr val="FF9900"/>
          </a:solidFill>
        </p:spPr>
        <p:txBody>
          <a:bodyPr wrap="square">
            <a:spAutoFit/>
          </a:bodyPr>
          <a:lstStyle/>
          <a:p>
            <a:pPr lvl="0" algn="ctr" eaLnBrk="0" hangingPunct="0">
              <a:lnSpc>
                <a:spcPct val="150000"/>
              </a:lnSpc>
              <a:spcBef>
                <a:spcPct val="30000"/>
              </a:spcBef>
              <a:defRPr/>
            </a:pPr>
            <a:r>
              <a:rPr lang="en-US" sz="4000" dirty="0">
                <a:solidFill>
                  <a:schemeClr val="bg1"/>
                </a:solidFill>
                <a:ea typeface="ＭＳ Ｐゴシック" charset="-128"/>
                <a:cs typeface="ＭＳ Ｐゴシック" charset="-128"/>
              </a:rPr>
              <a:t>Remembering common sources of workplace spills and ways to prevent and control them can help make sure spills are more of a minor inconvenience and not a catastrophic event. </a:t>
            </a:r>
          </a:p>
        </p:txBody>
      </p:sp>
    </p:spTree>
    <p:extLst>
      <p:ext uri="{BB962C8B-B14F-4D97-AF65-F5344CB8AC3E}">
        <p14:creationId xmlns:p14="http://schemas.microsoft.com/office/powerpoint/2010/main" val="108656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eaLnBrk="1" hangingPunct="1">
              <a:defRPr/>
            </a:pPr>
            <a:r>
              <a:rPr lang="en-US" sz="3600" b="1" dirty="0">
                <a:solidFill>
                  <a:schemeClr val="tx1">
                    <a:lumMod val="85000"/>
                    <a:lumOff val="15000"/>
                  </a:schemeClr>
                </a:solidFill>
              </a:rPr>
              <a:t>End of Presentation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75" y="4286250"/>
            <a:ext cx="52593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00"/>
                                        <p:tgtEl>
                                          <p:spTgt spid="3"/>
                                        </p:tgtEl>
                                      </p:cBhvr>
                                    </p:animEffect>
                                  </p:childTnLst>
                                </p:cTn>
                              </p:par>
                            </p:childTnLst>
                          </p:cTn>
                        </p:par>
                        <p:par>
                          <p:cTn id="8" fill="hold" nodeType="afterGroup">
                            <p:stCondLst>
                              <p:cond delay="17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5" name="Rectangle 4"/>
          <p:cNvSpPr/>
          <p:nvPr/>
        </p:nvSpPr>
        <p:spPr>
          <a:xfrm>
            <a:off x="0" y="0"/>
            <a:ext cx="13004800" cy="1791260"/>
          </a:xfrm>
          <a:prstGeom prst="rect">
            <a:avLst/>
          </a:prstGeom>
          <a:solidFill>
            <a:schemeClr val="accent1"/>
          </a:solidFill>
        </p:spPr>
        <p:txBody>
          <a:bodyPr wrap="square">
            <a:spAutoFit/>
          </a:bodyPr>
          <a:lstStyle/>
          <a:p>
            <a:pPr algn="ctr" eaLnBrk="0" hangingPunct="0">
              <a:spcBef>
                <a:spcPct val="30000"/>
              </a:spcBef>
              <a:defRPr/>
            </a:pPr>
            <a:endParaRPr lang="en-US" sz="4800" b="1" dirty="0">
              <a:solidFill>
                <a:schemeClr val="bg1"/>
              </a:solidFill>
              <a:ea typeface="ＭＳ Ｐゴシック" charset="-128"/>
            </a:endParaRPr>
          </a:p>
          <a:p>
            <a:pPr algn="ctr" eaLnBrk="0" hangingPunct="0">
              <a:spcBef>
                <a:spcPct val="30000"/>
              </a:spcBef>
              <a:defRPr/>
            </a:pPr>
            <a:r>
              <a:rPr lang="en-US" sz="4800" b="1" dirty="0">
                <a:solidFill>
                  <a:schemeClr val="bg1"/>
                </a:solidFill>
                <a:ea typeface="ＭＳ Ｐゴシック" charset="-128"/>
              </a:rPr>
              <a:t>SPILL PREVENTION AND CONTROL</a:t>
            </a:r>
          </a:p>
        </p:txBody>
      </p:sp>
    </p:spTree>
    <p:extLst>
      <p:ext uri="{BB962C8B-B14F-4D97-AF65-F5344CB8AC3E}">
        <p14:creationId xmlns:p14="http://schemas.microsoft.com/office/powerpoint/2010/main" val="77487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pill prevention and control">
            <a:extLst>
              <a:ext uri="{FF2B5EF4-FFF2-40B4-BE49-F238E27FC236}">
                <a16:creationId xmlns:a16="http://schemas.microsoft.com/office/drawing/2014/main" id="{A08BE6C0-F4D4-4C30-9CF2-8DE232528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143"/>
            <a:ext cx="13004799" cy="89771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59D3BFD0-BE1B-4DFD-9588-924DDD8480F9}"/>
              </a:ext>
            </a:extLst>
          </p:cNvPr>
          <p:cNvSpPr/>
          <p:nvPr/>
        </p:nvSpPr>
        <p:spPr>
          <a:xfrm>
            <a:off x="77358" y="-123453"/>
            <a:ext cx="5272914" cy="830997"/>
          </a:xfrm>
          <a:prstGeom prst="rect">
            <a:avLst/>
          </a:prstGeom>
          <a:solidFill>
            <a:schemeClr val="accent1"/>
          </a:solidFill>
        </p:spPr>
        <p:txBody>
          <a:bodyPr wrap="square">
            <a:spAutoFit/>
          </a:bodyPr>
          <a:lstStyle/>
          <a:p>
            <a:r>
              <a:rPr lang="en-US" sz="4800" b="1" dirty="0">
                <a:solidFill>
                  <a:schemeClr val="bg1"/>
                </a:solidFill>
              </a:rPr>
              <a:t>What’s at Stake </a:t>
            </a:r>
          </a:p>
        </p:txBody>
      </p:sp>
      <p:sp>
        <p:nvSpPr>
          <p:cNvPr id="10" name="Rounded Rectangle 5">
            <a:extLst>
              <a:ext uri="{FF2B5EF4-FFF2-40B4-BE49-F238E27FC236}">
                <a16:creationId xmlns:a16="http://schemas.microsoft.com/office/drawing/2014/main" id="{75B7CAB7-28AA-46ED-B0C8-6F2BBBC132F1}"/>
              </a:ext>
            </a:extLst>
          </p:cNvPr>
          <p:cNvSpPr/>
          <p:nvPr/>
        </p:nvSpPr>
        <p:spPr>
          <a:xfrm>
            <a:off x="8081225" y="0"/>
            <a:ext cx="4923574" cy="3983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chemeClr val="tx1"/>
                </a:solidFill>
                <a:latin typeface="Arial" charset="0"/>
                <a:ea typeface="ＭＳ Ｐゴシック" charset="-128"/>
                <a:cs typeface="ＭＳ Ｐゴシック" charset="-128"/>
              </a:rPr>
              <a:t> Workplace spills go from minor occurrences to catastrophic events. Coffee and chemical spills pollute the river and contaminate the water supply.</a:t>
            </a:r>
            <a:endParaRPr lang="es-EC" sz="3200" dirty="0">
              <a:solidFill>
                <a:schemeClr val="tx1"/>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9964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5688997"/>
            <a:ext cx="13004799"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rial" charset="0"/>
                <a:ea typeface="ＭＳ Ｐゴシック" charset="-128"/>
              </a:rPr>
              <a:t>Spills whatever the source have the same affect. That is, spills present an existential threat to workers, the environment and the community at large. Knowledge is Power. Knowing where spills will likely occur will help coupled with ways to prevent spills.</a:t>
            </a:r>
            <a:endParaRPr lang="es-EC" sz="3200" dirty="0">
              <a:solidFill>
                <a:schemeClr val="tx1"/>
              </a:solidFill>
              <a:latin typeface="Arial" charset="0"/>
              <a:ea typeface="ＭＳ Ｐゴシック" charset="-128"/>
            </a:endParaRPr>
          </a:p>
        </p:txBody>
      </p:sp>
      <p:pic>
        <p:nvPicPr>
          <p:cNvPr id="7" name="Imagen 6">
            <a:extLst>
              <a:ext uri="{FF2B5EF4-FFF2-40B4-BE49-F238E27FC236}">
                <a16:creationId xmlns:a16="http://schemas.microsoft.com/office/drawing/2014/main" id="{7127259D-F16E-4EF6-AF9A-13A108651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5011"/>
            <a:ext cx="13004801" cy="4104352"/>
          </a:xfrm>
          <a:prstGeom prst="rect">
            <a:avLst/>
          </a:prstGeom>
        </p:spPr>
      </p:pic>
      <p:sp>
        <p:nvSpPr>
          <p:cNvPr id="9" name="Rectangle 4">
            <a:extLst>
              <a:ext uri="{FF2B5EF4-FFF2-40B4-BE49-F238E27FC236}">
                <a16:creationId xmlns:a16="http://schemas.microsoft.com/office/drawing/2014/main" id="{E7DADB00-E87D-4A1C-8C78-AFCAA18A40C0}"/>
              </a:ext>
            </a:extLst>
          </p:cNvPr>
          <p:cNvSpPr/>
          <p:nvPr/>
        </p:nvSpPr>
        <p:spPr>
          <a:xfrm>
            <a:off x="-1" y="0"/>
            <a:ext cx="13004800" cy="1569660"/>
          </a:xfrm>
          <a:prstGeom prst="rect">
            <a:avLst/>
          </a:prstGeom>
          <a:solidFill>
            <a:schemeClr val="accent1"/>
          </a:solidFill>
        </p:spPr>
        <p:txBody>
          <a:bodyPr wrap="square">
            <a:spAutoFit/>
          </a:bodyPr>
          <a:lstStyle/>
          <a:p>
            <a:endParaRPr lang="en-US" sz="4800" b="1" dirty="0"/>
          </a:p>
          <a:p>
            <a:r>
              <a:rPr lang="en-US" sz="4800" b="1" dirty="0"/>
              <a:t>What’s the Danger</a:t>
            </a:r>
          </a:p>
        </p:txBody>
      </p:sp>
    </p:spTree>
    <p:extLst>
      <p:ext uri="{BB962C8B-B14F-4D97-AF65-F5344CB8AC3E}">
        <p14:creationId xmlns:p14="http://schemas.microsoft.com/office/powerpoint/2010/main" val="281544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381720" y="340296"/>
            <a:ext cx="8568655" cy="50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sz="4400" dirty="0">
                <a:solidFill>
                  <a:schemeClr val="tx1"/>
                </a:solidFill>
              </a:rPr>
              <a:t>What’s the Danger</a:t>
            </a:r>
          </a:p>
        </p:txBody>
      </p:sp>
      <p:sp>
        <p:nvSpPr>
          <p:cNvPr id="8" name="Rounded Rectangle 7"/>
          <p:cNvSpPr/>
          <p:nvPr/>
        </p:nvSpPr>
        <p:spPr>
          <a:xfrm>
            <a:off x="651302" y="1563898"/>
            <a:ext cx="11702195" cy="8174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Arial" charset="0"/>
                <a:ea typeface="ＭＳ Ｐゴシック" charset="-128"/>
                <a:cs typeface="ＭＳ Ｐゴシック" charset="-128"/>
              </a:rPr>
              <a:t>7 Sources of Workplace Spills</a:t>
            </a:r>
          </a:p>
          <a:p>
            <a:pPr lvl="0"/>
            <a:endParaRPr lang="en-US" sz="3200" dirty="0">
              <a:solidFill>
                <a:schemeClr val="tx1"/>
              </a:solidFill>
              <a:latin typeface="Arial" charset="0"/>
              <a:ea typeface="ＭＳ Ｐゴシック" charset="-128"/>
              <a:cs typeface="ＭＳ Ｐゴシック" charset="-128"/>
            </a:endParaRPr>
          </a:p>
          <a:p>
            <a:pPr marL="514350" indent="-514350">
              <a:buFont typeface="+mj-lt"/>
              <a:buAutoNum type="arabicPeriod"/>
            </a:pPr>
            <a:r>
              <a:rPr lang="en-US" sz="3200" dirty="0">
                <a:solidFill>
                  <a:schemeClr val="tx1"/>
                </a:solidFill>
                <a:latin typeface="Arial" charset="0"/>
                <a:ea typeface="ＭＳ Ｐゴシック" charset="-128"/>
                <a:cs typeface="ＭＳ Ｐゴシック" charset="-128"/>
              </a:rPr>
              <a:t> </a:t>
            </a:r>
            <a:r>
              <a:rPr lang="en-US" sz="3200" dirty="0">
                <a:solidFill>
                  <a:schemeClr val="tx1"/>
                </a:solidFill>
                <a:latin typeface="Arial" charset="0"/>
                <a:ea typeface="ＭＳ Ｐゴシック" charset="-128"/>
              </a:rPr>
              <a:t>Chemicals that are not stored or handled correctly.</a:t>
            </a:r>
            <a:endParaRPr lang="es-EC" sz="3200" dirty="0">
              <a:solidFill>
                <a:schemeClr val="tx1"/>
              </a:solidFill>
              <a:latin typeface="Arial" charset="0"/>
              <a:ea typeface="ＭＳ Ｐゴシック" charset="-128"/>
            </a:endParaRPr>
          </a:p>
          <a:p>
            <a:pPr marL="514350" indent="-514350">
              <a:buFont typeface="+mj-lt"/>
              <a:buAutoNum type="arabicPeriod"/>
            </a:pPr>
            <a:r>
              <a:rPr lang="en-US" sz="3200" dirty="0">
                <a:solidFill>
                  <a:schemeClr val="tx1"/>
                </a:solidFill>
                <a:latin typeface="Arial" charset="0"/>
                <a:ea typeface="ＭＳ Ｐゴシック" charset="-128"/>
              </a:rPr>
              <a:t>Leaking or ruptured containment vessels.</a:t>
            </a:r>
            <a:endParaRPr lang="es-EC" sz="3200" dirty="0">
              <a:solidFill>
                <a:schemeClr val="tx1"/>
              </a:solidFill>
              <a:latin typeface="Arial" charset="0"/>
              <a:ea typeface="ＭＳ Ｐゴシック" charset="-128"/>
            </a:endParaRPr>
          </a:p>
          <a:p>
            <a:pPr marL="514350" indent="-514350">
              <a:buFont typeface="+mj-lt"/>
              <a:buAutoNum type="arabicPeriod"/>
            </a:pPr>
            <a:r>
              <a:rPr lang="en-US" sz="3200" dirty="0">
                <a:solidFill>
                  <a:schemeClr val="tx1"/>
                </a:solidFill>
                <a:latin typeface="Arial" charset="0"/>
                <a:ea typeface="ＭＳ Ｐゴシック" charset="-128"/>
              </a:rPr>
              <a:t>Burst pipes.</a:t>
            </a:r>
            <a:endParaRPr lang="es-EC" sz="3200" dirty="0">
              <a:solidFill>
                <a:schemeClr val="tx1"/>
              </a:solidFill>
              <a:latin typeface="Arial" charset="0"/>
              <a:ea typeface="ＭＳ Ｐゴシック" charset="-128"/>
            </a:endParaRPr>
          </a:p>
          <a:p>
            <a:pPr marL="514350" indent="-514350">
              <a:buFont typeface="+mj-lt"/>
              <a:buAutoNum type="arabicPeriod"/>
            </a:pPr>
            <a:r>
              <a:rPr lang="en-US" sz="3200" dirty="0">
                <a:solidFill>
                  <a:schemeClr val="tx1"/>
                </a:solidFill>
                <a:latin typeface="Arial" charset="0"/>
                <a:ea typeface="ＭＳ Ｐゴシック" charset="-128"/>
              </a:rPr>
              <a:t>Faulty equipment.</a:t>
            </a:r>
            <a:endParaRPr lang="es-EC" sz="3200" dirty="0">
              <a:solidFill>
                <a:schemeClr val="tx1"/>
              </a:solidFill>
              <a:latin typeface="Arial" charset="0"/>
              <a:ea typeface="ＭＳ Ｐゴシック" charset="-128"/>
            </a:endParaRPr>
          </a:p>
          <a:p>
            <a:pPr marL="514350" indent="-514350">
              <a:buFont typeface="+mj-lt"/>
              <a:buAutoNum type="arabicPeriod"/>
            </a:pPr>
            <a:r>
              <a:rPr lang="en-US" sz="3200" dirty="0">
                <a:solidFill>
                  <a:schemeClr val="tx1"/>
                </a:solidFill>
                <a:latin typeface="Arial" charset="0"/>
                <a:ea typeface="ＭＳ Ｐゴシック" charset="-128"/>
              </a:rPr>
              <a:t>Equipment and piping systems that haven’t been properly blocked, drained and locked out before maintenance or repair work is undertaken.</a:t>
            </a:r>
            <a:endParaRPr lang="es-EC" sz="3200" dirty="0">
              <a:solidFill>
                <a:schemeClr val="tx1"/>
              </a:solidFill>
              <a:latin typeface="Arial" charset="0"/>
              <a:ea typeface="ＭＳ Ｐゴシック" charset="-128"/>
            </a:endParaRPr>
          </a:p>
          <a:p>
            <a:pPr marL="514350" indent="-514350">
              <a:buFont typeface="+mj-lt"/>
              <a:buAutoNum type="arabicPeriod"/>
            </a:pPr>
            <a:r>
              <a:rPr lang="en-US" sz="3200" dirty="0">
                <a:solidFill>
                  <a:schemeClr val="tx1"/>
                </a:solidFill>
                <a:latin typeface="Arial" charset="0"/>
                <a:ea typeface="ＭＳ Ｐゴシック" charset="-128"/>
              </a:rPr>
              <a:t>Accidents involving tanker trucks, ships and railcars carrying toxic chemicals, oil or gasoline.</a:t>
            </a:r>
            <a:endParaRPr lang="es-EC" sz="3200" dirty="0">
              <a:solidFill>
                <a:schemeClr val="tx1"/>
              </a:solidFill>
              <a:latin typeface="Arial" charset="0"/>
              <a:ea typeface="ＭＳ Ｐゴシック" charset="-128"/>
            </a:endParaRPr>
          </a:p>
          <a:p>
            <a:pPr marL="514350" indent="-514350">
              <a:buFont typeface="+mj-lt"/>
              <a:buAutoNum type="arabicPeriod"/>
            </a:pPr>
            <a:r>
              <a:rPr lang="en-US" sz="3200" dirty="0">
                <a:solidFill>
                  <a:schemeClr val="tx1"/>
                </a:solidFill>
                <a:latin typeface="Arial" charset="0"/>
                <a:ea typeface="ＭＳ Ｐゴシック" charset="-128"/>
              </a:rPr>
              <a:t>Human error.</a:t>
            </a:r>
            <a:endParaRPr lang="es-EC" sz="3200" dirty="0">
              <a:solidFill>
                <a:schemeClr val="tx1"/>
              </a:solidFill>
              <a:latin typeface="Arial" charset="0"/>
              <a:ea typeface="ＭＳ Ｐゴシック" charset="-128"/>
            </a:endParaRPr>
          </a:p>
        </p:txBody>
      </p:sp>
    </p:spTree>
    <p:extLst>
      <p:ext uri="{BB962C8B-B14F-4D97-AF65-F5344CB8AC3E}">
        <p14:creationId xmlns:p14="http://schemas.microsoft.com/office/powerpoint/2010/main" val="374899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004799" cy="9753600"/>
          </a:xfrm>
          <a:prstGeom prst="rect">
            <a:avLst/>
          </a:prstGeom>
        </p:spPr>
      </p:pic>
      <p:sp>
        <p:nvSpPr>
          <p:cNvPr id="6" name="Rounded Rectangle 5"/>
          <p:cNvSpPr/>
          <p:nvPr/>
        </p:nvSpPr>
        <p:spPr>
          <a:xfrm>
            <a:off x="7078464" y="1206140"/>
            <a:ext cx="5437499" cy="6984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Arial" charset="0"/>
                <a:ea typeface="ＭＳ Ｐゴシック" charset="-128"/>
                <a:cs typeface="ＭＳ Ｐゴシック" charset="-128"/>
              </a:rPr>
              <a:t>7 Tips for Spill Prevention and Control</a:t>
            </a:r>
          </a:p>
          <a:p>
            <a:pPr lvl="0"/>
            <a:r>
              <a:rPr lang="en-US" sz="3200" dirty="0">
                <a:solidFill>
                  <a:schemeClr val="tx1"/>
                </a:solidFill>
                <a:latin typeface="Arial" charset="0"/>
                <a:ea typeface="ＭＳ Ｐゴシック" charset="-128"/>
                <a:cs typeface="ＭＳ Ｐゴシック" charset="-128"/>
              </a:rPr>
              <a:t> </a:t>
            </a:r>
          </a:p>
          <a:p>
            <a:pPr marL="228600" lvl="0" indent="-228600">
              <a:buFont typeface="+mj-lt"/>
              <a:buAutoNum type="arabicPeriod"/>
            </a:pPr>
            <a:r>
              <a:rPr lang="en-US" sz="3200" dirty="0">
                <a:solidFill>
                  <a:schemeClr val="tx1"/>
                </a:solidFill>
                <a:latin typeface="Arial" charset="0"/>
                <a:ea typeface="ＭＳ Ｐゴシック" charset="-128"/>
                <a:cs typeface="ＭＳ Ｐゴシック" charset="-128"/>
              </a:rPr>
              <a:t> Ask your supervisor about the SPCC plan.</a:t>
            </a:r>
          </a:p>
          <a:p>
            <a:pPr marL="969963" lvl="1" indent="-514350">
              <a:buFont typeface="Arial" panose="020B0604020202020204" pitchFamily="34" charset="0"/>
              <a:buChar char="•"/>
            </a:pPr>
            <a:r>
              <a:rPr lang="en-US" sz="3200" dirty="0">
                <a:solidFill>
                  <a:schemeClr val="tx1"/>
                </a:solidFill>
                <a:latin typeface="Arial" charset="0"/>
                <a:ea typeface="ＭＳ Ｐゴシック" charset="-128"/>
                <a:cs typeface="ＭＳ Ｐゴシック" charset="-128"/>
              </a:rPr>
              <a:t>Lists storage areas, equipment and processes with potential for spills.</a:t>
            </a:r>
          </a:p>
          <a:p>
            <a:pPr marL="969963" lvl="1" indent="-514350">
              <a:buFont typeface="Arial" panose="020B0604020202020204" pitchFamily="34" charset="0"/>
              <a:buChar char="•"/>
            </a:pPr>
            <a:endParaRPr lang="en-US" sz="3200" dirty="0">
              <a:solidFill>
                <a:schemeClr val="tx1"/>
              </a:solidFill>
              <a:latin typeface="Arial" charset="0"/>
              <a:ea typeface="ＭＳ Ｐゴシック" charset="-128"/>
              <a:cs typeface="ＭＳ Ｐゴシック" charset="-128"/>
            </a:endParaRPr>
          </a:p>
          <a:p>
            <a:pPr marL="969963" lvl="1" indent="-514350">
              <a:buFont typeface="Arial" panose="020B0604020202020204" pitchFamily="34" charset="0"/>
              <a:buChar char="•"/>
            </a:pPr>
            <a:r>
              <a:rPr lang="en-US" sz="3200" dirty="0">
                <a:solidFill>
                  <a:schemeClr val="tx1"/>
                </a:solidFill>
                <a:latin typeface="Arial" charset="0"/>
                <a:ea typeface="ＭＳ Ｐゴシック" charset="-128"/>
                <a:cs typeface="ＭＳ Ｐゴシック" charset="-128"/>
              </a:rPr>
              <a:t>Outlines procedures for spill response.</a:t>
            </a:r>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bg1"/>
                </a:solidFill>
              </a:rPr>
              <a:t>How to Protect Yourself</a:t>
            </a:r>
          </a:p>
        </p:txBody>
      </p:sp>
    </p:spTree>
    <p:extLst>
      <p:ext uri="{BB962C8B-B14F-4D97-AF65-F5344CB8AC3E}">
        <p14:creationId xmlns:p14="http://schemas.microsoft.com/office/powerpoint/2010/main" val="620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9769067"/>
          </a:xfrm>
          <a:prstGeom prst="rect">
            <a:avLst/>
          </a:prstGeom>
        </p:spPr>
      </p:pic>
      <p:sp>
        <p:nvSpPr>
          <p:cNvPr id="6" name="Rounded Rectangle 5"/>
          <p:cNvSpPr/>
          <p:nvPr/>
        </p:nvSpPr>
        <p:spPr>
          <a:xfrm>
            <a:off x="5755112" y="2165425"/>
            <a:ext cx="7003077" cy="608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Arial" charset="0"/>
                <a:ea typeface="ＭＳ Ｐゴシック" charset="-128"/>
                <a:cs typeface="ＭＳ Ｐゴシック" charset="-128"/>
              </a:rPr>
              <a:t>7 Tips for Spill Prevention and Control</a:t>
            </a:r>
          </a:p>
          <a:p>
            <a:pPr lvl="0"/>
            <a:r>
              <a:rPr lang="en-US" sz="3200" dirty="0">
                <a:solidFill>
                  <a:schemeClr val="tx1"/>
                </a:solidFill>
                <a:latin typeface="Arial" charset="0"/>
                <a:ea typeface="ＭＳ Ｐゴシック" charset="-128"/>
                <a:cs typeface="ＭＳ Ｐゴシック" charset="-128"/>
              </a:rPr>
              <a:t> </a:t>
            </a:r>
          </a:p>
          <a:p>
            <a:pPr marL="228600" lvl="0" indent="-228600">
              <a:buFont typeface="+mj-lt"/>
              <a:buAutoNum type="arabicPeriod" startAt="2"/>
            </a:pPr>
            <a:r>
              <a:rPr lang="en-US" sz="3200" dirty="0">
                <a:solidFill>
                  <a:schemeClr val="tx1"/>
                </a:solidFill>
                <a:latin typeface="Arial" charset="0"/>
                <a:ea typeface="ＭＳ Ｐゴシック" charset="-128"/>
                <a:cs typeface="ＭＳ Ｐゴシック" charset="-128"/>
              </a:rPr>
              <a:t> Properly store and label all   chemicals.</a:t>
            </a:r>
          </a:p>
          <a:p>
            <a:pPr marL="228600" lvl="0" indent="-228600">
              <a:buFont typeface="+mj-lt"/>
              <a:buAutoNum type="arabicPeriod" startAt="2"/>
            </a:pPr>
            <a:endParaRPr lang="en-US" sz="3200" dirty="0">
              <a:solidFill>
                <a:schemeClr val="tx1"/>
              </a:solidFill>
              <a:latin typeface="Arial" charset="0"/>
              <a:ea typeface="ＭＳ Ｐゴシック" charset="-128"/>
              <a:cs typeface="ＭＳ Ｐゴシック" charset="-128"/>
            </a:endParaRPr>
          </a:p>
          <a:p>
            <a:pPr marL="228600" lvl="0" indent="-228600">
              <a:buFont typeface="+mj-lt"/>
              <a:buAutoNum type="arabicPeriod" startAt="2"/>
            </a:pPr>
            <a:r>
              <a:rPr lang="en-US" sz="3200" dirty="0">
                <a:solidFill>
                  <a:schemeClr val="tx1"/>
                </a:solidFill>
                <a:latin typeface="Arial" charset="0"/>
                <a:ea typeface="ＭＳ Ｐゴシック" charset="-128"/>
                <a:cs typeface="ＭＳ Ｐゴシック" charset="-128"/>
              </a:rPr>
              <a:t> Inspect, maintain and repair. </a:t>
            </a:r>
          </a:p>
          <a:p>
            <a:pPr marL="912813" lvl="1" indent="-457200">
              <a:buFont typeface="Arial" panose="020B0604020202020204" pitchFamily="34" charset="0"/>
              <a:buChar char="•"/>
            </a:pPr>
            <a:r>
              <a:rPr lang="en-US" sz="3200" dirty="0">
                <a:solidFill>
                  <a:schemeClr val="tx1"/>
                </a:solidFill>
                <a:latin typeface="Arial" charset="0"/>
                <a:ea typeface="ＭＳ Ｐゴシック" charset="-128"/>
              </a:rPr>
              <a:t>Keeps equipment running  	and helps identify hazards.</a:t>
            </a:r>
          </a:p>
          <a:p>
            <a:pPr marL="912813" lvl="1" indent="-457200">
              <a:buFont typeface="Arial" panose="020B0604020202020204" pitchFamily="34" charset="0"/>
              <a:buChar char="•"/>
            </a:pPr>
            <a:r>
              <a:rPr lang="en-US" sz="3200" dirty="0">
                <a:solidFill>
                  <a:schemeClr val="tx1"/>
                </a:solidFill>
                <a:latin typeface="Arial" charset="0"/>
                <a:ea typeface="ＭＳ Ｐゴシック" charset="-128"/>
              </a:rPr>
              <a:t>Drip pans, containment 	barriers or drains 	contain/divert spills.</a:t>
            </a:r>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spTree>
    <p:extLst>
      <p:ext uri="{BB962C8B-B14F-4D97-AF65-F5344CB8AC3E}">
        <p14:creationId xmlns:p14="http://schemas.microsoft.com/office/powerpoint/2010/main" val="38052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sp>
        <p:nvSpPr>
          <p:cNvPr id="6" name="Rounded Rectangle 5"/>
          <p:cNvSpPr/>
          <p:nvPr/>
        </p:nvSpPr>
        <p:spPr>
          <a:xfrm>
            <a:off x="363419" y="2609341"/>
            <a:ext cx="12277962" cy="5509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Arial" charset="0"/>
                <a:ea typeface="ＭＳ Ｐゴシック" charset="-128"/>
                <a:cs typeface="ＭＳ Ｐゴシック" charset="-128"/>
              </a:rPr>
              <a:t>7 Tips for Spill Prevention and Control</a:t>
            </a:r>
          </a:p>
          <a:p>
            <a:pPr lvl="0"/>
            <a:r>
              <a:rPr lang="en-US" sz="3200" dirty="0">
                <a:solidFill>
                  <a:schemeClr val="tx1"/>
                </a:solidFill>
                <a:latin typeface="Arial" charset="0"/>
                <a:ea typeface="ＭＳ Ｐゴシック" charset="-128"/>
                <a:cs typeface="ＭＳ Ｐゴシック" charset="-128"/>
              </a:rPr>
              <a:t> </a:t>
            </a:r>
          </a:p>
          <a:p>
            <a:pPr marL="228600" lvl="0" indent="-228600">
              <a:buFont typeface="+mj-lt"/>
              <a:buAutoNum type="arabicPeriod" startAt="4"/>
            </a:pPr>
            <a:r>
              <a:rPr lang="en-US" sz="3200" dirty="0">
                <a:solidFill>
                  <a:schemeClr val="tx1"/>
                </a:solidFill>
                <a:latin typeface="Arial" charset="0"/>
                <a:ea typeface="ＭＳ Ｐゴシック" charset="-128"/>
                <a:cs typeface="ＭＳ Ｐゴシック" charset="-128"/>
              </a:rPr>
              <a:t> Barricade or mark edges of wet areas and processes to keep  people out when containment isn’t possible.</a:t>
            </a:r>
          </a:p>
          <a:p>
            <a:pPr marL="228600" lvl="0" indent="-228600">
              <a:buFont typeface="+mj-lt"/>
              <a:buAutoNum type="arabicPeriod" startAt="4"/>
            </a:pPr>
            <a:endParaRPr lang="en-US" sz="3200" dirty="0">
              <a:solidFill>
                <a:schemeClr val="tx1"/>
              </a:solidFill>
              <a:latin typeface="Arial" charset="0"/>
              <a:ea typeface="ＭＳ Ｐゴシック" charset="-128"/>
              <a:cs typeface="ＭＳ Ｐゴシック" charset="-128"/>
            </a:endParaRPr>
          </a:p>
          <a:p>
            <a:pPr marL="228600" lvl="0" indent="-228600">
              <a:buFont typeface="+mj-lt"/>
              <a:buAutoNum type="arabicPeriod" startAt="4"/>
            </a:pPr>
            <a:r>
              <a:rPr lang="en-US" sz="3200" dirty="0">
                <a:solidFill>
                  <a:schemeClr val="tx1"/>
                </a:solidFill>
                <a:latin typeface="Arial" charset="0"/>
                <a:ea typeface="ＭＳ Ｐゴシック" charset="-128"/>
                <a:cs typeface="ＭＳ Ｐゴシック" charset="-128"/>
              </a:rPr>
              <a:t> Request training on what to do in a spill emergency. </a:t>
            </a:r>
            <a:r>
              <a:rPr lang="en-US" sz="3200" dirty="0">
                <a:solidFill>
                  <a:schemeClr val="tx1"/>
                </a:solidFill>
                <a:latin typeface="Arial" charset="0"/>
                <a:ea typeface="ＭＳ Ｐゴシック" charset="-128"/>
              </a:rPr>
              <a:t>Some spills can safely be cleaned up. Some spills require special or emergency services.</a:t>
            </a:r>
          </a:p>
        </p:txBody>
      </p:sp>
    </p:spTree>
    <p:extLst>
      <p:ext uri="{BB962C8B-B14F-4D97-AF65-F5344CB8AC3E}">
        <p14:creationId xmlns:p14="http://schemas.microsoft.com/office/powerpoint/2010/main" val="256398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sp>
        <p:nvSpPr>
          <p:cNvPr id="6" name="Rounded Rectangle 5"/>
          <p:cNvSpPr/>
          <p:nvPr/>
        </p:nvSpPr>
        <p:spPr>
          <a:xfrm>
            <a:off x="363419" y="1780456"/>
            <a:ext cx="12277962" cy="7560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Arial" charset="0"/>
                <a:ea typeface="ＭＳ Ｐゴシック" charset="-128"/>
                <a:cs typeface="ＭＳ Ｐゴシック" charset="-128"/>
              </a:rPr>
              <a:t>7 Tips for Spill Prevention and Control</a:t>
            </a:r>
          </a:p>
          <a:p>
            <a:pPr lvl="0"/>
            <a:r>
              <a:rPr lang="en-US" sz="3200" dirty="0">
                <a:solidFill>
                  <a:schemeClr val="tx1"/>
                </a:solidFill>
                <a:latin typeface="Arial" charset="0"/>
                <a:ea typeface="ＭＳ Ｐゴシック" charset="-128"/>
                <a:cs typeface="ＭＳ Ｐゴシック" charset="-128"/>
              </a:rPr>
              <a:t> </a:t>
            </a:r>
          </a:p>
          <a:p>
            <a:pPr marL="228600" lvl="0" indent="-228600">
              <a:buFont typeface="+mj-lt"/>
              <a:buAutoNum type="arabicPeriod" startAt="6"/>
            </a:pPr>
            <a:r>
              <a:rPr lang="en-US" sz="3200" dirty="0">
                <a:solidFill>
                  <a:schemeClr val="tx1"/>
                </a:solidFill>
                <a:latin typeface="Arial" charset="0"/>
                <a:ea typeface="ＭＳ Ｐゴシック" charset="-128"/>
                <a:cs typeface="ＭＳ Ｐゴシック" charset="-128"/>
              </a:rPr>
              <a:t> Ask your supervisor to set up spill kits and ensure:</a:t>
            </a:r>
          </a:p>
          <a:p>
            <a:pPr marL="684213" lvl="1" indent="-228600">
              <a:buFont typeface="+mj-lt"/>
              <a:buAutoNum type="alphaLcPeriod"/>
            </a:pPr>
            <a:r>
              <a:rPr lang="en-US" sz="3200" dirty="0">
                <a:solidFill>
                  <a:schemeClr val="tx1"/>
                </a:solidFill>
                <a:latin typeface="Arial" charset="0"/>
                <a:ea typeface="ＭＳ Ｐゴシック" charset="-128"/>
              </a:rPr>
              <a:t> Kits are clearly marked. </a:t>
            </a:r>
          </a:p>
          <a:p>
            <a:pPr marL="684213" lvl="1" indent="-228600">
              <a:buFont typeface="+mj-lt"/>
              <a:buAutoNum type="alphaLcPeriod"/>
            </a:pPr>
            <a:r>
              <a:rPr lang="en-US" sz="3200" dirty="0">
                <a:solidFill>
                  <a:schemeClr val="tx1"/>
                </a:solidFill>
                <a:latin typeface="Arial" charset="0"/>
                <a:ea typeface="ＭＳ Ｐゴシック" charset="-128"/>
              </a:rPr>
              <a:t> There are enough kits on site and in </a:t>
            </a:r>
            <a:r>
              <a:rPr lang="en-US" sz="3200" b="1" i="1" dirty="0">
                <a:solidFill>
                  <a:schemeClr val="tx1"/>
                </a:solidFill>
                <a:latin typeface="Arial" charset="0"/>
                <a:ea typeface="ＭＳ Ｐゴシック" charset="-128"/>
              </a:rPr>
              <a:t>all</a:t>
            </a:r>
            <a:r>
              <a:rPr lang="en-US" sz="3200" dirty="0">
                <a:solidFill>
                  <a:schemeClr val="tx1"/>
                </a:solidFill>
                <a:latin typeface="Arial" charset="0"/>
                <a:ea typeface="ＭＳ Ｐゴシック" charset="-128"/>
              </a:rPr>
              <a:t> high spill risk 	locations. </a:t>
            </a:r>
          </a:p>
          <a:p>
            <a:pPr marL="684213" lvl="1" indent="-228600">
              <a:buFont typeface="+mj-lt"/>
              <a:buAutoNum type="alphaLcPeriod"/>
            </a:pPr>
            <a:r>
              <a:rPr lang="en-US" sz="3200" dirty="0">
                <a:solidFill>
                  <a:schemeClr val="tx1"/>
                </a:solidFill>
                <a:latin typeface="Arial" charset="0"/>
                <a:ea typeface="ＭＳ Ｐゴシック" charset="-128"/>
              </a:rPr>
              <a:t> Kits are stocked with the right type of absorbent and 	cleaning materials.</a:t>
            </a:r>
          </a:p>
          <a:p>
            <a:pPr marL="684213" lvl="1" indent="-228600">
              <a:buFont typeface="+mj-lt"/>
              <a:buAutoNum type="alphaLcPeriod"/>
            </a:pPr>
            <a:r>
              <a:rPr lang="en-US" sz="3200" dirty="0">
                <a:solidFill>
                  <a:schemeClr val="tx1"/>
                </a:solidFill>
                <a:latin typeface="Arial" charset="0"/>
                <a:ea typeface="ＭＳ Ｐゴシック" charset="-128"/>
              </a:rPr>
              <a:t> Kits are checked on a regular basis and refilled after a 	spill incident.</a:t>
            </a:r>
          </a:p>
          <a:p>
            <a:pPr marL="684213" lvl="1" indent="-228600">
              <a:buFont typeface="+mj-lt"/>
              <a:buAutoNum type="alphaLcPeriod"/>
            </a:pPr>
            <a:endParaRPr lang="en-US" sz="3200" dirty="0">
              <a:solidFill>
                <a:schemeClr val="tx1"/>
              </a:solidFill>
              <a:latin typeface="Arial" charset="0"/>
              <a:ea typeface="ＭＳ Ｐゴシック" charset="-128"/>
            </a:endParaRPr>
          </a:p>
          <a:p>
            <a:pPr marL="228600" lvl="0" indent="-228600">
              <a:buFont typeface="+mj-lt"/>
              <a:buAutoNum type="arabicPeriod" startAt="6"/>
            </a:pPr>
            <a:r>
              <a:rPr lang="en-US" sz="3200" dirty="0">
                <a:solidFill>
                  <a:schemeClr val="tx1"/>
                </a:solidFill>
                <a:latin typeface="Arial" charset="0"/>
                <a:ea typeface="ＭＳ Ｐゴシック" charset="-128"/>
                <a:cs typeface="ＭＳ Ｐゴシック" charset="-128"/>
              </a:rPr>
              <a:t> Ensure all spills are cleaned up immediately and reported. </a:t>
            </a:r>
          </a:p>
          <a:p>
            <a:pPr lvl="0"/>
            <a:endParaRPr lang="en-US" sz="3200" dirty="0">
              <a:solidFill>
                <a:schemeClr val="tx1"/>
              </a:solidFill>
              <a:latin typeface="Arial" charset="0"/>
              <a:ea typeface="ＭＳ Ｐゴシック" charset="-128"/>
            </a:endParaRPr>
          </a:p>
        </p:txBody>
      </p:sp>
    </p:spTree>
    <p:extLst>
      <p:ext uri="{BB962C8B-B14F-4D97-AF65-F5344CB8AC3E}">
        <p14:creationId xmlns:p14="http://schemas.microsoft.com/office/powerpoint/2010/main" val="15414249"/>
      </p:ext>
    </p:extLst>
  </p:cSld>
  <p:clrMapOvr>
    <a:masterClrMapping/>
  </p:clrMapOvr>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22412</TotalTime>
  <Words>974</Words>
  <Application>Microsoft Office PowerPoint</Application>
  <PresentationFormat>Personalizado</PresentationFormat>
  <Paragraphs>136</Paragraphs>
  <Slides>11</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Office Theme</vt:lpstr>
      <vt:lpstr>Click to get started…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JGH</dc:creator>
  <cp:lastModifiedBy>edwin landivar</cp:lastModifiedBy>
  <cp:revision>1038</cp:revision>
  <cp:lastPrinted>2019-06-21T13:10:14Z</cp:lastPrinted>
  <dcterms:created xsi:type="dcterms:W3CDTF">2012-07-09T09:48:13Z</dcterms:created>
  <dcterms:modified xsi:type="dcterms:W3CDTF">2019-06-24T14:19:04Z</dcterms:modified>
</cp:coreProperties>
</file>