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handoutMasterIdLst>
    <p:handoutMasterId r:id="rId14"/>
  </p:handoutMasterIdLst>
  <p:sldIdLst>
    <p:sldId id="278" r:id="rId2"/>
    <p:sldId id="291" r:id="rId3"/>
    <p:sldId id="284" r:id="rId4"/>
    <p:sldId id="279" r:id="rId5"/>
    <p:sldId id="292" r:id="rId6"/>
    <p:sldId id="293" r:id="rId7"/>
    <p:sldId id="295" r:id="rId8"/>
    <p:sldId id="297" r:id="rId9"/>
    <p:sldId id="296" r:id="rId10"/>
    <p:sldId id="283" r:id="rId11"/>
    <p:sldId id="277" r:id="rId12"/>
  </p:sldIdLst>
  <p:sldSz cx="13004800" cy="9753600"/>
  <p:notesSz cx="6888163" cy="10020300"/>
  <p:defaultTextStyle>
    <a:defPPr>
      <a:defRPr lang="en-US"/>
    </a:defPPr>
    <a:lvl1pPr algn="l" rtl="0" fontAlgn="base">
      <a:spcBef>
        <a:spcPct val="0"/>
      </a:spcBef>
      <a:spcAft>
        <a:spcPct val="0"/>
      </a:spcAft>
      <a:defRPr sz="2600" kern="1200">
        <a:solidFill>
          <a:schemeClr val="tx1"/>
        </a:solidFill>
        <a:latin typeface="Arial" charset="0"/>
        <a:ea typeface="ＭＳ Ｐゴシック" pitchFamily="34" charset="-128"/>
        <a:cs typeface="Arial" charset="0"/>
      </a:defRPr>
    </a:lvl1pPr>
    <a:lvl2pPr marL="4556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2pPr>
    <a:lvl3pPr marL="9128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3pPr>
    <a:lvl4pPr marL="13700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4pPr>
    <a:lvl5pPr marL="18272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5pPr>
    <a:lvl6pPr marL="2286000" algn="l" defTabSz="914400" rtl="0" eaLnBrk="1" latinLnBrk="0" hangingPunct="1">
      <a:defRPr sz="2600" kern="1200">
        <a:solidFill>
          <a:schemeClr val="tx1"/>
        </a:solidFill>
        <a:latin typeface="Arial" charset="0"/>
        <a:ea typeface="ＭＳ Ｐゴシック" pitchFamily="34" charset="-128"/>
        <a:cs typeface="Arial" charset="0"/>
      </a:defRPr>
    </a:lvl6pPr>
    <a:lvl7pPr marL="2743200" algn="l" defTabSz="914400" rtl="0" eaLnBrk="1" latinLnBrk="0" hangingPunct="1">
      <a:defRPr sz="2600" kern="1200">
        <a:solidFill>
          <a:schemeClr val="tx1"/>
        </a:solidFill>
        <a:latin typeface="Arial" charset="0"/>
        <a:ea typeface="ＭＳ Ｐゴシック" pitchFamily="34" charset="-128"/>
        <a:cs typeface="Arial" charset="0"/>
      </a:defRPr>
    </a:lvl7pPr>
    <a:lvl8pPr marL="3200400" algn="l" defTabSz="914400" rtl="0" eaLnBrk="1" latinLnBrk="0" hangingPunct="1">
      <a:defRPr sz="2600" kern="1200">
        <a:solidFill>
          <a:schemeClr val="tx1"/>
        </a:solidFill>
        <a:latin typeface="Arial" charset="0"/>
        <a:ea typeface="ＭＳ Ｐゴシック" pitchFamily="34" charset="-128"/>
        <a:cs typeface="Arial" charset="0"/>
      </a:defRPr>
    </a:lvl8pPr>
    <a:lvl9pPr marL="3657600" algn="l" defTabSz="914400" rtl="0" eaLnBrk="1" latinLnBrk="0" hangingPunct="1">
      <a:defRPr sz="26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BEF97"/>
    <a:srgbClr val="65D8EF"/>
    <a:srgbClr val="533001"/>
    <a:srgbClr val="009900"/>
    <a:srgbClr val="A80000"/>
    <a:srgbClr val="700000"/>
    <a:srgbClr val="F8F8F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6" autoAdjust="0"/>
    <p:restoredTop sz="57923" autoAdjust="0"/>
  </p:normalViewPr>
  <p:slideViewPr>
    <p:cSldViewPr>
      <p:cViewPr varScale="1">
        <p:scale>
          <a:sx n="30" d="100"/>
          <a:sy n="30" d="100"/>
        </p:scale>
        <p:origin x="1998" y="66"/>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296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703AD2E2-399E-4451-A71E-AC1C402CC4CD}"/>
    <pc:docChg chg="undo custSel addSld modSld modNotesMaster modHandout">
      <pc:chgData name="edwin landivar" userId="ae2ac59f40d9f62d" providerId="LiveId" clId="{703AD2E2-399E-4451-A71E-AC1C402CC4CD}" dt="2019-06-20T16:14:11.095" v="172"/>
      <pc:docMkLst>
        <pc:docMk/>
      </pc:docMkLst>
      <pc:sldChg chg="addSp delSp modSp delAnim">
        <pc:chgData name="edwin landivar" userId="ae2ac59f40d9f62d" providerId="LiveId" clId="{703AD2E2-399E-4451-A71E-AC1C402CC4CD}" dt="2019-06-20T15:57:40.677" v="127" actId="14100"/>
        <pc:sldMkLst>
          <pc:docMk/>
          <pc:sldMk cId="2815449781" sldId="279"/>
        </pc:sldMkLst>
        <pc:spChg chg="del mod">
          <ac:chgData name="edwin landivar" userId="ae2ac59f40d9f62d" providerId="LiveId" clId="{703AD2E2-399E-4451-A71E-AC1C402CC4CD}" dt="2019-06-20T15:56:37.561" v="116" actId="478"/>
          <ac:spMkLst>
            <pc:docMk/>
            <pc:sldMk cId="2815449781" sldId="279"/>
            <ac:spMk id="4" creationId="{00000000-0000-0000-0000-000000000000}"/>
          </ac:spMkLst>
        </pc:spChg>
        <pc:spChg chg="mod">
          <ac:chgData name="edwin landivar" userId="ae2ac59f40d9f62d" providerId="LiveId" clId="{703AD2E2-399E-4451-A71E-AC1C402CC4CD}" dt="2019-06-20T15:57:40.677" v="127" actId="14100"/>
          <ac:spMkLst>
            <pc:docMk/>
            <pc:sldMk cId="2815449781" sldId="279"/>
            <ac:spMk id="8" creationId="{00000000-0000-0000-0000-000000000000}"/>
          </ac:spMkLst>
        </pc:spChg>
        <pc:spChg chg="add mod">
          <ac:chgData name="edwin landivar" userId="ae2ac59f40d9f62d" providerId="LiveId" clId="{703AD2E2-399E-4451-A71E-AC1C402CC4CD}" dt="2019-06-20T15:57:28.341" v="123" actId="1076"/>
          <ac:spMkLst>
            <pc:docMk/>
            <pc:sldMk cId="2815449781" sldId="279"/>
            <ac:spMk id="9" creationId="{E7DADB00-E87D-4A1C-8C78-AFCAA18A40C0}"/>
          </ac:spMkLst>
        </pc:spChg>
        <pc:picChg chg="del">
          <ac:chgData name="edwin landivar" userId="ae2ac59f40d9f62d" providerId="LiveId" clId="{703AD2E2-399E-4451-A71E-AC1C402CC4CD}" dt="2019-06-20T15:54:46.212" v="91" actId="478"/>
          <ac:picMkLst>
            <pc:docMk/>
            <pc:sldMk cId="2815449781" sldId="279"/>
            <ac:picMk id="5" creationId="{00000000-0000-0000-0000-000000000000}"/>
          </ac:picMkLst>
        </pc:picChg>
        <pc:picChg chg="add mod">
          <ac:chgData name="edwin landivar" userId="ae2ac59f40d9f62d" providerId="LiveId" clId="{703AD2E2-399E-4451-A71E-AC1C402CC4CD}" dt="2019-06-20T15:57:31.418" v="124" actId="1076"/>
          <ac:picMkLst>
            <pc:docMk/>
            <pc:sldMk cId="2815449781" sldId="279"/>
            <ac:picMk id="7" creationId="{7127259D-F16E-4EF6-AF9A-13A108651A98}"/>
          </ac:picMkLst>
        </pc:picChg>
      </pc:sldChg>
      <pc:sldChg chg="modSp">
        <pc:chgData name="edwin landivar" userId="ae2ac59f40d9f62d" providerId="LiveId" clId="{703AD2E2-399E-4451-A71E-AC1C402CC4CD}" dt="2019-06-20T16:13:41.310" v="171" actId="20577"/>
        <pc:sldMkLst>
          <pc:docMk/>
          <pc:sldMk cId="1086569444" sldId="283"/>
        </pc:sldMkLst>
        <pc:spChg chg="mod">
          <ac:chgData name="edwin landivar" userId="ae2ac59f40d9f62d" providerId="LiveId" clId="{703AD2E2-399E-4451-A71E-AC1C402CC4CD}" dt="2019-06-20T16:13:41.310" v="171" actId="20577"/>
          <ac:spMkLst>
            <pc:docMk/>
            <pc:sldMk cId="1086569444" sldId="283"/>
            <ac:spMk id="7" creationId="{00000000-0000-0000-0000-000000000000}"/>
          </ac:spMkLst>
        </pc:spChg>
      </pc:sldChg>
      <pc:sldChg chg="addSp delSp modSp delAnim">
        <pc:chgData name="edwin landivar" userId="ae2ac59f40d9f62d" providerId="LiveId" clId="{703AD2E2-399E-4451-A71E-AC1C402CC4CD}" dt="2019-06-20T15:58:01.373" v="132" actId="14100"/>
        <pc:sldMkLst>
          <pc:docMk/>
          <pc:sldMk cId="3399645691" sldId="284"/>
        </pc:sldMkLst>
        <pc:spChg chg="del">
          <ac:chgData name="edwin landivar" userId="ae2ac59f40d9f62d" providerId="LiveId" clId="{703AD2E2-399E-4451-A71E-AC1C402CC4CD}" dt="2019-06-20T15:51:05.634" v="71" actId="478"/>
          <ac:spMkLst>
            <pc:docMk/>
            <pc:sldMk cId="3399645691" sldId="284"/>
            <ac:spMk id="2" creationId="{00000000-0000-0000-0000-000000000000}"/>
          </ac:spMkLst>
        </pc:spChg>
        <pc:spChg chg="del mod">
          <ac:chgData name="edwin landivar" userId="ae2ac59f40d9f62d" providerId="LiveId" clId="{703AD2E2-399E-4451-A71E-AC1C402CC4CD}" dt="2019-06-20T15:50:50.016" v="68" actId="478"/>
          <ac:spMkLst>
            <pc:docMk/>
            <pc:sldMk cId="3399645691" sldId="284"/>
            <ac:spMk id="3" creationId="{00000000-0000-0000-0000-000000000000}"/>
          </ac:spMkLst>
        </pc:spChg>
        <pc:spChg chg="del mod">
          <ac:chgData name="edwin landivar" userId="ae2ac59f40d9f62d" providerId="LiveId" clId="{703AD2E2-399E-4451-A71E-AC1C402CC4CD}" dt="2019-06-20T15:46:58.585" v="29" actId="478"/>
          <ac:spMkLst>
            <pc:docMk/>
            <pc:sldMk cId="3399645691" sldId="284"/>
            <ac:spMk id="4" creationId="{00000000-0000-0000-0000-000000000000}"/>
          </ac:spMkLst>
        </pc:spChg>
        <pc:spChg chg="add mod">
          <ac:chgData name="edwin landivar" userId="ae2ac59f40d9f62d" providerId="LiveId" clId="{703AD2E2-399E-4451-A71E-AC1C402CC4CD}" dt="2019-06-20T15:57:00.051" v="118" actId="14100"/>
          <ac:spMkLst>
            <pc:docMk/>
            <pc:sldMk cId="3399645691" sldId="284"/>
            <ac:spMk id="9" creationId="{59D3BFD0-BE1B-4DFD-9588-924DDD8480F9}"/>
          </ac:spMkLst>
        </pc:spChg>
        <pc:spChg chg="add mod">
          <ac:chgData name="edwin landivar" userId="ae2ac59f40d9f62d" providerId="LiveId" clId="{703AD2E2-399E-4451-A71E-AC1C402CC4CD}" dt="2019-06-20T15:57:08.578" v="121" actId="1076"/>
          <ac:spMkLst>
            <pc:docMk/>
            <pc:sldMk cId="3399645691" sldId="284"/>
            <ac:spMk id="10" creationId="{75B7CAB7-28AA-46ED-B0C8-6F2BBBC132F1}"/>
          </ac:spMkLst>
        </pc:spChg>
        <pc:spChg chg="add del mod">
          <ac:chgData name="edwin landivar" userId="ae2ac59f40d9f62d" providerId="LiveId" clId="{703AD2E2-399E-4451-A71E-AC1C402CC4CD}" dt="2019-06-20T15:51:10.536" v="72" actId="478"/>
          <ac:spMkLst>
            <pc:docMk/>
            <pc:sldMk cId="3399645691" sldId="284"/>
            <ac:spMk id="11" creationId="{BF8A1647-ECE5-4C28-AD0F-B50777CBC63A}"/>
          </ac:spMkLst>
        </pc:spChg>
        <pc:picChg chg="del">
          <ac:chgData name="edwin landivar" userId="ae2ac59f40d9f62d" providerId="LiveId" clId="{703AD2E2-399E-4451-A71E-AC1C402CC4CD}" dt="2019-06-20T15:43:58.013" v="10" actId="478"/>
          <ac:picMkLst>
            <pc:docMk/>
            <pc:sldMk cId="3399645691" sldId="284"/>
            <ac:picMk id="5" creationId="{00000000-0000-0000-0000-000000000000}"/>
          </ac:picMkLst>
        </pc:picChg>
        <pc:picChg chg="add del mod">
          <ac:chgData name="edwin landivar" userId="ae2ac59f40d9f62d" providerId="LiveId" clId="{703AD2E2-399E-4451-A71E-AC1C402CC4CD}" dt="2019-06-20T15:45:48.252" v="15" actId="478"/>
          <ac:picMkLst>
            <pc:docMk/>
            <pc:sldMk cId="3399645691" sldId="284"/>
            <ac:picMk id="7" creationId="{00000000-0000-0000-0000-000000000000}"/>
          </ac:picMkLst>
        </pc:picChg>
        <pc:picChg chg="add del mod">
          <ac:chgData name="edwin landivar" userId="ae2ac59f40d9f62d" providerId="LiveId" clId="{703AD2E2-399E-4451-A71E-AC1C402CC4CD}" dt="2019-06-20T15:55:37.426" v="103"/>
          <ac:picMkLst>
            <pc:docMk/>
            <pc:sldMk cId="3399645691" sldId="284"/>
            <ac:picMk id="8" creationId="{C9B10DAC-793F-4CA4-8563-32A61E5C84C5}"/>
          </ac:picMkLst>
        </pc:picChg>
        <pc:picChg chg="add mod">
          <ac:chgData name="edwin landivar" userId="ae2ac59f40d9f62d" providerId="LiveId" clId="{703AD2E2-399E-4451-A71E-AC1C402CC4CD}" dt="2019-06-20T15:58:01.373" v="132" actId="14100"/>
          <ac:picMkLst>
            <pc:docMk/>
            <pc:sldMk cId="3399645691" sldId="284"/>
            <ac:picMk id="1026" creationId="{A08BE6C0-F4D4-4C30-9CF2-8DE23252820C}"/>
          </ac:picMkLst>
        </pc:picChg>
      </pc:sldChg>
      <pc:sldChg chg="delSp modSp delAnim">
        <pc:chgData name="edwin landivar" userId="ae2ac59f40d9f62d" providerId="LiveId" clId="{703AD2E2-399E-4451-A71E-AC1C402CC4CD}" dt="2019-06-20T15:43:12.154" v="9" actId="122"/>
        <pc:sldMkLst>
          <pc:docMk/>
          <pc:sldMk cId="774871491" sldId="291"/>
        </pc:sldMkLst>
        <pc:spChg chg="mod">
          <ac:chgData name="edwin landivar" userId="ae2ac59f40d9f62d" providerId="LiveId" clId="{703AD2E2-399E-4451-A71E-AC1C402CC4CD}" dt="2019-06-20T15:43:12.154" v="9" actId="122"/>
          <ac:spMkLst>
            <pc:docMk/>
            <pc:sldMk cId="774871491" sldId="291"/>
            <ac:spMk id="5" creationId="{00000000-0000-0000-0000-000000000000}"/>
          </ac:spMkLst>
        </pc:spChg>
        <pc:picChg chg="del">
          <ac:chgData name="edwin landivar" userId="ae2ac59f40d9f62d" providerId="LiveId" clId="{703AD2E2-399E-4451-A71E-AC1C402CC4CD}" dt="2019-06-20T15:42:35.637" v="4" actId="478"/>
          <ac:picMkLst>
            <pc:docMk/>
            <pc:sldMk cId="774871491" sldId="291"/>
            <ac:picMk id="6" creationId="{00000000-0000-0000-0000-000000000000}"/>
          </ac:picMkLst>
        </pc:picChg>
      </pc:sldChg>
      <pc:sldChg chg="delSp delAnim modNotesTx">
        <pc:chgData name="edwin landivar" userId="ae2ac59f40d9f62d" providerId="LiveId" clId="{703AD2E2-399E-4451-A71E-AC1C402CC4CD}" dt="2019-06-20T16:01:34.307" v="152" actId="313"/>
        <pc:sldMkLst>
          <pc:docMk/>
          <pc:sldMk cId="6202159" sldId="292"/>
        </pc:sldMkLst>
        <pc:picChg chg="del">
          <ac:chgData name="edwin landivar" userId="ae2ac59f40d9f62d" providerId="LiveId" clId="{703AD2E2-399E-4451-A71E-AC1C402CC4CD}" dt="2019-06-20T16:01:28.254" v="151" actId="478"/>
          <ac:picMkLst>
            <pc:docMk/>
            <pc:sldMk cId="6202159" sldId="292"/>
            <ac:picMk id="5" creationId="{00000000-0000-0000-0000-000000000000}"/>
          </ac:picMkLst>
        </pc:picChg>
      </pc:sldChg>
    </pc:docChg>
  </pc:docChgLst>
  <pc:docChgLst>
    <pc:chgData name="edwin landivar" userId="ae2ac59f40d9f62d" providerId="LiveId" clId="{4B0B248C-6F13-4849-BEAC-684483ABBCF8}"/>
    <pc:docChg chg="undo custSel addSld delSld modSld sldOrd">
      <pc:chgData name="edwin landivar" userId="ae2ac59f40d9f62d" providerId="LiveId" clId="{4B0B248C-6F13-4849-BEAC-684483ABBCF8}" dt="2019-07-12T21:27:37.835" v="382" actId="20577"/>
      <pc:docMkLst>
        <pc:docMk/>
      </pc:docMkLst>
      <pc:sldChg chg="addSp delSp modSp add del setBg">
        <pc:chgData name="edwin landivar" userId="ae2ac59f40d9f62d" providerId="LiveId" clId="{4B0B248C-6F13-4849-BEAC-684483ABBCF8}" dt="2019-07-12T18:28:48.741" v="105" actId="1076"/>
        <pc:sldMkLst>
          <pc:docMk/>
          <pc:sldMk cId="2815449781" sldId="279"/>
        </pc:sldMkLst>
        <pc:spChg chg="del mod ord">
          <ac:chgData name="edwin landivar" userId="ae2ac59f40d9f62d" providerId="LiveId" clId="{4B0B248C-6F13-4849-BEAC-684483ABBCF8}" dt="2019-07-12T18:27:28.348" v="90" actId="478"/>
          <ac:spMkLst>
            <pc:docMk/>
            <pc:sldMk cId="2815449781" sldId="279"/>
            <ac:spMk id="3" creationId="{00000000-0000-0000-0000-000000000000}"/>
          </ac:spMkLst>
        </pc:spChg>
        <pc:spChg chg="mod">
          <ac:chgData name="edwin landivar" userId="ae2ac59f40d9f62d" providerId="LiveId" clId="{4B0B248C-6F13-4849-BEAC-684483ABBCF8}" dt="2019-07-12T18:28:48.741" v="105" actId="1076"/>
          <ac:spMkLst>
            <pc:docMk/>
            <pc:sldMk cId="2815449781" sldId="279"/>
            <ac:spMk id="8" creationId="{00000000-0000-0000-0000-000000000000}"/>
          </ac:spMkLst>
        </pc:spChg>
        <pc:spChg chg="mod">
          <ac:chgData name="edwin landivar" userId="ae2ac59f40d9f62d" providerId="LiveId" clId="{4B0B248C-6F13-4849-BEAC-684483ABBCF8}" dt="2019-07-12T18:22:56.677" v="78" actId="1076"/>
          <ac:spMkLst>
            <pc:docMk/>
            <pc:sldMk cId="2815449781" sldId="279"/>
            <ac:spMk id="9" creationId="{E7DADB00-E87D-4A1C-8C78-AFCAA18A40C0}"/>
          </ac:spMkLst>
        </pc:spChg>
        <pc:picChg chg="del">
          <ac:chgData name="edwin landivar" userId="ae2ac59f40d9f62d" providerId="LiveId" clId="{4B0B248C-6F13-4849-BEAC-684483ABBCF8}" dt="2019-07-12T18:20:20.258" v="67" actId="478"/>
          <ac:picMkLst>
            <pc:docMk/>
            <pc:sldMk cId="2815449781" sldId="279"/>
            <ac:picMk id="7" creationId="{7127259D-F16E-4EF6-AF9A-13A108651A98}"/>
          </ac:picMkLst>
        </pc:picChg>
        <pc:picChg chg="add del mod">
          <ac:chgData name="edwin landivar" userId="ae2ac59f40d9f62d" providerId="LiveId" clId="{4B0B248C-6F13-4849-BEAC-684483ABBCF8}" dt="2019-07-12T18:27:15.657" v="85" actId="478"/>
          <ac:picMkLst>
            <pc:docMk/>
            <pc:sldMk cId="2815449781" sldId="279"/>
            <ac:picMk id="3074" creationId="{3F2D6B2D-B5D9-4457-B32E-EC47A80A51CC}"/>
          </ac:picMkLst>
        </pc:picChg>
        <pc:picChg chg="add mod">
          <ac:chgData name="edwin landivar" userId="ae2ac59f40d9f62d" providerId="LiveId" clId="{4B0B248C-6F13-4849-BEAC-684483ABBCF8}" dt="2019-07-12T18:28:00.334" v="98" actId="14100"/>
          <ac:picMkLst>
            <pc:docMk/>
            <pc:sldMk cId="2815449781" sldId="279"/>
            <ac:picMk id="3076" creationId="{8419ACA8-63F5-41A3-8BB5-8FDFE49E3547}"/>
          </ac:picMkLst>
        </pc:picChg>
      </pc:sldChg>
      <pc:sldChg chg="addSp delSp modSp">
        <pc:chgData name="edwin landivar" userId="ae2ac59f40d9f62d" providerId="LiveId" clId="{4B0B248C-6F13-4849-BEAC-684483ABBCF8}" dt="2019-07-12T19:05:09.940" v="301" actId="478"/>
        <pc:sldMkLst>
          <pc:docMk/>
          <pc:sldMk cId="1086569444" sldId="283"/>
        </pc:sldMkLst>
        <pc:spChg chg="del">
          <ac:chgData name="edwin landivar" userId="ae2ac59f40d9f62d" providerId="LiveId" clId="{4B0B248C-6F13-4849-BEAC-684483ABBCF8}" dt="2019-07-12T19:03:47.617" v="292" actId="478"/>
          <ac:spMkLst>
            <pc:docMk/>
            <pc:sldMk cId="1086569444" sldId="283"/>
            <ac:spMk id="2" creationId="{00000000-0000-0000-0000-000000000000}"/>
          </ac:spMkLst>
        </pc:spChg>
        <pc:spChg chg="del">
          <ac:chgData name="edwin landivar" userId="ae2ac59f40d9f62d" providerId="LiveId" clId="{4B0B248C-6F13-4849-BEAC-684483ABBCF8}" dt="2019-07-12T19:03:17.883" v="284" actId="478"/>
          <ac:spMkLst>
            <pc:docMk/>
            <pc:sldMk cId="1086569444" sldId="283"/>
            <ac:spMk id="3" creationId="{00000000-0000-0000-0000-000000000000}"/>
          </ac:spMkLst>
        </pc:spChg>
        <pc:spChg chg="mod">
          <ac:chgData name="edwin landivar" userId="ae2ac59f40d9f62d" providerId="LiveId" clId="{4B0B248C-6F13-4849-BEAC-684483ABBCF8}" dt="2019-07-12T19:05:03.256" v="300" actId="17032"/>
          <ac:spMkLst>
            <pc:docMk/>
            <pc:sldMk cId="1086569444" sldId="283"/>
            <ac:spMk id="4" creationId="{00000000-0000-0000-0000-000000000000}"/>
          </ac:spMkLst>
        </pc:spChg>
        <pc:spChg chg="add del mod">
          <ac:chgData name="edwin landivar" userId="ae2ac59f40d9f62d" providerId="LiveId" clId="{4B0B248C-6F13-4849-BEAC-684483ABBCF8}" dt="2019-07-12T19:05:09.940" v="301" actId="478"/>
          <ac:spMkLst>
            <pc:docMk/>
            <pc:sldMk cId="1086569444" sldId="283"/>
            <ac:spMk id="5" creationId="{B69F7927-D6CE-49F7-BC75-1C37FA0EA775}"/>
          </ac:spMkLst>
        </pc:spChg>
        <pc:spChg chg="mod">
          <ac:chgData name="edwin landivar" userId="ae2ac59f40d9f62d" providerId="LiveId" clId="{4B0B248C-6F13-4849-BEAC-684483ABBCF8}" dt="2019-07-12T19:03:36.769" v="288" actId="14100"/>
          <ac:spMkLst>
            <pc:docMk/>
            <pc:sldMk cId="1086569444" sldId="283"/>
            <ac:spMk id="7" creationId="{00000000-0000-0000-0000-000000000000}"/>
          </ac:spMkLst>
        </pc:spChg>
        <pc:picChg chg="del">
          <ac:chgData name="edwin landivar" userId="ae2ac59f40d9f62d" providerId="LiveId" clId="{4B0B248C-6F13-4849-BEAC-684483ABBCF8}" dt="2019-07-12T19:03:13.980" v="283" actId="478"/>
          <ac:picMkLst>
            <pc:docMk/>
            <pc:sldMk cId="1086569444" sldId="283"/>
            <ac:picMk id="6" creationId="{00000000-0000-0000-0000-000000000000}"/>
          </ac:picMkLst>
        </pc:picChg>
        <pc:picChg chg="add mod">
          <ac:chgData name="edwin landivar" userId="ae2ac59f40d9f62d" providerId="LiveId" clId="{4B0B248C-6F13-4849-BEAC-684483ABBCF8}" dt="2019-07-12T19:04:47.786" v="298" actId="167"/>
          <ac:picMkLst>
            <pc:docMk/>
            <pc:sldMk cId="1086569444" sldId="283"/>
            <ac:picMk id="6146" creationId="{D6435D25-6C65-4920-B29E-4FF10179E426}"/>
          </ac:picMkLst>
        </pc:picChg>
      </pc:sldChg>
      <pc:sldChg chg="addSp delSp modSp">
        <pc:chgData name="edwin landivar" userId="ae2ac59f40d9f62d" providerId="LiveId" clId="{4B0B248C-6F13-4849-BEAC-684483ABBCF8}" dt="2019-07-12T21:27:37.835" v="382" actId="20577"/>
        <pc:sldMkLst>
          <pc:docMk/>
          <pc:sldMk cId="3399645691" sldId="284"/>
        </pc:sldMkLst>
        <pc:spChg chg="mod">
          <ac:chgData name="edwin landivar" userId="ae2ac59f40d9f62d" providerId="LiveId" clId="{4B0B248C-6F13-4849-BEAC-684483ABBCF8}" dt="2019-07-12T18:11:15.094" v="11" actId="20577"/>
          <ac:spMkLst>
            <pc:docMk/>
            <pc:sldMk cId="3399645691" sldId="284"/>
            <ac:spMk id="9" creationId="{59D3BFD0-BE1B-4DFD-9588-924DDD8480F9}"/>
          </ac:spMkLst>
        </pc:spChg>
        <pc:spChg chg="mod">
          <ac:chgData name="edwin landivar" userId="ae2ac59f40d9f62d" providerId="LiveId" clId="{4B0B248C-6F13-4849-BEAC-684483ABBCF8}" dt="2019-07-12T21:27:37.835" v="382" actId="20577"/>
          <ac:spMkLst>
            <pc:docMk/>
            <pc:sldMk cId="3399645691" sldId="284"/>
            <ac:spMk id="10" creationId="{75B7CAB7-28AA-46ED-B0C8-6F2BBBC132F1}"/>
          </ac:spMkLst>
        </pc:spChg>
        <pc:picChg chg="del">
          <ac:chgData name="edwin landivar" userId="ae2ac59f40d9f62d" providerId="LiveId" clId="{4B0B248C-6F13-4849-BEAC-684483ABBCF8}" dt="2019-07-12T18:10:58.194" v="8" actId="478"/>
          <ac:picMkLst>
            <pc:docMk/>
            <pc:sldMk cId="3399645691" sldId="284"/>
            <ac:picMk id="1026" creationId="{A08BE6C0-F4D4-4C30-9CF2-8DE23252820C}"/>
          </ac:picMkLst>
        </pc:picChg>
        <pc:picChg chg="add mod">
          <ac:chgData name="edwin landivar" userId="ae2ac59f40d9f62d" providerId="LiveId" clId="{4B0B248C-6F13-4849-BEAC-684483ABBCF8}" dt="2019-07-12T18:15:39.269" v="55" actId="14100"/>
          <ac:picMkLst>
            <pc:docMk/>
            <pc:sldMk cId="3399645691" sldId="284"/>
            <ac:picMk id="2050" creationId="{F2E89326-0B44-4DDF-86CA-0F614BF25488}"/>
          </ac:picMkLst>
        </pc:picChg>
      </pc:sldChg>
      <pc:sldChg chg="addSp delSp modSp">
        <pc:chgData name="edwin landivar" userId="ae2ac59f40d9f62d" providerId="LiveId" clId="{4B0B248C-6F13-4849-BEAC-684483ABBCF8}" dt="2019-07-12T18:13:47.789" v="34" actId="1076"/>
        <pc:sldMkLst>
          <pc:docMk/>
          <pc:sldMk cId="774871491" sldId="291"/>
        </pc:sldMkLst>
        <pc:spChg chg="mod">
          <ac:chgData name="edwin landivar" userId="ae2ac59f40d9f62d" providerId="LiveId" clId="{4B0B248C-6F13-4849-BEAC-684483ABBCF8}" dt="2019-07-12T18:13:45.120" v="32" actId="404"/>
          <ac:spMkLst>
            <pc:docMk/>
            <pc:sldMk cId="774871491" sldId="291"/>
            <ac:spMk id="5" creationId="{00000000-0000-0000-0000-000000000000}"/>
          </ac:spMkLst>
        </pc:spChg>
        <pc:picChg chg="del">
          <ac:chgData name="edwin landivar" userId="ae2ac59f40d9f62d" providerId="LiveId" clId="{4B0B248C-6F13-4849-BEAC-684483ABBCF8}" dt="2019-07-12T18:10:06.670" v="3" actId="478"/>
          <ac:picMkLst>
            <pc:docMk/>
            <pc:sldMk cId="774871491" sldId="291"/>
            <ac:picMk id="3" creationId="{00000000-0000-0000-0000-000000000000}"/>
          </ac:picMkLst>
        </pc:picChg>
        <pc:picChg chg="add del mod">
          <ac:chgData name="edwin landivar" userId="ae2ac59f40d9f62d" providerId="LiveId" clId="{4B0B248C-6F13-4849-BEAC-684483ABBCF8}" dt="2019-07-12T18:12:53.785" v="18" actId="478"/>
          <ac:picMkLst>
            <pc:docMk/>
            <pc:sldMk cId="774871491" sldId="291"/>
            <ac:picMk id="1026" creationId="{41E50620-27F9-4AD1-B963-5DD1B32AE3DF}"/>
          </ac:picMkLst>
        </pc:picChg>
        <pc:picChg chg="add mod">
          <ac:chgData name="edwin landivar" userId="ae2ac59f40d9f62d" providerId="LiveId" clId="{4B0B248C-6F13-4849-BEAC-684483ABBCF8}" dt="2019-07-12T18:13:47.789" v="34" actId="1076"/>
          <ac:picMkLst>
            <pc:docMk/>
            <pc:sldMk cId="774871491" sldId="291"/>
            <ac:picMk id="1028" creationId="{8302E330-3910-4EAC-8AAF-C0C3648C7A08}"/>
          </ac:picMkLst>
        </pc:picChg>
      </pc:sldChg>
      <pc:sldChg chg="addSp delSp modSp">
        <pc:chgData name="edwin landivar" userId="ae2ac59f40d9f62d" providerId="LiveId" clId="{4B0B248C-6F13-4849-BEAC-684483ABBCF8}" dt="2019-07-12T20:07:03.728" v="378" actId="1076"/>
        <pc:sldMkLst>
          <pc:docMk/>
          <pc:sldMk cId="6202159" sldId="292"/>
        </pc:sldMkLst>
        <pc:spChg chg="del">
          <ac:chgData name="edwin landivar" userId="ae2ac59f40d9f62d" providerId="LiveId" clId="{4B0B248C-6F13-4849-BEAC-684483ABBCF8}" dt="2019-07-12T18:38:36.519" v="127" actId="478"/>
          <ac:spMkLst>
            <pc:docMk/>
            <pc:sldMk cId="6202159" sldId="292"/>
            <ac:spMk id="2" creationId="{00000000-0000-0000-0000-000000000000}"/>
          </ac:spMkLst>
        </pc:spChg>
        <pc:spChg chg="del mod">
          <ac:chgData name="edwin landivar" userId="ae2ac59f40d9f62d" providerId="LiveId" clId="{4B0B248C-6F13-4849-BEAC-684483ABBCF8}" dt="2019-07-12T18:38:28.382" v="124" actId="478"/>
          <ac:spMkLst>
            <pc:docMk/>
            <pc:sldMk cId="6202159" sldId="292"/>
            <ac:spMk id="3" creationId="{00000000-0000-0000-0000-000000000000}"/>
          </ac:spMkLst>
        </pc:spChg>
        <pc:spChg chg="mod">
          <ac:chgData name="edwin landivar" userId="ae2ac59f40d9f62d" providerId="LiveId" clId="{4B0B248C-6F13-4849-BEAC-684483ABBCF8}" dt="2019-07-12T18:40:46.415" v="152" actId="1076"/>
          <ac:spMkLst>
            <pc:docMk/>
            <pc:sldMk cId="6202159" sldId="292"/>
            <ac:spMk id="4" creationId="{00000000-0000-0000-0000-000000000000}"/>
          </ac:spMkLst>
        </pc:spChg>
        <pc:spChg chg="add del mod">
          <ac:chgData name="edwin landivar" userId="ae2ac59f40d9f62d" providerId="LiveId" clId="{4B0B248C-6F13-4849-BEAC-684483ABBCF8}" dt="2019-07-12T18:38:40.934" v="128" actId="478"/>
          <ac:spMkLst>
            <pc:docMk/>
            <pc:sldMk cId="6202159" sldId="292"/>
            <ac:spMk id="5" creationId="{98F3E98B-3037-498E-B583-C734B3D4DAC7}"/>
          </ac:spMkLst>
        </pc:spChg>
        <pc:spChg chg="mod">
          <ac:chgData name="edwin landivar" userId="ae2ac59f40d9f62d" providerId="LiveId" clId="{4B0B248C-6F13-4849-BEAC-684483ABBCF8}" dt="2019-07-12T20:07:03.728" v="378" actId="1076"/>
          <ac:spMkLst>
            <pc:docMk/>
            <pc:sldMk cId="6202159" sldId="292"/>
            <ac:spMk id="6" creationId="{00000000-0000-0000-0000-000000000000}"/>
          </ac:spMkLst>
        </pc:spChg>
        <pc:spChg chg="add mod ord">
          <ac:chgData name="edwin landivar" userId="ae2ac59f40d9f62d" providerId="LiveId" clId="{4B0B248C-6F13-4849-BEAC-684483ABBCF8}" dt="2019-07-12T19:00:20.144" v="267" actId="167"/>
          <ac:spMkLst>
            <pc:docMk/>
            <pc:sldMk cId="6202159" sldId="292"/>
            <ac:spMk id="8" creationId="{6A742E15-5E43-4FF7-93E4-30CD1CB30228}"/>
          </ac:spMkLst>
        </pc:spChg>
        <pc:picChg chg="del">
          <ac:chgData name="edwin landivar" userId="ae2ac59f40d9f62d" providerId="LiveId" clId="{4B0B248C-6F13-4849-BEAC-684483ABBCF8}" dt="2019-07-12T18:33:15.474" v="119" actId="478"/>
          <ac:picMkLst>
            <pc:docMk/>
            <pc:sldMk cId="6202159" sldId="292"/>
            <ac:picMk id="7" creationId="{00000000-0000-0000-0000-000000000000}"/>
          </ac:picMkLst>
        </pc:picChg>
        <pc:picChg chg="add mod">
          <ac:chgData name="edwin landivar" userId="ae2ac59f40d9f62d" providerId="LiveId" clId="{4B0B248C-6F13-4849-BEAC-684483ABBCF8}" dt="2019-07-12T19:00:32.722" v="269" actId="1076"/>
          <ac:picMkLst>
            <pc:docMk/>
            <pc:sldMk cId="6202159" sldId="292"/>
            <ac:picMk id="4098" creationId="{9C3EFB73-C206-46A6-9727-CA2A3F174F21}"/>
          </ac:picMkLst>
        </pc:picChg>
        <pc:picChg chg="add del mod">
          <ac:chgData name="edwin landivar" userId="ae2ac59f40d9f62d" providerId="LiveId" clId="{4B0B248C-6F13-4849-BEAC-684483ABBCF8}" dt="2019-07-12T18:58:22.256" v="248"/>
          <ac:picMkLst>
            <pc:docMk/>
            <pc:sldMk cId="6202159" sldId="292"/>
            <ac:picMk id="4100" creationId="{109E608B-05B7-43C3-91F1-350127A33766}"/>
          </ac:picMkLst>
        </pc:picChg>
      </pc:sldChg>
      <pc:sldChg chg="addSp delSp modSp modNotesTx">
        <pc:chgData name="edwin landivar" userId="ae2ac59f40d9f62d" providerId="LiveId" clId="{4B0B248C-6F13-4849-BEAC-684483ABBCF8}" dt="2019-07-12T18:54:31.142" v="228" actId="33524"/>
        <pc:sldMkLst>
          <pc:docMk/>
          <pc:sldMk cId="380527562" sldId="293"/>
        </pc:sldMkLst>
        <pc:spChg chg="del mod">
          <ac:chgData name="edwin landivar" userId="ae2ac59f40d9f62d" providerId="LiveId" clId="{4B0B248C-6F13-4849-BEAC-684483ABBCF8}" dt="2019-07-12T18:50:26.959" v="187" actId="478"/>
          <ac:spMkLst>
            <pc:docMk/>
            <pc:sldMk cId="380527562" sldId="293"/>
            <ac:spMk id="3" creationId="{00000000-0000-0000-0000-000000000000}"/>
          </ac:spMkLst>
        </pc:spChg>
        <pc:spChg chg="mod">
          <ac:chgData name="edwin landivar" userId="ae2ac59f40d9f62d" providerId="LiveId" clId="{4B0B248C-6F13-4849-BEAC-684483ABBCF8}" dt="2019-07-12T18:53:56.680" v="224" actId="1076"/>
          <ac:spMkLst>
            <pc:docMk/>
            <pc:sldMk cId="380527562" sldId="293"/>
            <ac:spMk id="4" creationId="{00000000-0000-0000-0000-000000000000}"/>
          </ac:spMkLst>
        </pc:spChg>
        <pc:spChg chg="add mod">
          <ac:chgData name="edwin landivar" userId="ae2ac59f40d9f62d" providerId="LiveId" clId="{4B0B248C-6F13-4849-BEAC-684483ABBCF8}" dt="2019-07-12T18:54:08.240" v="226" actId="1076"/>
          <ac:spMkLst>
            <pc:docMk/>
            <pc:sldMk cId="380527562" sldId="293"/>
            <ac:spMk id="5" creationId="{00D8F2CC-5824-4346-BB92-82EA6AE13639}"/>
          </ac:spMkLst>
        </pc:spChg>
        <pc:spChg chg="del">
          <ac:chgData name="edwin landivar" userId="ae2ac59f40d9f62d" providerId="LiveId" clId="{4B0B248C-6F13-4849-BEAC-684483ABBCF8}" dt="2019-07-12T18:46:25.303" v="172" actId="478"/>
          <ac:spMkLst>
            <pc:docMk/>
            <pc:sldMk cId="380527562" sldId="293"/>
            <ac:spMk id="6" creationId="{00000000-0000-0000-0000-000000000000}"/>
          </ac:spMkLst>
        </pc:spChg>
        <pc:spChg chg="add mod ord">
          <ac:chgData name="edwin landivar" userId="ae2ac59f40d9f62d" providerId="LiveId" clId="{4B0B248C-6F13-4849-BEAC-684483ABBCF8}" dt="2019-07-12T18:54:13.160" v="227" actId="1076"/>
          <ac:spMkLst>
            <pc:docMk/>
            <pc:sldMk cId="380527562" sldId="293"/>
            <ac:spMk id="8" creationId="{4DF2B95E-0E66-400D-9D8C-43BC73D4516F}"/>
          </ac:spMkLst>
        </pc:spChg>
        <pc:picChg chg="del">
          <ac:chgData name="edwin landivar" userId="ae2ac59f40d9f62d" providerId="LiveId" clId="{4B0B248C-6F13-4849-BEAC-684483ABBCF8}" dt="2019-07-12T18:46:42.793" v="176" actId="478"/>
          <ac:picMkLst>
            <pc:docMk/>
            <pc:sldMk cId="380527562" sldId="293"/>
            <ac:picMk id="7" creationId="{00000000-0000-0000-0000-000000000000}"/>
          </ac:picMkLst>
        </pc:picChg>
        <pc:picChg chg="add mod">
          <ac:chgData name="edwin landivar" userId="ae2ac59f40d9f62d" providerId="LiveId" clId="{4B0B248C-6F13-4849-BEAC-684483ABBCF8}" dt="2019-07-12T18:54:03.616" v="225" actId="1076"/>
          <ac:picMkLst>
            <pc:docMk/>
            <pc:sldMk cId="380527562" sldId="293"/>
            <ac:picMk id="5122" creationId="{FF6EAA97-7137-4F5B-9412-1F32FA397686}"/>
          </ac:picMkLst>
        </pc:picChg>
      </pc:sldChg>
      <pc:sldChg chg="addSp delSp modSp">
        <pc:chgData name="edwin landivar" userId="ae2ac59f40d9f62d" providerId="LiveId" clId="{4B0B248C-6F13-4849-BEAC-684483ABBCF8}" dt="2019-07-12T20:07:30.824" v="379" actId="1076"/>
        <pc:sldMkLst>
          <pc:docMk/>
          <pc:sldMk cId="2563989564" sldId="295"/>
        </pc:sldMkLst>
        <pc:spChg chg="del">
          <ac:chgData name="edwin landivar" userId="ae2ac59f40d9f62d" providerId="LiveId" clId="{4B0B248C-6F13-4849-BEAC-684483ABBCF8}" dt="2019-07-12T18:56:14.734" v="244" actId="478"/>
          <ac:spMkLst>
            <pc:docMk/>
            <pc:sldMk cId="2563989564" sldId="295"/>
            <ac:spMk id="2" creationId="{00000000-0000-0000-0000-000000000000}"/>
          </ac:spMkLst>
        </pc:spChg>
        <pc:spChg chg="del mod">
          <ac:chgData name="edwin landivar" userId="ae2ac59f40d9f62d" providerId="LiveId" clId="{4B0B248C-6F13-4849-BEAC-684483ABBCF8}" dt="2019-07-12T18:56:09.129" v="242" actId="478"/>
          <ac:spMkLst>
            <pc:docMk/>
            <pc:sldMk cId="2563989564" sldId="295"/>
            <ac:spMk id="3" creationId="{00000000-0000-0000-0000-000000000000}"/>
          </ac:spMkLst>
        </pc:spChg>
        <pc:spChg chg="mod">
          <ac:chgData name="edwin landivar" userId="ae2ac59f40d9f62d" providerId="LiveId" clId="{4B0B248C-6F13-4849-BEAC-684483ABBCF8}" dt="2019-07-12T18:56:12.352" v="243" actId="1076"/>
          <ac:spMkLst>
            <pc:docMk/>
            <pc:sldMk cId="2563989564" sldId="295"/>
            <ac:spMk id="4" creationId="{00000000-0000-0000-0000-000000000000}"/>
          </ac:spMkLst>
        </pc:spChg>
        <pc:spChg chg="add del mod">
          <ac:chgData name="edwin landivar" userId="ae2ac59f40d9f62d" providerId="LiveId" clId="{4B0B248C-6F13-4849-BEAC-684483ABBCF8}" dt="2019-07-12T18:56:17.862" v="245" actId="478"/>
          <ac:spMkLst>
            <pc:docMk/>
            <pc:sldMk cId="2563989564" sldId="295"/>
            <ac:spMk id="5" creationId="{2544419A-FDF2-49DE-91A9-6CAC4D55AD19}"/>
          </ac:spMkLst>
        </pc:spChg>
        <pc:spChg chg="mod">
          <ac:chgData name="edwin landivar" userId="ae2ac59f40d9f62d" providerId="LiveId" clId="{4B0B248C-6F13-4849-BEAC-684483ABBCF8}" dt="2019-07-12T20:07:30.824" v="379" actId="1076"/>
          <ac:spMkLst>
            <pc:docMk/>
            <pc:sldMk cId="2563989564" sldId="295"/>
            <ac:spMk id="6" creationId="{00000000-0000-0000-0000-000000000000}"/>
          </ac:spMkLst>
        </pc:spChg>
        <pc:spChg chg="add mod ord">
          <ac:chgData name="edwin landivar" userId="ae2ac59f40d9f62d" providerId="LiveId" clId="{4B0B248C-6F13-4849-BEAC-684483ABBCF8}" dt="2019-07-12T19:00:53.736" v="272" actId="167"/>
          <ac:spMkLst>
            <pc:docMk/>
            <pc:sldMk cId="2563989564" sldId="295"/>
            <ac:spMk id="8" creationId="{2B187CB5-8F6F-45B0-AB8F-5D53EC9F8831}"/>
          </ac:spMkLst>
        </pc:spChg>
        <pc:picChg chg="add mod">
          <ac:chgData name="edwin landivar" userId="ae2ac59f40d9f62d" providerId="LiveId" clId="{4B0B248C-6F13-4849-BEAC-684483ABBCF8}" dt="2019-07-12T18:59:21.467" v="260" actId="14100"/>
          <ac:picMkLst>
            <pc:docMk/>
            <pc:sldMk cId="2563989564" sldId="295"/>
            <ac:picMk id="7" creationId="{7EDA89DE-3D47-4E98-9967-D4A8E1374192}"/>
          </ac:picMkLst>
        </pc:picChg>
      </pc:sldChg>
      <pc:sldChg chg="addSp delSp modSp ord">
        <pc:chgData name="edwin landivar" userId="ae2ac59f40d9f62d" providerId="LiveId" clId="{4B0B248C-6F13-4849-BEAC-684483ABBCF8}" dt="2019-07-12T19:08:03.481" v="337" actId="1076"/>
        <pc:sldMkLst>
          <pc:docMk/>
          <pc:sldMk cId="15414249" sldId="296"/>
        </pc:sldMkLst>
        <pc:spChg chg="del">
          <ac:chgData name="edwin landivar" userId="ae2ac59f40d9f62d" providerId="LiveId" clId="{4B0B248C-6F13-4849-BEAC-684483ABBCF8}" dt="2019-07-12T19:07:22.611" v="326" actId="478"/>
          <ac:spMkLst>
            <pc:docMk/>
            <pc:sldMk cId="15414249" sldId="296"/>
            <ac:spMk id="2" creationId="{00000000-0000-0000-0000-000000000000}"/>
          </ac:spMkLst>
        </pc:spChg>
        <pc:spChg chg="del mod">
          <ac:chgData name="edwin landivar" userId="ae2ac59f40d9f62d" providerId="LiveId" clId="{4B0B248C-6F13-4849-BEAC-684483ABBCF8}" dt="2019-07-12T19:06:32.624" v="313" actId="478"/>
          <ac:spMkLst>
            <pc:docMk/>
            <pc:sldMk cId="15414249" sldId="296"/>
            <ac:spMk id="3" creationId="{00000000-0000-0000-0000-000000000000}"/>
          </ac:spMkLst>
        </pc:spChg>
        <pc:spChg chg="mod">
          <ac:chgData name="edwin landivar" userId="ae2ac59f40d9f62d" providerId="LiveId" clId="{4B0B248C-6F13-4849-BEAC-684483ABBCF8}" dt="2019-07-12T19:07:30.987" v="328" actId="1076"/>
          <ac:spMkLst>
            <pc:docMk/>
            <pc:sldMk cId="15414249" sldId="296"/>
            <ac:spMk id="4" creationId="{00000000-0000-0000-0000-000000000000}"/>
          </ac:spMkLst>
        </pc:spChg>
        <pc:spChg chg="add del mod">
          <ac:chgData name="edwin landivar" userId="ae2ac59f40d9f62d" providerId="LiveId" clId="{4B0B248C-6F13-4849-BEAC-684483ABBCF8}" dt="2019-07-12T19:07:25.418" v="327" actId="478"/>
          <ac:spMkLst>
            <pc:docMk/>
            <pc:sldMk cId="15414249" sldId="296"/>
            <ac:spMk id="5" creationId="{E7E1FF78-70A3-4985-BE44-848956D168A6}"/>
          </ac:spMkLst>
        </pc:spChg>
        <pc:spChg chg="mod">
          <ac:chgData name="edwin landivar" userId="ae2ac59f40d9f62d" providerId="LiveId" clId="{4B0B248C-6F13-4849-BEAC-684483ABBCF8}" dt="2019-07-12T19:08:03.481" v="337" actId="1076"/>
          <ac:spMkLst>
            <pc:docMk/>
            <pc:sldMk cId="15414249" sldId="296"/>
            <ac:spMk id="6" creationId="{00000000-0000-0000-0000-000000000000}"/>
          </ac:spMkLst>
        </pc:spChg>
      </pc:sldChg>
      <pc:sldChg chg="modSp add modNotesTx">
        <pc:chgData name="edwin landivar" userId="ae2ac59f40d9f62d" providerId="LiveId" clId="{4B0B248C-6F13-4849-BEAC-684483ABBCF8}" dt="2019-07-12T19:11:16.462" v="377" actId="6549"/>
        <pc:sldMkLst>
          <pc:docMk/>
          <pc:sldMk cId="3558332585" sldId="297"/>
        </pc:sldMkLst>
        <pc:spChg chg="mod">
          <ac:chgData name="edwin landivar" userId="ae2ac59f40d9f62d" providerId="LiveId" clId="{4B0B248C-6F13-4849-BEAC-684483ABBCF8}" dt="2019-07-12T19:11:16.462" v="377" actId="6549"/>
          <ac:spMkLst>
            <pc:docMk/>
            <pc:sldMk cId="3558332585" sldId="297"/>
            <ac:spMk id="6" creationId="{00000000-0000-0000-0000-000000000000}"/>
          </ac:spMkLst>
        </pc:spChg>
      </pc:sldChg>
      <pc:sldChg chg="add del">
        <pc:chgData name="edwin landivar" userId="ae2ac59f40d9f62d" providerId="LiveId" clId="{4B0B248C-6F13-4849-BEAC-684483ABBCF8}" dt="2019-07-12T18:18:33.547" v="60" actId="2696"/>
        <pc:sldMkLst>
          <pc:docMk/>
          <pc:sldMk cId="3748996165"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cs typeface="Arial" charset="0"/>
              </a:defRPr>
            </a:lvl1pPr>
          </a:lstStyle>
          <a:p>
            <a:pPr>
              <a:defRPr/>
            </a:pPr>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cs typeface="Arial" charset="0"/>
              </a:defRPr>
            </a:lvl1pPr>
          </a:lstStyle>
          <a:p>
            <a:pPr>
              <a:defRPr/>
            </a:pPr>
            <a:fld id="{4058D0BD-B6E4-4729-BE30-D50DB24F0122}" type="datetimeFigureOut">
              <a:rPr lang="en-US"/>
              <a:pPr>
                <a:defRPr/>
              </a:pPr>
              <a:t>7/12/2019</a:t>
            </a:fld>
            <a:endParaRPr lang="en-US" dirty="0"/>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cs typeface="Arial" charset="0"/>
              </a:defRPr>
            </a:lvl1pPr>
          </a:lstStyle>
          <a:p>
            <a:pPr>
              <a:defRPr/>
            </a:pPr>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cs typeface="Arial" charset="0"/>
              </a:defRPr>
            </a:lvl1pPr>
          </a:lstStyle>
          <a:p>
            <a:pPr>
              <a:defRPr/>
            </a:pPr>
            <a:fld id="{E1CF0A60-0ADC-45B5-B906-F81DC23F6081}" type="slidenum">
              <a:rPr lang="en-US"/>
              <a:pPr>
                <a:defRPr/>
              </a:pPr>
              <a:t>‹Nº›</a:t>
            </a:fld>
            <a:endParaRPr lang="en-US" dirty="0"/>
          </a:p>
        </p:txBody>
      </p:sp>
    </p:spTree>
    <p:extLst>
      <p:ext uri="{BB962C8B-B14F-4D97-AF65-F5344CB8AC3E}">
        <p14:creationId xmlns:p14="http://schemas.microsoft.com/office/powerpoint/2010/main" val="91495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ea typeface="ＭＳ Ｐゴシック" charset="-128"/>
                <a:cs typeface="+mn-cs"/>
              </a:defRPr>
            </a:lvl1pPr>
          </a:lstStyle>
          <a:p>
            <a:pPr>
              <a:defRPr/>
            </a:pPr>
            <a:fld id="{602EC7E5-8781-4162-BA81-D3583AFF610E}" type="slidenum">
              <a:rPr lang="en-US"/>
              <a:pPr>
                <a:defRPr/>
              </a:pPr>
              <a:t>‹Nº›</a:t>
            </a:fld>
            <a:endParaRPr lang="en-US" dirty="0"/>
          </a:p>
        </p:txBody>
      </p:sp>
    </p:spTree>
    <p:extLst>
      <p:ext uri="{BB962C8B-B14F-4D97-AF65-F5344CB8AC3E}">
        <p14:creationId xmlns:p14="http://schemas.microsoft.com/office/powerpoint/2010/main" val="3388835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A0B14E92-E096-4D4A-B537-226AD215D729}" type="slidenum">
              <a:rPr lang="en-US" sz="1300"/>
              <a:pPr eaLnBrk="1" hangingPunct="1"/>
              <a:t>1</a:t>
            </a:fld>
            <a:endParaRPr 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95696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r>
              <a:rPr lang="en-US" sz="1100" kern="1200" dirty="0">
                <a:solidFill>
                  <a:schemeClr val="tx1"/>
                </a:solidFill>
                <a:effectLst/>
                <a:latin typeface="Arial" charset="0"/>
                <a:ea typeface="ＭＳ Ｐゴシック" charset="-128"/>
                <a:cs typeface="ＭＳ Ｐゴシック" charset="-128"/>
              </a:rPr>
              <a:t>Slips, trips and falls are serious hazards. Follow these steps to keep your feet on firm ground.</a:t>
            </a:r>
          </a:p>
          <a:p>
            <a:endParaRPr lang="en-US" b="1" dirty="0"/>
          </a:p>
          <a:p>
            <a:pPr defTabSz="966155">
              <a:defRPr/>
            </a:pPr>
            <a:r>
              <a:rPr lang="en-US" dirty="0">
                <a:ea typeface="ＭＳ Ｐゴシック" pitchFamily="34" charset="-128"/>
              </a:rPr>
              <a:t>(Next Slide)</a:t>
            </a:r>
          </a:p>
          <a:p>
            <a:endParaRPr lang="en-US"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10</a:t>
            </a:fld>
            <a:endParaRPr lang="en-US" dirty="0"/>
          </a:p>
        </p:txBody>
      </p:sp>
    </p:spTree>
    <p:extLst>
      <p:ext uri="{BB962C8B-B14F-4D97-AF65-F5344CB8AC3E}">
        <p14:creationId xmlns:p14="http://schemas.microsoft.com/office/powerpoint/2010/main" val="84007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0040B45D-B909-4E45-8538-E652B034F011}" type="slidenum">
              <a:rPr lang="en-US" sz="1300"/>
              <a:pPr eaLnBrk="1" hangingPunct="1"/>
              <a:t>11</a:t>
            </a:fld>
            <a:endParaRPr 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32662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kern="1200" dirty="0">
                <a:solidFill>
                  <a:schemeClr val="tx1"/>
                </a:solidFill>
                <a:effectLst/>
                <a:latin typeface="Arial" charset="0"/>
                <a:ea typeface="ＭＳ Ｐゴシック" charset="-128"/>
                <a:cs typeface="ＭＳ Ｐゴシック" charset="-128"/>
              </a:rPr>
              <a:t>SLIPS, TRIPS, AND FALLS</a:t>
            </a:r>
            <a:endParaRPr lang="en-US" sz="1100" kern="1200" dirty="0">
              <a:solidFill>
                <a:schemeClr val="tx1"/>
              </a:solidFill>
              <a:effectLst/>
              <a:latin typeface="Arial" charset="0"/>
              <a:ea typeface="ＭＳ Ｐゴシック" charset="-128"/>
              <a:cs typeface="ＭＳ Ｐゴシック" charset="-128"/>
            </a:endParaRPr>
          </a:p>
          <a:p>
            <a:pPr defTabSz="966155">
              <a:defRPr/>
            </a:pPr>
            <a:endParaRPr lang="en-US" dirty="0">
              <a:ea typeface="ＭＳ Ｐゴシック" pitchFamily="34" charset="-128"/>
            </a:endParaRPr>
          </a:p>
          <a:p>
            <a:pPr defTabSz="966155">
              <a:defRPr/>
            </a:pPr>
            <a:r>
              <a:rPr lang="en-US" dirty="0">
                <a:ea typeface="ＭＳ Ｐゴシック" pitchFamily="34" charset="-128"/>
              </a:rPr>
              <a:t>(Next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2</a:t>
            </a:fld>
            <a:endParaRPr lang="en-US" dirty="0"/>
          </a:p>
        </p:txBody>
      </p:sp>
    </p:spTree>
    <p:extLst>
      <p:ext uri="{BB962C8B-B14F-4D97-AF65-F5344CB8AC3E}">
        <p14:creationId xmlns:p14="http://schemas.microsoft.com/office/powerpoint/2010/main" val="1306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200" b="1" dirty="0"/>
              <a:t>WHAT'S AT STAKE</a:t>
            </a:r>
          </a:p>
          <a:p>
            <a:r>
              <a:rPr lang="en-US" sz="1100" kern="1200" dirty="0">
                <a:solidFill>
                  <a:schemeClr val="tx1"/>
                </a:solidFill>
                <a:effectLst/>
                <a:latin typeface="Arial" charset="0"/>
                <a:ea typeface="ＭＳ Ｐゴシック" charset="-128"/>
                <a:cs typeface="ＭＳ Ｐゴシック" charset="-128"/>
              </a:rPr>
              <a:t>You can slip, trip and fall in all kinds of workplaces, from offices to construction sites. Falls are the leading cause of injuries in North American workplaces.</a:t>
            </a:r>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3</a:t>
            </a:fld>
            <a:endParaRPr lang="en-US" dirty="0"/>
          </a:p>
        </p:txBody>
      </p:sp>
    </p:spTree>
    <p:extLst>
      <p:ext uri="{BB962C8B-B14F-4D97-AF65-F5344CB8AC3E}">
        <p14:creationId xmlns:p14="http://schemas.microsoft.com/office/powerpoint/2010/main" val="7882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WHAT’S THE DANGER </a:t>
            </a:r>
          </a:p>
          <a:p>
            <a:r>
              <a:rPr lang="en-US" sz="1100" kern="1200" dirty="0">
                <a:solidFill>
                  <a:schemeClr val="tx1"/>
                </a:solidFill>
                <a:effectLst/>
                <a:latin typeface="Arial" charset="0"/>
                <a:ea typeface="ＭＳ Ｐゴシック" charset="-128"/>
                <a:cs typeface="ＭＳ Ｐゴシック" charset="-128"/>
              </a:rPr>
              <a:t>Most workplace falls which cause injury or death are falls from the same level, not from heights. And remember the big picture. Failure to reduce and eliminate slips, trips erodes the bottom line of business and impacts quality of life of workers. </a:t>
            </a:r>
          </a:p>
          <a:p>
            <a:r>
              <a:rPr lang="en-US" sz="1100" b="1" kern="1200" dirty="0">
                <a:solidFill>
                  <a:schemeClr val="tx1"/>
                </a:solidFill>
                <a:effectLst/>
                <a:latin typeface="Arial" charset="0"/>
                <a:ea typeface="ＭＳ Ｐゴシック" charset="-128"/>
                <a:cs typeface="ＭＳ Ｐゴシック" charset="-128"/>
              </a:rPr>
              <a:t>Example</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You may be in a hurry and run down a flight of stairs, or walk a corridor while reading instructions. You might slip on a slick surface and suddenly your feet go out from under you. Falls can also be caused by tripping on an obstacle - your feet get caught but your body keeps on going.</a:t>
            </a:r>
          </a:p>
          <a:p>
            <a:endParaRPr lang="en-US" sz="1200" b="1" dirty="0"/>
          </a:p>
          <a:p>
            <a:pPr defTabSz="966155">
              <a:defRPr/>
            </a:pPr>
            <a:r>
              <a:rPr lang="en-US" dirty="0">
                <a:ea typeface="ＭＳ Ｐゴシック" pitchFamily="34" charset="-128"/>
              </a:rPr>
              <a:t>(Next Slide)</a:t>
            </a:r>
          </a:p>
          <a:p>
            <a:endParaRPr lang="en-US" sz="1200"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4</a:t>
            </a:fld>
            <a:endParaRPr lang="en-US" dirty="0"/>
          </a:p>
        </p:txBody>
      </p:sp>
    </p:spTree>
    <p:extLst>
      <p:ext uri="{BB962C8B-B14F-4D97-AF65-F5344CB8AC3E}">
        <p14:creationId xmlns:p14="http://schemas.microsoft.com/office/powerpoint/2010/main" val="83725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r>
              <a:rPr lang="en-US" sz="1100" b="1" kern="1200" dirty="0">
                <a:solidFill>
                  <a:schemeClr val="tx1"/>
                </a:solidFill>
                <a:effectLst/>
                <a:latin typeface="Arial" charset="0"/>
                <a:ea typeface="ＭＳ Ｐゴシック" charset="-128"/>
                <a:cs typeface="ＭＳ Ｐゴシック" charset="-128"/>
              </a:rPr>
              <a:t>Appropriate clothing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Wear boots or shoes that have skid - resistant soles and are free from oil and grease. When working on slippery surfaces or in icy weather, wear non-slip soles. Be aware that overly long, loose pant cuffs are a tripping hazard.</a:t>
            </a:r>
          </a:p>
          <a:p>
            <a:r>
              <a:rPr lang="en-US" sz="1100" b="1" kern="1200" dirty="0">
                <a:solidFill>
                  <a:schemeClr val="tx1"/>
                </a:solidFill>
                <a:effectLst/>
                <a:latin typeface="Arial" charset="0"/>
                <a:ea typeface="ＭＳ Ｐゴシック" charset="-128"/>
                <a:cs typeface="ＭＳ Ｐゴシック" charset="-128"/>
              </a:rPr>
              <a:t>Clear paths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If you see something in an aisle such as litter or extension cords, move or report them. Also watch for loose or torn carpeting, mats or runners. Don't store things on or near stairways. Watch out for unexpected hazards such as unguarded floor openings. Report them immediately so they can be correctly covered and guarded.</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5</a:t>
            </a:fld>
            <a:endParaRPr lang="en-US" dirty="0"/>
          </a:p>
        </p:txBody>
      </p:sp>
    </p:spTree>
    <p:extLst>
      <p:ext uri="{BB962C8B-B14F-4D97-AF65-F5344CB8AC3E}">
        <p14:creationId xmlns:p14="http://schemas.microsoft.com/office/powerpoint/2010/main" val="419675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r>
              <a:rPr lang="en-US" sz="1100" b="1" kern="1200" dirty="0">
                <a:solidFill>
                  <a:schemeClr val="tx1"/>
                </a:solidFill>
                <a:effectLst/>
                <a:latin typeface="Arial" charset="0"/>
                <a:ea typeface="ＭＳ Ｐゴシック" charset="-128"/>
                <a:cs typeface="ＭＳ Ｐゴシック" charset="-128"/>
              </a:rPr>
              <a:t>Respect slickness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Obey signs such as "Caution: Wet Floor." Clean up spills immediately. When you come indoors from rain or snow, your wet footwear slides more easily. Newly waxed and high gloss floors are also hazarding. On slippery or rough surfaces, take small steps and walk slowly.</a:t>
            </a:r>
          </a:p>
          <a:p>
            <a:r>
              <a:rPr lang="en-US" sz="1100" b="1" kern="1200" dirty="0">
                <a:solidFill>
                  <a:schemeClr val="tx1"/>
                </a:solidFill>
                <a:effectLst/>
                <a:latin typeface="Arial" charset="0"/>
                <a:ea typeface="ＭＳ Ｐゴシック" charset="-128"/>
                <a:cs typeface="ＭＳ Ｐゴシック" charset="-128"/>
              </a:rPr>
              <a:t>Walk safely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Keep your head up. Don't run down a hallway. Never engage in horseplay. Use stairways' handrails. When carrying a load, make sure you can see over or around it. On slick surfaces keep your hands at your side for balance and take caution, short steps. Don’t run.</a:t>
            </a:r>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6</a:t>
            </a:fld>
            <a:endParaRPr lang="en-US" dirty="0"/>
          </a:p>
        </p:txBody>
      </p:sp>
    </p:spTree>
    <p:extLst>
      <p:ext uri="{BB962C8B-B14F-4D97-AF65-F5344CB8AC3E}">
        <p14:creationId xmlns:p14="http://schemas.microsoft.com/office/powerpoint/2010/main" val="80721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r>
              <a:rPr lang="en-US" sz="1100" b="1" kern="1200" dirty="0">
                <a:solidFill>
                  <a:schemeClr val="tx1"/>
                </a:solidFill>
                <a:effectLst/>
                <a:latin typeface="Arial" charset="0"/>
                <a:ea typeface="ＭＳ Ｐゴシック" charset="-128"/>
                <a:cs typeface="ＭＳ Ｐゴシック" charset="-128"/>
              </a:rPr>
              <a:t>Office smarts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Don't tip back in a chair. Chairs should have five legs to prevent tipping. Keep drawers of desks, cupboards and filing cabinets closed.</a:t>
            </a:r>
          </a:p>
          <a:p>
            <a:r>
              <a:rPr lang="en-US" sz="1100" b="1" kern="1200" dirty="0">
                <a:solidFill>
                  <a:schemeClr val="tx1"/>
                </a:solidFill>
                <a:effectLst/>
                <a:latin typeface="Arial" charset="0"/>
                <a:ea typeface="ＭＳ Ｐゴシック" charset="-128"/>
                <a:cs typeface="ＭＳ Ｐゴシック" charset="-128"/>
              </a:rPr>
              <a:t>Elevate wisely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Don't stand on makeshift platforms such as a chair on top of a desk. Instead, correctly use a stepstool, ladder or scaffold.</a:t>
            </a:r>
          </a:p>
          <a:p>
            <a:r>
              <a:rPr lang="en-US" sz="1100" b="1" kern="1200" dirty="0">
                <a:solidFill>
                  <a:schemeClr val="tx1"/>
                </a:solidFill>
                <a:effectLst/>
                <a:latin typeface="Arial" charset="0"/>
                <a:ea typeface="ＭＳ Ｐゴシック" charset="-128"/>
                <a:cs typeface="ＭＳ Ｐゴシック" charset="-128"/>
              </a:rPr>
              <a:t>Working at heights </a:t>
            </a:r>
            <a:endParaRPr lang="en-US" sz="1100" kern="1200" dirty="0">
              <a:solidFill>
                <a:schemeClr val="tx1"/>
              </a:solidFill>
              <a:effectLst/>
              <a:latin typeface="Arial" charset="0"/>
              <a:ea typeface="ＭＳ Ｐゴシック" charset="-128"/>
              <a:cs typeface="ＭＳ Ｐゴシック" charset="-128"/>
            </a:endParaRPr>
          </a:p>
          <a:p>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Be sure to use the required fall protection equipment and all safe procedures when working at heights. Many falls from heights are actually caused by tripping or slipping.</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7</a:t>
            </a:fld>
            <a:endParaRPr lang="en-US" dirty="0"/>
          </a:p>
        </p:txBody>
      </p:sp>
    </p:spTree>
    <p:extLst>
      <p:ext uri="{BB962C8B-B14F-4D97-AF65-F5344CB8AC3E}">
        <p14:creationId xmlns:p14="http://schemas.microsoft.com/office/powerpoint/2010/main" val="312445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fontAlgn="base"/>
            <a:r>
              <a:rPr lang="en-US" sz="1100" b="1" kern="1200" dirty="0">
                <a:solidFill>
                  <a:schemeClr val="tx1"/>
                </a:solidFill>
                <a:effectLst/>
                <a:latin typeface="Arial" charset="0"/>
                <a:ea typeface="ＭＳ Ｐゴシック" charset="-128"/>
                <a:cs typeface="ＭＳ Ｐゴシック" charset="-128"/>
              </a:rPr>
              <a:t>Shed light</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Poor lighting can camouflage hazards, so replace fixtures or bulbs that don’t work. In areas where no fixtures are installed, make sure obstacles have been removed. Turn on lights before entering an area.</a:t>
            </a:r>
          </a:p>
          <a:p>
            <a:pPr fontAlgn="base"/>
            <a:r>
              <a:rPr lang="en-US" sz="1100" b="1" kern="1200" dirty="0">
                <a:solidFill>
                  <a:schemeClr val="tx1"/>
                </a:solidFill>
                <a:effectLst/>
                <a:latin typeface="Arial" charset="0"/>
                <a:ea typeface="ＭＳ Ｐゴシック" charset="-128"/>
                <a:cs typeface="ＭＳ Ｐゴシック" charset="-128"/>
              </a:rPr>
              <a:t>Practice stair care</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There’s always a potential for trips and falls on stairways that are too steep or not steep enough. Always walk up and down stairs slowly, one step at the time. Sound too caution? Numerous workers have been injured on stairways by going to fast or by skipping steps. And if you must carry a load on stairs, make sure the load doesn’t block your vision, and try to keep one hand free to hold the railing.</a:t>
            </a:r>
          </a:p>
          <a:p>
            <a:pPr fontAlgn="base"/>
            <a:r>
              <a:rPr lang="en-US" sz="1100" b="1" kern="1200" dirty="0">
                <a:solidFill>
                  <a:schemeClr val="tx1"/>
                </a:solidFill>
                <a:effectLst/>
                <a:latin typeface="Arial" charset="0"/>
                <a:ea typeface="ＭＳ Ｐゴシック" charset="-128"/>
                <a:cs typeface="ＭＳ Ｐゴシック" charset="-128"/>
              </a:rPr>
              <a:t>Personal regimen </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Get enough rest and sleep. Exercise regularly. Eat nutritious well-balanced diet and include vitamin C. More alert, physically and mentally fit workers are better equipped to handle safety challenges like slips, trips and falls in a successful way. </a:t>
            </a:r>
          </a:p>
          <a:p>
            <a:pPr fontAlgn="base"/>
            <a:endParaRPr lang="en-US" sz="1100" kern="1200" dirty="0">
              <a:solidFill>
                <a:schemeClr val="tx1"/>
              </a:solidFill>
              <a:effectLst/>
              <a:latin typeface="Arial" charset="0"/>
              <a:ea typeface="ＭＳ Ｐゴシック" charset="-128"/>
              <a:cs typeface="ＭＳ Ｐゴシック" charset="-128"/>
            </a:endParaRP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8</a:t>
            </a:fld>
            <a:endParaRPr lang="en-US" dirty="0"/>
          </a:p>
        </p:txBody>
      </p:sp>
    </p:spTree>
    <p:extLst>
      <p:ext uri="{BB962C8B-B14F-4D97-AF65-F5344CB8AC3E}">
        <p14:creationId xmlns:p14="http://schemas.microsoft.com/office/powerpoint/2010/main" val="83406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fontAlgn="base"/>
            <a:r>
              <a:rPr lang="en-US" sz="1100" b="1" kern="1200" dirty="0">
                <a:solidFill>
                  <a:schemeClr val="tx1"/>
                </a:solidFill>
                <a:effectLst/>
                <a:latin typeface="Arial" charset="0"/>
                <a:ea typeface="ＭＳ Ｐゴシック" charset="-128"/>
                <a:cs typeface="ＭＳ Ｐゴシック" charset="-128"/>
              </a:rPr>
              <a:t>Good housekeeping and clean up tips:</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 </a:t>
            </a:r>
          </a:p>
          <a:p>
            <a:pPr lvl="0" fontAlgn="base"/>
            <a:r>
              <a:rPr lang="en-US" sz="1100" kern="1200" dirty="0">
                <a:solidFill>
                  <a:schemeClr val="tx1"/>
                </a:solidFill>
                <a:effectLst/>
                <a:latin typeface="Arial" charset="0"/>
                <a:ea typeface="ＭＳ Ｐゴシック" charset="-128"/>
                <a:cs typeface="ＭＳ Ｐゴシック" charset="-128"/>
              </a:rPr>
              <a:t>Wipe up grease, water and other slick substances as soon as they are discovered. Cover icy and greasy spots with sand, dirt or other absorbent material.</a:t>
            </a:r>
          </a:p>
          <a:p>
            <a:pPr lvl="0" fontAlgn="base"/>
            <a:r>
              <a:rPr lang="en-US" sz="1100" kern="1200" dirty="0">
                <a:solidFill>
                  <a:schemeClr val="tx1"/>
                </a:solidFill>
                <a:effectLst/>
                <a:latin typeface="Arial" charset="0"/>
                <a:ea typeface="ＭＳ Ｐゴシック" charset="-128"/>
                <a:cs typeface="ＭＳ Ｐゴシック" charset="-128"/>
              </a:rPr>
              <a:t>If repair or maintenance work is being done, keep equipment and the surrounding area free of scraps and debris.</a:t>
            </a:r>
          </a:p>
          <a:p>
            <a:pPr lvl="0" fontAlgn="base"/>
            <a:r>
              <a:rPr lang="en-US" sz="1100" kern="1200" dirty="0">
                <a:solidFill>
                  <a:schemeClr val="tx1"/>
                </a:solidFill>
                <a:effectLst/>
                <a:latin typeface="Arial" charset="0"/>
                <a:ea typeface="ＭＳ Ｐゴシック" charset="-128"/>
                <a:cs typeface="ＭＳ Ｐゴシック" charset="-128"/>
              </a:rPr>
              <a:t>Secure lose or light material to prevent it from blowing away in the wind and, as with any other aspect of rig operation, don’t let material fall from any level.</a:t>
            </a:r>
          </a:p>
          <a:p>
            <a:pPr lvl="0" fontAlgn="base"/>
            <a:r>
              <a:rPr lang="en-US" sz="1100" kern="1200" dirty="0">
                <a:solidFill>
                  <a:schemeClr val="tx1"/>
                </a:solidFill>
                <a:effectLst/>
                <a:latin typeface="Arial" charset="0"/>
                <a:ea typeface="ＭＳ Ｐゴシック" charset="-128"/>
                <a:cs typeface="ＭＳ Ｐゴシック" charset="-128"/>
              </a:rPr>
              <a:t>Inspect your work area and machinery or tools before you start work. </a:t>
            </a:r>
            <a:r>
              <a:rPr lang="en-US" sz="1100" b="1" kern="1200" dirty="0">
                <a:solidFill>
                  <a:schemeClr val="tx1"/>
                </a:solidFill>
                <a:effectLst/>
                <a:latin typeface="Arial" charset="0"/>
                <a:ea typeface="ＭＳ Ｐゴシック" charset="-128"/>
                <a:cs typeface="ＭＳ Ｐゴシック" charset="-128"/>
              </a:rPr>
              <a:t> </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 </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9</a:t>
            </a:fld>
            <a:endParaRPr lang="en-US" dirty="0"/>
          </a:p>
        </p:txBody>
      </p:sp>
    </p:spTree>
    <p:extLst>
      <p:ext uri="{BB962C8B-B14F-4D97-AF65-F5344CB8AC3E}">
        <p14:creationId xmlns:p14="http://schemas.microsoft.com/office/powerpoint/2010/main" val="65150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blip>
          <a:srcRect t="-1" b="-4531"/>
          <a:stretch/>
        </p:blipFill>
        <p:spPr bwMode="auto">
          <a:xfrm>
            <a:off x="0" y="0"/>
            <a:ext cx="13004800" cy="10195560"/>
          </a:xfrm>
          <a:prstGeom prst="rect">
            <a:avLst/>
          </a:prstGeom>
          <a:noFill/>
          <a:ln>
            <a:noFill/>
          </a:ln>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B4B8F-E906-4B4C-A012-F5546F7569F4}" type="slidenum">
              <a:rPr lang="en-US"/>
              <a:pPr>
                <a:defRPr/>
              </a:pPr>
              <a:t>‹Nº›</a:t>
            </a:fld>
            <a:endParaRPr lang="en-US" dirty="0"/>
          </a:p>
        </p:txBody>
      </p:sp>
    </p:spTree>
    <p:extLst>
      <p:ext uri="{BB962C8B-B14F-4D97-AF65-F5344CB8AC3E}">
        <p14:creationId xmlns:p14="http://schemas.microsoft.com/office/powerpoint/2010/main" val="13208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1"/>
            <a:ext cx="2926080" cy="8322169"/>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50240" y="390611"/>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C713F-C264-4EE7-A923-2A0535552985}" type="slidenum">
              <a:rPr lang="en-US"/>
              <a:pPr>
                <a:defRPr/>
              </a:pPr>
              <a:t>‹Nº›</a:t>
            </a:fld>
            <a:endParaRPr lang="en-US" dirty="0"/>
          </a:p>
        </p:txBody>
      </p:sp>
    </p:spTree>
    <p:extLst>
      <p:ext uri="{BB962C8B-B14F-4D97-AF65-F5344CB8AC3E}">
        <p14:creationId xmlns:p14="http://schemas.microsoft.com/office/powerpoint/2010/main" val="385259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 b="-4531"/>
          <a:stretch/>
        </p:blipFill>
        <p:spPr bwMode="auto">
          <a:xfrm>
            <a:off x="0" y="1"/>
            <a:ext cx="13004800" cy="101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5113"/>
            <a:ext cx="2663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4" descr="new-talks-background-darker_1.jpg"/>
          <p:cNvPicPr>
            <a:picLocks noChangeAspect="1"/>
          </p:cNvPicPr>
          <p:nvPr userDrawn="1"/>
        </p:nvPicPr>
        <p:blipFill rotWithShape="1">
          <a:blip r:embed="rId2" cstate="print">
            <a:clrChange>
              <a:clrFrom>
                <a:srgbClr val="F5F5F5"/>
              </a:clrFrom>
              <a:clrTo>
                <a:srgbClr val="F5F5F5">
                  <a:alpha val="0"/>
                </a:srgbClr>
              </a:clrTo>
            </a:clrChange>
            <a:duotone>
              <a:schemeClr val="bg2">
                <a:shade val="45000"/>
                <a:satMod val="135000"/>
              </a:schemeClr>
              <a:prstClr val="white"/>
            </a:duotone>
          </a:blip>
          <a:srcRect t="2477" r="43505" b="64428"/>
          <a:stretch/>
        </p:blipFill>
        <p:spPr bwMode="auto">
          <a:xfrm>
            <a:off x="-6340" y="0"/>
            <a:ext cx="3319624" cy="1458520"/>
          </a:xfrm>
          <a:prstGeom prst="rect">
            <a:avLst/>
          </a:prstGeom>
          <a:noFill/>
          <a:ln>
            <a:noFill/>
          </a:ln>
        </p:spPr>
      </p:pic>
      <p:sp>
        <p:nvSpPr>
          <p:cNvPr id="4" name="Rectangle 3"/>
          <p:cNvSpPr/>
          <p:nvPr userDrawn="1"/>
        </p:nvSpPr>
        <p:spPr>
          <a:xfrm>
            <a:off x="14288" y="3436938"/>
            <a:ext cx="12969875" cy="631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 y="555625"/>
            <a:ext cx="13027025" cy="0"/>
          </a:xfrm>
          <a:prstGeom prst="line">
            <a:avLst/>
          </a:prstGeom>
          <a:ln w="12700">
            <a:solidFill>
              <a:schemeClr val="tx2">
                <a:lumMod val="75000"/>
                <a:alpha val="33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453728" y="632520"/>
            <a:ext cx="5821858" cy="466725"/>
          </a:xfrm>
        </p:spPr>
        <p:txBody>
          <a:bodyPr/>
          <a:lstStyle>
            <a:lvl1pPr marL="0" indent="0" algn="l">
              <a:buNone/>
              <a:defRPr sz="2600" b="1">
                <a:solidFill>
                  <a:schemeClr val="tx1">
                    <a:lumMod val="75000"/>
                    <a:lumOff val="25000"/>
                  </a:schemeClr>
                </a:solidFill>
                <a:latin typeface="Arial" pitchFamily="34" charset="0"/>
                <a:cs typeface="Arial" pitchFamily="34" charset="0"/>
              </a:defRPr>
            </a:lvl1pPr>
            <a:lvl2pPr marL="650875" indent="0">
              <a:buNone/>
              <a:defRPr/>
            </a:lvl2pPr>
            <a:lvl3pPr marL="1300163" indent="0">
              <a:buNone/>
              <a:defRPr/>
            </a:lvl3pPr>
            <a:lvl4pPr marL="1949450" indent="0">
              <a:buNone/>
              <a:defRPr/>
            </a:lvl4pPr>
            <a:lvl5pPr marL="2600325" indent="0">
              <a:buNone/>
              <a:defRPr/>
            </a:lvl5pPr>
          </a:lstStyle>
          <a:p>
            <a:pPr lvl="0"/>
            <a:r>
              <a:rPr lang="en-US" dirty="0"/>
              <a:t>Click to edit</a:t>
            </a:r>
          </a:p>
        </p:txBody>
      </p:sp>
      <p:sp>
        <p:nvSpPr>
          <p:cNvPr id="7" name="Slide Number Placeholder 5"/>
          <p:cNvSpPr>
            <a:spLocks noGrp="1"/>
          </p:cNvSpPr>
          <p:nvPr>
            <p:ph type="sldNum" sz="quarter" idx="14"/>
          </p:nvPr>
        </p:nvSpPr>
        <p:spPr>
          <a:xfrm>
            <a:off x="93663" y="9053513"/>
            <a:ext cx="1162050" cy="519112"/>
          </a:xfrm>
        </p:spPr>
        <p:txBody>
          <a:bodyPr/>
          <a:lstStyle>
            <a:lvl1pPr algn="l">
              <a:defRPr>
                <a:solidFill>
                  <a:schemeClr val="tx1">
                    <a:lumMod val="85000"/>
                    <a:lumOff val="15000"/>
                  </a:schemeClr>
                </a:solidFill>
              </a:defRPr>
            </a:lvl1pPr>
          </a:lstStyle>
          <a:p>
            <a:pPr>
              <a:defRPr/>
            </a:pPr>
            <a:fld id="{C15F42D2-6F07-404D-97E8-C1825F292791}" type="slidenum">
              <a:rPr lang="en-US"/>
              <a:pPr>
                <a:defRPr/>
              </a:pPr>
              <a:t>‹Nº›</a:t>
            </a:fld>
            <a:endParaRPr lang="en-US" dirty="0"/>
          </a:p>
        </p:txBody>
      </p:sp>
    </p:spTree>
    <p:extLst>
      <p:ext uri="{BB962C8B-B14F-4D97-AF65-F5344CB8AC3E}">
        <p14:creationId xmlns:p14="http://schemas.microsoft.com/office/powerpoint/2010/main" val="2191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6"/>
            <a:ext cx="11054080" cy="1937173"/>
          </a:xfrm>
        </p:spPr>
        <p:txBody>
          <a:bodyPr anchor="t"/>
          <a:lstStyle>
            <a:lvl1pPr algn="l">
              <a:defRPr sz="5700" b="1" cap="all"/>
            </a:lvl1pPr>
          </a:lstStyle>
          <a:p>
            <a:r>
              <a:rPr lang="en-US"/>
              <a:t>Click to edit Master title style</a:t>
            </a:r>
            <a:endParaRPr lang="en-CA"/>
          </a:p>
        </p:txBody>
      </p:sp>
      <p:sp>
        <p:nvSpPr>
          <p:cNvPr id="3" name="Text Placeholder 2"/>
          <p:cNvSpPr>
            <a:spLocks noGrp="1"/>
          </p:cNvSpPr>
          <p:nvPr>
            <p:ph type="body" idx="1"/>
          </p:nvPr>
        </p:nvSpPr>
        <p:spPr>
          <a:xfrm>
            <a:off x="1027290" y="4134007"/>
            <a:ext cx="11054080" cy="2133599"/>
          </a:xfrm>
        </p:spPr>
        <p:txBody>
          <a:bodyPr anchor="b"/>
          <a:lstStyle>
            <a:lvl1pPr marL="0" indent="0">
              <a:buNone/>
              <a:defRPr sz="2800">
                <a:solidFill>
                  <a:schemeClr val="tx1">
                    <a:tint val="75000"/>
                  </a:schemeClr>
                </a:solidFill>
              </a:defRPr>
            </a:lvl1pPr>
            <a:lvl2pPr marL="649894" indent="0">
              <a:buNone/>
              <a:defRPr sz="2600">
                <a:solidFill>
                  <a:schemeClr val="tx1">
                    <a:tint val="75000"/>
                  </a:schemeClr>
                </a:solidFill>
              </a:defRPr>
            </a:lvl2pPr>
            <a:lvl3pPr marL="1299791" indent="0">
              <a:buNone/>
              <a:defRPr sz="2300">
                <a:solidFill>
                  <a:schemeClr val="tx1">
                    <a:tint val="75000"/>
                  </a:schemeClr>
                </a:solidFill>
              </a:defRPr>
            </a:lvl3pPr>
            <a:lvl4pPr marL="1949694" indent="0">
              <a:buNone/>
              <a:defRPr sz="2000">
                <a:solidFill>
                  <a:schemeClr val="tx1">
                    <a:tint val="75000"/>
                  </a:schemeClr>
                </a:solidFill>
              </a:defRPr>
            </a:lvl4pPr>
            <a:lvl5pPr marL="2599590" indent="0">
              <a:buNone/>
              <a:defRPr sz="2000">
                <a:solidFill>
                  <a:schemeClr val="tx1">
                    <a:tint val="75000"/>
                  </a:schemeClr>
                </a:solidFill>
              </a:defRPr>
            </a:lvl5pPr>
            <a:lvl6pPr marL="3249485" indent="0">
              <a:buNone/>
              <a:defRPr sz="2000">
                <a:solidFill>
                  <a:schemeClr val="tx1">
                    <a:tint val="75000"/>
                  </a:schemeClr>
                </a:solidFill>
              </a:defRPr>
            </a:lvl6pPr>
            <a:lvl7pPr marL="3899387" indent="0">
              <a:buNone/>
              <a:defRPr sz="2000">
                <a:solidFill>
                  <a:schemeClr val="tx1">
                    <a:tint val="75000"/>
                  </a:schemeClr>
                </a:solidFill>
              </a:defRPr>
            </a:lvl7pPr>
            <a:lvl8pPr marL="4549276" indent="0">
              <a:buNone/>
              <a:defRPr sz="2000">
                <a:solidFill>
                  <a:schemeClr val="tx1">
                    <a:tint val="75000"/>
                  </a:schemeClr>
                </a:solidFill>
              </a:defRPr>
            </a:lvl8pPr>
            <a:lvl9pPr marL="519917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7204F-3AE4-4266-B1BF-3C44DD0DA995}" type="slidenum">
              <a:rPr lang="en-US"/>
              <a:pPr>
                <a:defRPr/>
              </a:pPr>
              <a:t>‹Nº›</a:t>
            </a:fld>
            <a:endParaRPr lang="en-US" dirty="0"/>
          </a:p>
        </p:txBody>
      </p:sp>
    </p:spTree>
    <p:extLst>
      <p:ext uri="{BB962C8B-B14F-4D97-AF65-F5344CB8AC3E}">
        <p14:creationId xmlns:p14="http://schemas.microsoft.com/office/powerpoint/2010/main" val="27661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50240"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610773"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85389-1759-4015-895E-B766D6A1D335}" type="slidenum">
              <a:rPr lang="en-US"/>
              <a:pPr>
                <a:defRPr/>
              </a:pPr>
              <a:t>‹Nº›</a:t>
            </a:fld>
            <a:endParaRPr lang="en-US" dirty="0"/>
          </a:p>
        </p:txBody>
      </p:sp>
    </p:spTree>
    <p:extLst>
      <p:ext uri="{BB962C8B-B14F-4D97-AF65-F5344CB8AC3E}">
        <p14:creationId xmlns:p14="http://schemas.microsoft.com/office/powerpoint/2010/main" val="248772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9A7753-0C82-4723-AFFE-00BD37CF81AD}" type="slidenum">
              <a:rPr lang="en-US"/>
              <a:pPr>
                <a:defRPr/>
              </a:pPr>
              <a:t>‹Nº›</a:t>
            </a:fld>
            <a:endParaRPr lang="en-US" dirty="0"/>
          </a:p>
        </p:txBody>
      </p:sp>
    </p:spTree>
    <p:extLst>
      <p:ext uri="{BB962C8B-B14F-4D97-AF65-F5344CB8AC3E}">
        <p14:creationId xmlns:p14="http://schemas.microsoft.com/office/powerpoint/2010/main" val="24314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F0DFD-7C7B-4695-8206-1A44F2EBBD03}" type="slidenum">
              <a:rPr lang="en-US"/>
              <a:pPr>
                <a:defRPr/>
              </a:pPr>
              <a:t>‹Nº›</a:t>
            </a:fld>
            <a:endParaRPr lang="en-US" dirty="0"/>
          </a:p>
        </p:txBody>
      </p:sp>
    </p:spTree>
    <p:extLst>
      <p:ext uri="{BB962C8B-B14F-4D97-AF65-F5344CB8AC3E}">
        <p14:creationId xmlns:p14="http://schemas.microsoft.com/office/powerpoint/2010/main" val="29340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B6A6E-ED52-49A3-AED1-DFFED2A6209B}" type="slidenum">
              <a:rPr lang="en-US"/>
              <a:pPr>
                <a:defRPr/>
              </a:pPr>
              <a:t>‹Nº›</a:t>
            </a:fld>
            <a:endParaRPr lang="en-US" dirty="0"/>
          </a:p>
        </p:txBody>
      </p:sp>
    </p:spTree>
    <p:extLst>
      <p:ext uri="{BB962C8B-B14F-4D97-AF65-F5344CB8AC3E}">
        <p14:creationId xmlns:p14="http://schemas.microsoft.com/office/powerpoint/2010/main" val="120298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CA"/>
          </a:p>
        </p:txBody>
      </p:sp>
      <p:sp>
        <p:nvSpPr>
          <p:cNvPr id="3" name="Content Placeholder 2"/>
          <p:cNvSpPr>
            <a:spLocks noGrp="1"/>
          </p:cNvSpPr>
          <p:nvPr>
            <p:ph idx="1"/>
          </p:nvPr>
        </p:nvSpPr>
        <p:spPr>
          <a:xfrm>
            <a:off x="5084516" y="38835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73119-9501-4423-9A57-04B054410EBC}" type="slidenum">
              <a:rPr lang="en-US"/>
              <a:pPr>
                <a:defRPr/>
              </a:pPr>
              <a:t>‹Nº›</a:t>
            </a:fld>
            <a:endParaRPr lang="en-US" dirty="0"/>
          </a:p>
        </p:txBody>
      </p:sp>
    </p:spTree>
    <p:extLst>
      <p:ext uri="{BB962C8B-B14F-4D97-AF65-F5344CB8AC3E}">
        <p14:creationId xmlns:p14="http://schemas.microsoft.com/office/powerpoint/2010/main" val="379566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CA"/>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49894" indent="0">
              <a:buNone/>
              <a:defRPr sz="4000"/>
            </a:lvl2pPr>
            <a:lvl3pPr marL="1299791" indent="0">
              <a:buNone/>
              <a:defRPr sz="3400"/>
            </a:lvl3pPr>
            <a:lvl4pPr marL="1949694" indent="0">
              <a:buNone/>
              <a:defRPr sz="2800"/>
            </a:lvl4pPr>
            <a:lvl5pPr marL="2599590" indent="0">
              <a:buNone/>
              <a:defRPr sz="2800"/>
            </a:lvl5pPr>
            <a:lvl6pPr marL="3249485" indent="0">
              <a:buNone/>
              <a:defRPr sz="2800"/>
            </a:lvl6pPr>
            <a:lvl7pPr marL="3899387" indent="0">
              <a:buNone/>
              <a:defRPr sz="2800"/>
            </a:lvl7pPr>
            <a:lvl8pPr marL="4549276" indent="0">
              <a:buNone/>
              <a:defRPr sz="2800"/>
            </a:lvl8pPr>
            <a:lvl9pPr marL="5199179" indent="0">
              <a:buNone/>
              <a:defRPr sz="2800"/>
            </a:lvl9pPr>
          </a:lstStyle>
          <a:p>
            <a:pPr lvl="0"/>
            <a:endParaRPr lang="en-CA"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7D5151-EA1F-4A0F-BE26-6F65AA665B8F}" type="slidenum">
              <a:rPr lang="en-US"/>
              <a:pPr>
                <a:defRPr/>
              </a:pPr>
              <a:t>‹Nº›</a:t>
            </a:fld>
            <a:endParaRPr lang="en-US" dirty="0"/>
          </a:p>
        </p:txBody>
      </p:sp>
    </p:spTree>
    <p:extLst>
      <p:ext uri="{BB962C8B-B14F-4D97-AF65-F5344CB8AC3E}">
        <p14:creationId xmlns:p14="http://schemas.microsoft.com/office/powerpoint/2010/main" val="35261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50875" y="9040813"/>
            <a:ext cx="3033713" cy="519112"/>
          </a:xfrm>
          <a:prstGeom prst="rect">
            <a:avLst/>
          </a:prstGeom>
        </p:spPr>
        <p:txBody>
          <a:bodyPr vert="horz" lIns="129978" tIns="64990" rIns="129978" bIns="64990" rtlCol="0" anchor="ctr"/>
          <a:lstStyle>
            <a:lvl1pPr algn="l">
              <a:defRPr sz="1700">
                <a:solidFill>
                  <a:schemeClr val="tx1">
                    <a:tint val="75000"/>
                  </a:schemeClr>
                </a:solidFill>
                <a:ea typeface="ＭＳ Ｐゴシック" charset="-128"/>
                <a:cs typeface="+mn-cs"/>
              </a:defRPr>
            </a:lvl1pPr>
          </a:lstStyle>
          <a:p>
            <a:pPr>
              <a:defRPr/>
            </a:pPr>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129978" tIns="64990" rIns="129978" bIns="64990" rtlCol="0" anchor="ctr"/>
          <a:lstStyle>
            <a:lvl1pPr algn="ctr">
              <a:defRPr sz="1700">
                <a:solidFill>
                  <a:schemeClr val="tx1">
                    <a:tint val="75000"/>
                  </a:schemeClr>
                </a:solidFill>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129978" tIns="64990" rIns="129978" bIns="64990" rtlCol="0" anchor="ctr"/>
          <a:lstStyle>
            <a:lvl1pPr algn="r">
              <a:defRPr sz="1700">
                <a:solidFill>
                  <a:schemeClr val="tx1">
                    <a:tint val="75000"/>
                  </a:schemeClr>
                </a:solidFill>
                <a:ea typeface="ＭＳ Ｐゴシック" charset="-128"/>
                <a:cs typeface="+mn-cs"/>
              </a:defRPr>
            </a:lvl1pPr>
          </a:lstStyle>
          <a:p>
            <a:pPr>
              <a:defRPr/>
            </a:pPr>
            <a:fld id="{76C54135-3013-4411-96DE-92A94087AA59}"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8" r:id="rId12"/>
  </p:sldLayoutIdLst>
  <p:txStyles>
    <p:titleStyle>
      <a:lvl1pPr algn="ctr" defTabSz="1298575" rtl="0" eaLnBrk="0" fontAlgn="base" hangingPunct="0">
        <a:spcBef>
          <a:spcPct val="0"/>
        </a:spcBef>
        <a:spcAft>
          <a:spcPct val="0"/>
        </a:spcAft>
        <a:defRPr sz="6300" kern="1200">
          <a:solidFill>
            <a:schemeClr val="tx1"/>
          </a:solidFill>
          <a:latin typeface="+mj-lt"/>
          <a:ea typeface="+mj-ea"/>
          <a:cs typeface="+mj-cs"/>
        </a:defRPr>
      </a:lvl1pPr>
      <a:lvl2pPr algn="ctr" defTabSz="1298575" rtl="0" eaLnBrk="0" fontAlgn="base" hangingPunct="0">
        <a:spcBef>
          <a:spcPct val="0"/>
        </a:spcBef>
        <a:spcAft>
          <a:spcPct val="0"/>
        </a:spcAft>
        <a:defRPr sz="6300">
          <a:solidFill>
            <a:schemeClr val="tx1"/>
          </a:solidFill>
          <a:latin typeface="Calibri" pitchFamily="34" charset="0"/>
        </a:defRPr>
      </a:lvl2pPr>
      <a:lvl3pPr algn="ctr" defTabSz="1298575" rtl="0" eaLnBrk="0" fontAlgn="base" hangingPunct="0">
        <a:spcBef>
          <a:spcPct val="0"/>
        </a:spcBef>
        <a:spcAft>
          <a:spcPct val="0"/>
        </a:spcAft>
        <a:defRPr sz="6300">
          <a:solidFill>
            <a:schemeClr val="tx1"/>
          </a:solidFill>
          <a:latin typeface="Calibri" pitchFamily="34" charset="0"/>
        </a:defRPr>
      </a:lvl3pPr>
      <a:lvl4pPr algn="ctr" defTabSz="1298575" rtl="0" eaLnBrk="0" fontAlgn="base" hangingPunct="0">
        <a:spcBef>
          <a:spcPct val="0"/>
        </a:spcBef>
        <a:spcAft>
          <a:spcPct val="0"/>
        </a:spcAft>
        <a:defRPr sz="6300">
          <a:solidFill>
            <a:schemeClr val="tx1"/>
          </a:solidFill>
          <a:latin typeface="Calibri" pitchFamily="34" charset="0"/>
        </a:defRPr>
      </a:lvl4pPr>
      <a:lvl5pPr algn="ctr" defTabSz="1298575" rtl="0" eaLnBrk="0" fontAlgn="base" hangingPunct="0">
        <a:spcBef>
          <a:spcPct val="0"/>
        </a:spcBef>
        <a:spcAft>
          <a:spcPct val="0"/>
        </a:spcAft>
        <a:defRPr sz="6300">
          <a:solidFill>
            <a:schemeClr val="tx1"/>
          </a:solidFill>
          <a:latin typeface="Calibri" pitchFamily="34" charset="0"/>
        </a:defRPr>
      </a:lvl5pPr>
      <a:lvl6pPr marL="457200" algn="ctr" defTabSz="1298575" rtl="0" fontAlgn="base">
        <a:spcBef>
          <a:spcPct val="0"/>
        </a:spcBef>
        <a:spcAft>
          <a:spcPct val="0"/>
        </a:spcAft>
        <a:defRPr sz="6300">
          <a:solidFill>
            <a:schemeClr val="tx1"/>
          </a:solidFill>
          <a:latin typeface="Calibri" pitchFamily="34" charset="0"/>
        </a:defRPr>
      </a:lvl6pPr>
      <a:lvl7pPr marL="914400" algn="ctr" defTabSz="1298575" rtl="0" fontAlgn="base">
        <a:spcBef>
          <a:spcPct val="0"/>
        </a:spcBef>
        <a:spcAft>
          <a:spcPct val="0"/>
        </a:spcAft>
        <a:defRPr sz="6300">
          <a:solidFill>
            <a:schemeClr val="tx1"/>
          </a:solidFill>
          <a:latin typeface="Calibri" pitchFamily="34" charset="0"/>
        </a:defRPr>
      </a:lvl7pPr>
      <a:lvl8pPr marL="1371600" algn="ctr" defTabSz="1298575" rtl="0" fontAlgn="base">
        <a:spcBef>
          <a:spcPct val="0"/>
        </a:spcBef>
        <a:spcAft>
          <a:spcPct val="0"/>
        </a:spcAft>
        <a:defRPr sz="6300">
          <a:solidFill>
            <a:schemeClr val="tx1"/>
          </a:solidFill>
          <a:latin typeface="Calibri" pitchFamily="34" charset="0"/>
        </a:defRPr>
      </a:lvl8pPr>
      <a:lvl9pPr marL="1828800" algn="ctr" defTabSz="1298575" rtl="0" fontAlgn="base">
        <a:spcBef>
          <a:spcPct val="0"/>
        </a:spcBef>
        <a:spcAft>
          <a:spcPct val="0"/>
        </a:spcAft>
        <a:defRPr sz="6300">
          <a:solidFill>
            <a:schemeClr val="tx1"/>
          </a:solidFill>
          <a:latin typeface="Calibri" pitchFamily="34" charset="0"/>
        </a:defRPr>
      </a:lvl9pPr>
    </p:titleStyle>
    <p:bodyStyle>
      <a:lvl1pPr marL="487363" indent="-487363" algn="l" defTabSz="12985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5688" indent="-404813" algn="l" defTabSz="1298575"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298575"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3300"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4175"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91" rtl="0" eaLnBrk="1" latinLnBrk="0" hangingPunct="1">
        <a:defRPr sz="2600" kern="1200">
          <a:solidFill>
            <a:schemeClr val="tx1"/>
          </a:solidFill>
          <a:latin typeface="+mn-lt"/>
          <a:ea typeface="+mn-ea"/>
          <a:cs typeface="+mn-cs"/>
        </a:defRPr>
      </a:lvl1pPr>
      <a:lvl2pPr marL="649894" algn="l" defTabSz="1299791" rtl="0" eaLnBrk="1" latinLnBrk="0" hangingPunct="1">
        <a:defRPr sz="2600" kern="1200">
          <a:solidFill>
            <a:schemeClr val="tx1"/>
          </a:solidFill>
          <a:latin typeface="+mn-lt"/>
          <a:ea typeface="+mn-ea"/>
          <a:cs typeface="+mn-cs"/>
        </a:defRPr>
      </a:lvl2pPr>
      <a:lvl3pPr marL="1299791" algn="l" defTabSz="1299791" rtl="0" eaLnBrk="1" latinLnBrk="0" hangingPunct="1">
        <a:defRPr sz="2600" kern="1200">
          <a:solidFill>
            <a:schemeClr val="tx1"/>
          </a:solidFill>
          <a:latin typeface="+mn-lt"/>
          <a:ea typeface="+mn-ea"/>
          <a:cs typeface="+mn-cs"/>
        </a:defRPr>
      </a:lvl3pPr>
      <a:lvl4pPr marL="1949694" algn="l" defTabSz="1299791" rtl="0" eaLnBrk="1" latinLnBrk="0" hangingPunct="1">
        <a:defRPr sz="2600" kern="1200">
          <a:solidFill>
            <a:schemeClr val="tx1"/>
          </a:solidFill>
          <a:latin typeface="+mn-lt"/>
          <a:ea typeface="+mn-ea"/>
          <a:cs typeface="+mn-cs"/>
        </a:defRPr>
      </a:lvl4pPr>
      <a:lvl5pPr marL="2599590" algn="l" defTabSz="1299791" rtl="0" eaLnBrk="1" latinLnBrk="0" hangingPunct="1">
        <a:defRPr sz="2600" kern="1200">
          <a:solidFill>
            <a:schemeClr val="tx1"/>
          </a:solidFill>
          <a:latin typeface="+mn-lt"/>
          <a:ea typeface="+mn-ea"/>
          <a:cs typeface="+mn-cs"/>
        </a:defRPr>
      </a:lvl5pPr>
      <a:lvl6pPr marL="3249485" algn="l" defTabSz="1299791" rtl="0" eaLnBrk="1" latinLnBrk="0" hangingPunct="1">
        <a:defRPr sz="2600" kern="1200">
          <a:solidFill>
            <a:schemeClr val="tx1"/>
          </a:solidFill>
          <a:latin typeface="+mn-lt"/>
          <a:ea typeface="+mn-ea"/>
          <a:cs typeface="+mn-cs"/>
        </a:defRPr>
      </a:lvl6pPr>
      <a:lvl7pPr marL="3899387" algn="l" defTabSz="1299791" rtl="0" eaLnBrk="1" latinLnBrk="0" hangingPunct="1">
        <a:defRPr sz="2600" kern="1200">
          <a:solidFill>
            <a:schemeClr val="tx1"/>
          </a:solidFill>
          <a:latin typeface="+mn-lt"/>
          <a:ea typeface="+mn-ea"/>
          <a:cs typeface="+mn-cs"/>
        </a:defRPr>
      </a:lvl7pPr>
      <a:lvl8pPr marL="4549276" algn="l" defTabSz="1299791" rtl="0" eaLnBrk="1" latinLnBrk="0" hangingPunct="1">
        <a:defRPr sz="2600" kern="1200">
          <a:solidFill>
            <a:schemeClr val="tx1"/>
          </a:solidFill>
          <a:latin typeface="+mn-lt"/>
          <a:ea typeface="+mn-ea"/>
          <a:cs typeface="+mn-cs"/>
        </a:defRPr>
      </a:lvl8pPr>
      <a:lvl9pPr marL="5199179" algn="l" defTabSz="129979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a:defRPr/>
            </a:pPr>
            <a:r>
              <a:rPr lang="en-US" sz="3600" b="1" dirty="0">
                <a:solidFill>
                  <a:schemeClr val="tx1">
                    <a:lumMod val="85000"/>
                    <a:lumOff val="15000"/>
                  </a:schemeClr>
                </a:solidFill>
              </a:rPr>
              <a:t>Click to get started…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SafetySmart 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D6435D25-6C65-4920-B29E-4FF10179E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030"/>
            <a:ext cx="13004800" cy="809807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bwMode="auto">
          <a:xfrm>
            <a:off x="2218072" y="1655527"/>
            <a:ext cx="8568655" cy="11486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eaLnBrk="1" hangingPunct="1">
              <a:defRPr/>
            </a:pPr>
            <a:r>
              <a:rPr lang="en-US" sz="4400" dirty="0">
                <a:solidFill>
                  <a:schemeClr val="bg1"/>
                </a:solidFill>
              </a:rPr>
              <a:t>Final Word</a:t>
            </a:r>
          </a:p>
        </p:txBody>
      </p:sp>
      <p:sp>
        <p:nvSpPr>
          <p:cNvPr id="7" name="Rectangle 6"/>
          <p:cNvSpPr/>
          <p:nvPr/>
        </p:nvSpPr>
        <p:spPr>
          <a:xfrm>
            <a:off x="1" y="3148608"/>
            <a:ext cx="13004799" cy="29329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eaLnBrk="0" hangingPunct="0">
              <a:lnSpc>
                <a:spcPct val="150000"/>
              </a:lnSpc>
              <a:spcBef>
                <a:spcPct val="30000"/>
              </a:spcBef>
              <a:defRPr/>
            </a:pPr>
            <a:r>
              <a:rPr lang="en-US" sz="4000" dirty="0">
                <a:solidFill>
                  <a:schemeClr val="bg1"/>
                </a:solidFill>
                <a:ea typeface="ＭＳ Ｐゴシック" charset="-128"/>
              </a:rPr>
              <a:t>Slips, trips and falls are serious hazards. Follow these steps to keep your feet on firm ground.</a:t>
            </a:r>
          </a:p>
          <a:p>
            <a:pPr lvl="0" algn="ctr" eaLnBrk="0" hangingPunct="0">
              <a:lnSpc>
                <a:spcPct val="150000"/>
              </a:lnSpc>
              <a:spcBef>
                <a:spcPct val="30000"/>
              </a:spcBef>
              <a:defRPr/>
            </a:pPr>
            <a:endParaRPr lang="en-US" sz="4000" dirty="0">
              <a:solidFill>
                <a:schemeClr val="bg1"/>
              </a:solidFill>
              <a:ea typeface="ＭＳ Ｐゴシック" charset="-128"/>
              <a:cs typeface="ＭＳ Ｐゴシック" charset="-128"/>
            </a:endParaRPr>
          </a:p>
        </p:txBody>
      </p:sp>
    </p:spTree>
    <p:extLst>
      <p:ext uri="{BB962C8B-B14F-4D97-AF65-F5344CB8AC3E}">
        <p14:creationId xmlns:p14="http://schemas.microsoft.com/office/powerpoint/2010/main" val="108656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eaLnBrk="1" hangingPunct="1">
              <a:defRPr/>
            </a:pPr>
            <a:r>
              <a:rPr lang="en-US" sz="3600" b="1" dirty="0">
                <a:solidFill>
                  <a:schemeClr val="tx1">
                    <a:lumMod val="85000"/>
                    <a:lumOff val="15000"/>
                  </a:schemeClr>
                </a:solidFill>
              </a:rPr>
              <a:t>End of Presentation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8302E330-3910-4EAC-8AAF-C0C3648C7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4" y="1068209"/>
            <a:ext cx="13004799" cy="86820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3004799"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spcBef>
                <a:spcPct val="30000"/>
              </a:spcBef>
              <a:defRPr/>
            </a:pPr>
            <a:endParaRPr lang="en-US" sz="4800" b="1" dirty="0">
              <a:solidFill>
                <a:schemeClr val="bg1"/>
              </a:solidFill>
              <a:ea typeface="ＭＳ Ｐゴシック" charset="-128"/>
            </a:endParaRPr>
          </a:p>
          <a:p>
            <a:pPr algn="ctr"/>
            <a:r>
              <a:rPr lang="en-US" sz="3600" b="1" dirty="0"/>
              <a:t>SLIPS, TRIPS, AND FALLS</a:t>
            </a:r>
            <a:endParaRPr lang="en-US" sz="3600" dirty="0"/>
          </a:p>
        </p:txBody>
      </p:sp>
    </p:spTree>
    <p:extLst>
      <p:ext uri="{BB962C8B-B14F-4D97-AF65-F5344CB8AC3E}">
        <p14:creationId xmlns:p14="http://schemas.microsoft.com/office/powerpoint/2010/main" val="7748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F2E89326-0B44-4DDF-86CA-0F614BF25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 y="556320"/>
            <a:ext cx="13004800" cy="82809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59D3BFD0-BE1B-4DFD-9588-924DDD8480F9}"/>
              </a:ext>
            </a:extLst>
          </p:cNvPr>
          <p:cNvSpPr/>
          <p:nvPr/>
        </p:nvSpPr>
        <p:spPr>
          <a:xfrm>
            <a:off x="26219" y="556320"/>
            <a:ext cx="527291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4800" b="1" dirty="0">
                <a:solidFill>
                  <a:schemeClr val="bg1"/>
                </a:solidFill>
              </a:rPr>
              <a:t>What’s at Stake? </a:t>
            </a:r>
          </a:p>
        </p:txBody>
      </p:sp>
      <p:sp>
        <p:nvSpPr>
          <p:cNvPr id="10" name="Rounded Rectangle 5">
            <a:extLst>
              <a:ext uri="{FF2B5EF4-FFF2-40B4-BE49-F238E27FC236}">
                <a16:creationId xmlns:a16="http://schemas.microsoft.com/office/drawing/2014/main" id="{75B7CAB7-28AA-46ED-B0C8-6F2BBBC132F1}"/>
              </a:ext>
            </a:extLst>
          </p:cNvPr>
          <p:cNvSpPr/>
          <p:nvPr/>
        </p:nvSpPr>
        <p:spPr>
          <a:xfrm>
            <a:off x="563999" y="7056781"/>
            <a:ext cx="11876801" cy="178046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solidFill>
                  <a:schemeClr val="tx1"/>
                </a:solidFill>
              </a:rPr>
              <a:t>You can slip, trip and </a:t>
            </a:r>
            <a:r>
              <a:rPr lang="en-US" sz="3200" b="1">
                <a:solidFill>
                  <a:schemeClr val="tx1"/>
                </a:solidFill>
              </a:rPr>
              <a:t>fall in offices </a:t>
            </a:r>
            <a:r>
              <a:rPr lang="en-US" sz="3200" b="1" dirty="0">
                <a:solidFill>
                  <a:schemeClr val="tx1"/>
                </a:solidFill>
              </a:rPr>
              <a:t>to construction sites. Falls are the leading cause of injuries in North American workplaces.</a:t>
            </a:r>
          </a:p>
          <a:p>
            <a:pPr lvl="0"/>
            <a:endParaRPr lang="es-EC" sz="4000" b="1" dirty="0">
              <a:solidFill>
                <a:schemeClr val="tx1"/>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9964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8419ACA8-63F5-41A3-8BB5-8FDFE49E3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 y="1629182"/>
            <a:ext cx="12988122" cy="80252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8" name="Rounded Rectangle 7"/>
          <p:cNvSpPr/>
          <p:nvPr/>
        </p:nvSpPr>
        <p:spPr>
          <a:xfrm>
            <a:off x="-8339" y="4047801"/>
            <a:ext cx="12988122" cy="318798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dirty="0">
                <a:solidFill>
                  <a:schemeClr val="tx1"/>
                </a:solidFill>
              </a:rPr>
              <a:t>Most workplace falls which cause injury or death are falls from the same level, not from heights. </a:t>
            </a:r>
          </a:p>
          <a:p>
            <a:r>
              <a:rPr lang="en-US" sz="3200" b="1" dirty="0">
                <a:solidFill>
                  <a:schemeClr val="tx1"/>
                </a:solidFill>
              </a:rPr>
              <a:t>Example</a:t>
            </a:r>
            <a:endParaRPr lang="en-US" sz="3200" dirty="0">
              <a:solidFill>
                <a:schemeClr val="tx1"/>
              </a:solidFill>
            </a:endParaRPr>
          </a:p>
          <a:p>
            <a:r>
              <a:rPr lang="en-US" sz="3200" dirty="0">
                <a:solidFill>
                  <a:schemeClr val="tx1"/>
                </a:solidFill>
              </a:rPr>
              <a:t>You may be in a hurry and run down a flight of stairs, or walk a corridor while reading instructions. You might slip on a slick surface and suddenly your feet go out from under you. Falls can also be caused by tripping on an obstacle.</a:t>
            </a:r>
          </a:p>
        </p:txBody>
      </p:sp>
      <p:sp>
        <p:nvSpPr>
          <p:cNvPr id="9" name="Rectangle 4">
            <a:extLst>
              <a:ext uri="{FF2B5EF4-FFF2-40B4-BE49-F238E27FC236}">
                <a16:creationId xmlns:a16="http://schemas.microsoft.com/office/drawing/2014/main" id="{E7DADB00-E87D-4A1C-8C78-AFCAA18A40C0}"/>
              </a:ext>
            </a:extLst>
          </p:cNvPr>
          <p:cNvSpPr/>
          <p:nvPr/>
        </p:nvSpPr>
        <p:spPr>
          <a:xfrm>
            <a:off x="-8339" y="59522"/>
            <a:ext cx="13004800" cy="1569660"/>
          </a:xfrm>
          <a:prstGeom prst="rect">
            <a:avLst/>
          </a:prstGeom>
          <a:solidFill>
            <a:schemeClr val="accent1"/>
          </a:solidFill>
        </p:spPr>
        <p:txBody>
          <a:bodyPr wrap="square">
            <a:spAutoFit/>
          </a:bodyPr>
          <a:lstStyle/>
          <a:p>
            <a:endParaRPr lang="en-US" sz="4800" b="1" dirty="0"/>
          </a:p>
          <a:p>
            <a:r>
              <a:rPr lang="en-US" sz="4800" b="1" dirty="0"/>
              <a:t>What’s the Danger</a:t>
            </a:r>
          </a:p>
        </p:txBody>
      </p:sp>
    </p:spTree>
    <p:extLst>
      <p:ext uri="{BB962C8B-B14F-4D97-AF65-F5344CB8AC3E}">
        <p14:creationId xmlns:p14="http://schemas.microsoft.com/office/powerpoint/2010/main" val="281544978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A742E15-5E43-4FF7-93E4-30CD1CB30228}"/>
              </a:ext>
            </a:extLst>
          </p:cNvPr>
          <p:cNvSpPr/>
          <p:nvPr/>
        </p:nvSpPr>
        <p:spPr>
          <a:xfrm>
            <a:off x="25698" y="7757120"/>
            <a:ext cx="13017758" cy="18743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4098" name="Picture 2" descr="Image result for  A person in an industry Wearing boots or shoes that have skid in the workplace. safety talk">
            <a:extLst>
              <a:ext uri="{FF2B5EF4-FFF2-40B4-BE49-F238E27FC236}">
                <a16:creationId xmlns:a16="http://schemas.microsoft.com/office/drawing/2014/main" id="{9C3EFB73-C206-46A6-9727-CA2A3F174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7" y="126507"/>
            <a:ext cx="12979101" cy="775712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7319" y="5009042"/>
            <a:ext cx="12916137" cy="391151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bg1"/>
                </a:solidFill>
              </a:rPr>
              <a:t>Appropriate clothing </a:t>
            </a:r>
            <a:endParaRPr lang="en-US" sz="2800" dirty="0">
              <a:solidFill>
                <a:schemeClr val="bg1"/>
              </a:solidFill>
            </a:endParaRPr>
          </a:p>
          <a:p>
            <a:pPr algn="just"/>
            <a:r>
              <a:rPr lang="en-US" sz="2800" dirty="0">
                <a:solidFill>
                  <a:schemeClr val="bg1"/>
                </a:solidFill>
              </a:rPr>
              <a:t>Wear boots or shoes that have skid - resistant soles and are free from oil and grease. When working on slippery surfaces or in icy weather, wear non-slip soles. Be aware that overly long, loose pant cuffs are a tripping hazard.</a:t>
            </a:r>
          </a:p>
          <a:p>
            <a:pPr algn="just"/>
            <a:r>
              <a:rPr lang="en-US" sz="2800" b="1" dirty="0">
                <a:solidFill>
                  <a:schemeClr val="bg1"/>
                </a:solidFill>
              </a:rPr>
              <a:t>Clear paths </a:t>
            </a:r>
            <a:endParaRPr lang="en-US" sz="2800" dirty="0">
              <a:solidFill>
                <a:schemeClr val="bg1"/>
              </a:solidFill>
            </a:endParaRPr>
          </a:p>
          <a:p>
            <a:pPr algn="just"/>
            <a:r>
              <a:rPr lang="en-US" sz="2800" dirty="0">
                <a:solidFill>
                  <a:schemeClr val="bg1"/>
                </a:solidFill>
              </a:rPr>
              <a:t>If you see something in an aisle such as litter or extension cords, move or report them. Also watch for loose or torn carpeting, mats or runners. Don't store things on or near stairways. Watch out for unexpected hazards such as unguarded floor openings. Report them immediately so they can be correctly covered and guarded.</a:t>
            </a:r>
          </a:p>
        </p:txBody>
      </p:sp>
      <p:sp>
        <p:nvSpPr>
          <p:cNvPr id="4" name="Content Placeholder 1"/>
          <p:cNvSpPr txBox="1">
            <a:spLocks/>
          </p:cNvSpPr>
          <p:nvPr/>
        </p:nvSpPr>
        <p:spPr bwMode="auto">
          <a:xfrm>
            <a:off x="0" y="122113"/>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Tree>
    <p:extLst>
      <p:ext uri="{BB962C8B-B14F-4D97-AF65-F5344CB8AC3E}">
        <p14:creationId xmlns:p14="http://schemas.microsoft.com/office/powerpoint/2010/main" val="620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FF6EAA97-7137-4F5B-9412-1F32FA397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3816"/>
            <a:ext cx="13004800" cy="849353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4DF2B95E-0E66-400D-9D8C-43BC73D4516F}"/>
              </a:ext>
            </a:extLst>
          </p:cNvPr>
          <p:cNvSpPr/>
          <p:nvPr/>
        </p:nvSpPr>
        <p:spPr>
          <a:xfrm>
            <a:off x="198960" y="1712753"/>
            <a:ext cx="6900643" cy="738564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4" name="Content Placeholder 1"/>
          <p:cNvSpPr txBox="1">
            <a:spLocks/>
          </p:cNvSpPr>
          <p:nvPr/>
        </p:nvSpPr>
        <p:spPr bwMode="auto">
          <a:xfrm>
            <a:off x="3148633" y="691499"/>
            <a:ext cx="8568655" cy="11486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bg1"/>
                </a:solidFill>
              </a:rPr>
              <a:t>How to Protect Yourself</a:t>
            </a:r>
          </a:p>
        </p:txBody>
      </p:sp>
      <p:sp>
        <p:nvSpPr>
          <p:cNvPr id="5" name="CuadroTexto 4">
            <a:extLst>
              <a:ext uri="{FF2B5EF4-FFF2-40B4-BE49-F238E27FC236}">
                <a16:creationId xmlns:a16="http://schemas.microsoft.com/office/drawing/2014/main" id="{00D8F2CC-5824-4346-BB92-82EA6AE13639}"/>
              </a:ext>
            </a:extLst>
          </p:cNvPr>
          <p:cNvSpPr txBox="1"/>
          <p:nvPr/>
        </p:nvSpPr>
        <p:spPr>
          <a:xfrm>
            <a:off x="198960" y="1720568"/>
            <a:ext cx="6933278" cy="747897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solidFill>
                  <a:schemeClr val="bg1"/>
                </a:solidFill>
              </a:rPr>
              <a:t>Respect slickness </a:t>
            </a:r>
            <a:br>
              <a:rPr lang="en-US" sz="3200" dirty="0">
                <a:solidFill>
                  <a:schemeClr val="bg1"/>
                </a:solidFill>
              </a:rPr>
            </a:br>
            <a:r>
              <a:rPr lang="en-US" sz="3200" dirty="0">
                <a:solidFill>
                  <a:schemeClr val="bg1"/>
                </a:solidFill>
              </a:rPr>
              <a:t>Obey signs such as "Caution: Wet Floor." Clean up spills immediately. Newly waxed and high gloss floors are also hazarding. On slippery or rough surfaces, take small steps and walk slowly.</a:t>
            </a:r>
          </a:p>
          <a:p>
            <a:r>
              <a:rPr lang="en-US" sz="3200" b="1" dirty="0">
                <a:solidFill>
                  <a:schemeClr val="bg1"/>
                </a:solidFill>
              </a:rPr>
              <a:t>Walk safely </a:t>
            </a:r>
            <a:br>
              <a:rPr lang="en-US" sz="3200" dirty="0">
                <a:solidFill>
                  <a:schemeClr val="bg1"/>
                </a:solidFill>
              </a:rPr>
            </a:br>
            <a:r>
              <a:rPr lang="en-US" sz="3200" dirty="0">
                <a:solidFill>
                  <a:schemeClr val="bg1"/>
                </a:solidFill>
              </a:rPr>
              <a:t>Keep your head up. Don't run down a hallway. Never engage in horseplay. Use stairways' handrails. When carrying a load, make sure you can see over or around it. On slick surfaces keep your hands at your side for balance and take caution, short steps. Don’t run.</a:t>
            </a:r>
          </a:p>
          <a:p>
            <a:endParaRPr lang="es-ES" sz="3200" dirty="0">
              <a:solidFill>
                <a:schemeClr val="bg1"/>
              </a:solidFill>
            </a:endParaRPr>
          </a:p>
        </p:txBody>
      </p:sp>
    </p:spTree>
    <p:extLst>
      <p:ext uri="{BB962C8B-B14F-4D97-AF65-F5344CB8AC3E}">
        <p14:creationId xmlns:p14="http://schemas.microsoft.com/office/powerpoint/2010/main" val="38052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B187CB5-8F6F-45B0-AB8F-5D53EC9F8831}"/>
              </a:ext>
            </a:extLst>
          </p:cNvPr>
          <p:cNvSpPr/>
          <p:nvPr/>
        </p:nvSpPr>
        <p:spPr>
          <a:xfrm>
            <a:off x="97362" y="7757120"/>
            <a:ext cx="12818775"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7" name="Picture 4"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7EDA89DE-3D47-4E98-9967-D4A8E1374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0496"/>
            <a:ext cx="12916137"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bwMode="auto">
          <a:xfrm>
            <a:off x="481994" y="1311077"/>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
        <p:nvSpPr>
          <p:cNvPr id="6" name="Rounded Rectangle 5"/>
          <p:cNvSpPr/>
          <p:nvPr/>
        </p:nvSpPr>
        <p:spPr>
          <a:xfrm>
            <a:off x="27158" y="4921966"/>
            <a:ext cx="12977642" cy="4392421"/>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bg1"/>
                </a:solidFill>
              </a:rPr>
              <a:t>Office smarts </a:t>
            </a:r>
            <a:br>
              <a:rPr lang="en-US" dirty="0">
                <a:solidFill>
                  <a:schemeClr val="bg1"/>
                </a:solidFill>
              </a:rPr>
            </a:br>
            <a:r>
              <a:rPr lang="en-US" dirty="0">
                <a:solidFill>
                  <a:schemeClr val="bg1"/>
                </a:solidFill>
              </a:rPr>
              <a:t>Don't tip back in a chair. Keep drawers of desks, cupboards and filing cabinets closed.</a:t>
            </a:r>
          </a:p>
          <a:p>
            <a:r>
              <a:rPr lang="en-US" b="1" dirty="0">
                <a:solidFill>
                  <a:schemeClr val="bg1"/>
                </a:solidFill>
              </a:rPr>
              <a:t>Elevate wisely </a:t>
            </a:r>
            <a:br>
              <a:rPr lang="en-US" dirty="0">
                <a:solidFill>
                  <a:schemeClr val="bg1"/>
                </a:solidFill>
              </a:rPr>
            </a:br>
            <a:r>
              <a:rPr lang="en-US" dirty="0">
                <a:solidFill>
                  <a:schemeClr val="bg1"/>
                </a:solidFill>
              </a:rPr>
              <a:t>Don't stand on makeshift platforms such as a chair on top of a desk. Instead, correctly use a stepstool, ladder or scaffold.</a:t>
            </a:r>
          </a:p>
          <a:p>
            <a:endParaRPr lang="en-US" dirty="0">
              <a:solidFill>
                <a:schemeClr val="bg1"/>
              </a:solidFill>
            </a:endParaRPr>
          </a:p>
          <a:p>
            <a:r>
              <a:rPr lang="en-US" b="1" dirty="0">
                <a:solidFill>
                  <a:schemeClr val="bg1"/>
                </a:solidFill>
              </a:rPr>
              <a:t>Working at heights </a:t>
            </a:r>
            <a:br>
              <a:rPr lang="en-US" dirty="0">
                <a:solidFill>
                  <a:schemeClr val="bg1"/>
                </a:solidFill>
              </a:rPr>
            </a:br>
            <a:r>
              <a:rPr lang="en-US" dirty="0">
                <a:solidFill>
                  <a:schemeClr val="bg1"/>
                </a:solidFill>
              </a:rPr>
              <a:t>Be sure to use the required fall protection equipment and all safe procedures when working at heights.</a:t>
            </a:r>
          </a:p>
        </p:txBody>
      </p:sp>
    </p:spTree>
    <p:extLst>
      <p:ext uri="{BB962C8B-B14F-4D97-AF65-F5344CB8AC3E}">
        <p14:creationId xmlns:p14="http://schemas.microsoft.com/office/powerpoint/2010/main" val="256398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
        <p:nvSpPr>
          <p:cNvPr id="6" name="Rounded Rectangle 5"/>
          <p:cNvSpPr/>
          <p:nvPr/>
        </p:nvSpPr>
        <p:spPr>
          <a:xfrm>
            <a:off x="363418" y="1780456"/>
            <a:ext cx="12641381" cy="7560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Arial" charset="0"/>
                <a:ea typeface="ＭＳ Ｐゴシック" charset="-128"/>
                <a:cs typeface="ＭＳ Ｐゴシック" charset="-128"/>
              </a:rPr>
              <a:t>Shed light</a:t>
            </a:r>
            <a:endParaRPr lang="en-US" sz="3200" dirty="0">
              <a:solidFill>
                <a:schemeClr val="tx1"/>
              </a:solidFill>
              <a:latin typeface="Arial" charset="0"/>
              <a:ea typeface="ＭＳ Ｐゴシック" charset="-128"/>
              <a:cs typeface="ＭＳ Ｐゴシック" charset="-128"/>
            </a:endParaRPr>
          </a:p>
          <a:p>
            <a:pPr algn="just"/>
            <a:r>
              <a:rPr lang="en-US" sz="3200" dirty="0">
                <a:solidFill>
                  <a:schemeClr val="tx1"/>
                </a:solidFill>
                <a:latin typeface="Arial" charset="0"/>
                <a:ea typeface="ＭＳ Ｐゴシック" charset="-128"/>
                <a:cs typeface="ＭＳ Ｐゴシック" charset="-128"/>
              </a:rPr>
              <a:t>Poor lighting can camouflage hazards, so replace fixtures or bulbs that don’t work. Turn on lights before entering an area.</a:t>
            </a:r>
          </a:p>
          <a:p>
            <a:pPr algn="just"/>
            <a:r>
              <a:rPr lang="en-US" sz="3200" b="1" dirty="0">
                <a:solidFill>
                  <a:schemeClr val="tx1"/>
                </a:solidFill>
                <a:latin typeface="Arial" charset="0"/>
                <a:ea typeface="ＭＳ Ｐゴシック" charset="-128"/>
                <a:cs typeface="ＭＳ Ｐゴシック" charset="-128"/>
              </a:rPr>
              <a:t>Practice stair care</a:t>
            </a:r>
            <a:endParaRPr lang="en-US" sz="3200" dirty="0">
              <a:solidFill>
                <a:schemeClr val="tx1"/>
              </a:solidFill>
              <a:latin typeface="Arial" charset="0"/>
              <a:ea typeface="ＭＳ Ｐゴシック" charset="-128"/>
              <a:cs typeface="ＭＳ Ｐゴシック" charset="-128"/>
            </a:endParaRPr>
          </a:p>
          <a:p>
            <a:pPr algn="just"/>
            <a:r>
              <a:rPr lang="en-US" sz="3200" dirty="0">
                <a:solidFill>
                  <a:schemeClr val="tx1"/>
                </a:solidFill>
                <a:latin typeface="Arial" charset="0"/>
                <a:ea typeface="ＭＳ Ｐゴシック" charset="-128"/>
                <a:cs typeface="ＭＳ Ｐゴシック" charset="-128"/>
              </a:rPr>
              <a:t>There’s always a potential for trips and falls on stairways that are too steep or not steep enough. Always walk up and down stairs slowly, one step at the time. Numerous workers have been injured on stairways by going to fast or by skipping steps. Try to keep one hand free to hold the railing if you are carrying a load.</a:t>
            </a:r>
          </a:p>
          <a:p>
            <a:pPr algn="just"/>
            <a:r>
              <a:rPr lang="en-US" sz="3200" b="1" dirty="0">
                <a:solidFill>
                  <a:schemeClr val="tx1"/>
                </a:solidFill>
                <a:latin typeface="Arial" charset="0"/>
                <a:ea typeface="ＭＳ Ｐゴシック" charset="-128"/>
                <a:cs typeface="ＭＳ Ｐゴシック" charset="-128"/>
              </a:rPr>
              <a:t>Personal regimen </a:t>
            </a:r>
            <a:endParaRPr lang="en-US" sz="3200" dirty="0">
              <a:solidFill>
                <a:schemeClr val="tx1"/>
              </a:solidFill>
              <a:latin typeface="Arial" charset="0"/>
              <a:ea typeface="ＭＳ Ｐゴシック" charset="-128"/>
              <a:cs typeface="ＭＳ Ｐゴシック" charset="-128"/>
            </a:endParaRPr>
          </a:p>
          <a:p>
            <a:pPr algn="just"/>
            <a:r>
              <a:rPr lang="en-US" sz="3200" dirty="0">
                <a:solidFill>
                  <a:schemeClr val="tx1"/>
                </a:solidFill>
                <a:latin typeface="Arial" charset="0"/>
                <a:ea typeface="ＭＳ Ｐゴシック" charset="-128"/>
                <a:cs typeface="ＭＳ Ｐゴシック" charset="-128"/>
              </a:rPr>
              <a:t>Get enough rest and sleep. Exercise regularly. Eat nutritious well-balanced diet and include vitamin C. More alert, physically and mentally fit workers are better equipped to handle safety challenges.</a:t>
            </a:r>
          </a:p>
          <a:p>
            <a:pPr lvl="0"/>
            <a:endParaRPr lang="en-US" sz="3200" dirty="0">
              <a:solidFill>
                <a:schemeClr val="tx1"/>
              </a:solidFill>
              <a:latin typeface="Arial" charset="0"/>
              <a:ea typeface="ＭＳ Ｐゴシック" charset="-128"/>
            </a:endParaRPr>
          </a:p>
        </p:txBody>
      </p:sp>
    </p:spTree>
    <p:extLst>
      <p:ext uri="{BB962C8B-B14F-4D97-AF65-F5344CB8AC3E}">
        <p14:creationId xmlns:p14="http://schemas.microsoft.com/office/powerpoint/2010/main" val="355833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2541960" y="374973"/>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
        <p:nvSpPr>
          <p:cNvPr id="6" name="Rounded Rectangle 5"/>
          <p:cNvSpPr/>
          <p:nvPr/>
        </p:nvSpPr>
        <p:spPr>
          <a:xfrm>
            <a:off x="363419" y="1204392"/>
            <a:ext cx="12277962" cy="7855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charset="0"/>
                <a:ea typeface="ＭＳ Ｐゴシック" charset="-128"/>
                <a:cs typeface="ＭＳ Ｐゴシック" charset="-128"/>
              </a:rPr>
              <a:t>Good housekeeping and clean up tips:</a:t>
            </a:r>
            <a:endParaRPr lang="en-US" sz="3200" dirty="0">
              <a:solidFill>
                <a:schemeClr val="tx1"/>
              </a:solidFill>
              <a:latin typeface="Arial" charset="0"/>
              <a:ea typeface="ＭＳ Ｐゴシック" charset="-128"/>
              <a:cs typeface="ＭＳ Ｐゴシック" charset="-128"/>
            </a:endParaRPr>
          </a:p>
          <a:p>
            <a:r>
              <a:rPr lang="en-US" sz="3200" dirty="0">
                <a:solidFill>
                  <a:schemeClr val="tx1"/>
                </a:solidFill>
                <a:latin typeface="Arial" charset="0"/>
                <a:ea typeface="ＭＳ Ｐゴシック" charset="-128"/>
                <a:cs typeface="ＭＳ Ｐゴシック" charset="-128"/>
              </a:rPr>
              <a:t> </a:t>
            </a:r>
          </a:p>
          <a:p>
            <a:pPr marL="457200" lvl="0" indent="-45720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Wipe up grease, water and other slick substances as soon as they are discovered. Cover icy and greasy spots with sand, dirt or other absorbent material.</a:t>
            </a:r>
          </a:p>
          <a:p>
            <a:pPr marL="457200" lvl="0" indent="-45720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If repair or maintenance work is being done, keep equipment and the surrounding area free of scraps and debris.</a:t>
            </a:r>
          </a:p>
          <a:p>
            <a:pPr marL="457200" lvl="0" indent="-45720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Secure lose or light material to prevent it from blowing away in the wind. </a:t>
            </a:r>
          </a:p>
          <a:p>
            <a:pPr marL="457200" lvl="0" indent="-45720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Inspect your work area and machinery or tools before you start work. </a:t>
            </a:r>
            <a:r>
              <a:rPr lang="en-US" sz="3200" b="1" dirty="0">
                <a:solidFill>
                  <a:schemeClr val="tx1"/>
                </a:solidFill>
                <a:latin typeface="Arial" charset="0"/>
                <a:ea typeface="ＭＳ Ｐゴシック" charset="-128"/>
                <a:cs typeface="ＭＳ Ｐゴシック" charset="-128"/>
              </a:rPr>
              <a:t> </a:t>
            </a:r>
            <a:endParaRPr lang="en-US" sz="3200" dirty="0">
              <a:solidFill>
                <a:schemeClr val="tx1"/>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414249"/>
      </p:ext>
    </p:extLst>
  </p:cSld>
  <p:clrMapOvr>
    <a:masterClrMapping/>
  </p:clrMapOvr>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22478</TotalTime>
  <Words>729</Words>
  <Application>Microsoft Office PowerPoint</Application>
  <PresentationFormat>Personalizado</PresentationFormat>
  <Paragraphs>123</Paragraphs>
  <Slides>11</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Office Theme</vt:lpstr>
      <vt:lpstr>Click to get started…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JGH</dc:creator>
  <cp:lastModifiedBy>edwin landivar</cp:lastModifiedBy>
  <cp:revision>1041</cp:revision>
  <cp:lastPrinted>2019-06-21T13:10:14Z</cp:lastPrinted>
  <dcterms:created xsi:type="dcterms:W3CDTF">2012-07-09T09:48:13Z</dcterms:created>
  <dcterms:modified xsi:type="dcterms:W3CDTF">2019-07-12T21:27:47Z</dcterms:modified>
</cp:coreProperties>
</file>