
<file path=[Content_Types].xml><?xml version="1.0" encoding="utf-8"?>
<Types xmlns="http://schemas.openxmlformats.org/package/2006/content-types">
  <Default Extension="bin" ContentType="audio/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702" r:id="rId2"/>
    <p:sldMasterId id="2147483674" r:id="rId3"/>
    <p:sldMasterId id="2147483677" r:id="rId4"/>
  </p:sldMasterIdLst>
  <p:notesMasterIdLst>
    <p:notesMasterId r:id="rId20"/>
  </p:notesMasterIdLst>
  <p:sldIdLst>
    <p:sldId id="269" r:id="rId5"/>
    <p:sldId id="606" r:id="rId6"/>
    <p:sldId id="613" r:id="rId7"/>
    <p:sldId id="614" r:id="rId8"/>
    <p:sldId id="619" r:id="rId9"/>
    <p:sldId id="616" r:id="rId10"/>
    <p:sldId id="618" r:id="rId11"/>
    <p:sldId id="625" r:id="rId12"/>
    <p:sldId id="626" r:id="rId13"/>
    <p:sldId id="627" r:id="rId14"/>
    <p:sldId id="628" r:id="rId15"/>
    <p:sldId id="629" r:id="rId16"/>
    <p:sldId id="630" r:id="rId17"/>
    <p:sldId id="631" r:id="rId18"/>
    <p:sldId id="622" r:id="rId19"/>
  </p:sldIdLst>
  <p:sldSz cx="18288000" cy="10287000"/>
  <p:notesSz cx="6888163" cy="100203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A2F"/>
    <a:srgbClr val="64D4EA"/>
    <a:srgbClr val="4CCCE6"/>
    <a:srgbClr val="6CD5EA"/>
    <a:srgbClr val="2BC3E1"/>
    <a:srgbClr val="57CFE7"/>
    <a:srgbClr val="AAC42C"/>
    <a:srgbClr val="F26B6C"/>
    <a:srgbClr val="A156F4"/>
    <a:srgbClr val="C0C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43" autoAdjust="0"/>
    <p:restoredTop sz="73418" autoAdjust="0"/>
  </p:normalViewPr>
  <p:slideViewPr>
    <p:cSldViewPr>
      <p:cViewPr varScale="1">
        <p:scale>
          <a:sx n="36" d="100"/>
          <a:sy n="36" d="100"/>
        </p:scale>
        <p:origin x="1656" y="72"/>
      </p:cViewPr>
      <p:guideLst>
        <p:guide orient="horz" pos="3240"/>
        <p:guide pos="576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66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in landivar" userId="ae2ac59f40d9f62d" providerId="LiveId" clId="{255A3AE5-D379-4F3F-B1E4-2329336303F6}"/>
    <pc:docChg chg="undo custSel addSld modSld">
      <pc:chgData name="edwin landivar" userId="ae2ac59f40d9f62d" providerId="LiveId" clId="{255A3AE5-D379-4F3F-B1E4-2329336303F6}" dt="2019-07-23T21:16:55.108" v="452" actId="1076"/>
      <pc:docMkLst>
        <pc:docMk/>
      </pc:docMkLst>
      <pc:sldChg chg="addSp delSp modSp modNotesTx">
        <pc:chgData name="edwin landivar" userId="ae2ac59f40d9f62d" providerId="LiveId" clId="{255A3AE5-D379-4F3F-B1E4-2329336303F6}" dt="2019-07-23T21:16:55.108" v="452" actId="1076"/>
        <pc:sldMkLst>
          <pc:docMk/>
          <pc:sldMk cId="3378895467" sldId="606"/>
        </pc:sldMkLst>
        <pc:spChg chg="mod">
          <ac:chgData name="edwin landivar" userId="ae2ac59f40d9f62d" providerId="LiveId" clId="{255A3AE5-D379-4F3F-B1E4-2329336303F6}" dt="2019-07-23T17:47:10.933" v="14" actId="1076"/>
          <ac:spMkLst>
            <pc:docMk/>
            <pc:sldMk cId="3378895467" sldId="606"/>
            <ac:spMk id="5" creationId="{00000000-0000-0000-0000-000000000000}"/>
          </ac:spMkLst>
        </pc:spChg>
        <pc:picChg chg="del">
          <ac:chgData name="edwin landivar" userId="ae2ac59f40d9f62d" providerId="LiveId" clId="{255A3AE5-D379-4F3F-B1E4-2329336303F6}" dt="2019-07-23T17:47:22.693" v="19" actId="478"/>
          <ac:picMkLst>
            <pc:docMk/>
            <pc:sldMk cId="3378895467" sldId="606"/>
            <ac:picMk id="4" creationId="{E6FF6DAC-481E-42E7-BC42-C7842B0D6CAF}"/>
          </ac:picMkLst>
        </pc:picChg>
        <pc:picChg chg="add del mod">
          <ac:chgData name="edwin landivar" userId="ae2ac59f40d9f62d" providerId="LiveId" clId="{255A3AE5-D379-4F3F-B1E4-2329336303F6}" dt="2019-07-23T21:14:01.874" v="439" actId="478"/>
          <ac:picMkLst>
            <pc:docMk/>
            <pc:sldMk cId="3378895467" sldId="606"/>
            <ac:picMk id="1026" creationId="{D5401F35-E31E-4E6F-A0F1-9EA7ACA0B8DF}"/>
          </ac:picMkLst>
        </pc:picChg>
        <pc:picChg chg="add del mod">
          <ac:chgData name="edwin landivar" userId="ae2ac59f40d9f62d" providerId="LiveId" clId="{255A3AE5-D379-4F3F-B1E4-2329336303F6}" dt="2019-07-23T21:16:45.261" v="447" actId="478"/>
          <ac:picMkLst>
            <pc:docMk/>
            <pc:sldMk cId="3378895467" sldId="606"/>
            <ac:picMk id="1028" creationId="{7975B385-20BA-41F1-97E7-736A8D0D31BD}"/>
          </ac:picMkLst>
        </pc:picChg>
        <pc:picChg chg="add mod">
          <ac:chgData name="edwin landivar" userId="ae2ac59f40d9f62d" providerId="LiveId" clId="{255A3AE5-D379-4F3F-B1E4-2329336303F6}" dt="2019-07-23T21:16:55.108" v="452" actId="1076"/>
          <ac:picMkLst>
            <pc:docMk/>
            <pc:sldMk cId="3378895467" sldId="606"/>
            <ac:picMk id="1030" creationId="{A6E106B1-5264-4FA8-BBBC-D3711DD81B10}"/>
          </ac:picMkLst>
        </pc:picChg>
      </pc:sldChg>
      <pc:sldChg chg="addSp delSp modSp">
        <pc:chgData name="edwin landivar" userId="ae2ac59f40d9f62d" providerId="LiveId" clId="{255A3AE5-D379-4F3F-B1E4-2329336303F6}" dt="2019-07-23T20:42:47.445" v="292" actId="1076"/>
        <pc:sldMkLst>
          <pc:docMk/>
          <pc:sldMk cId="837056114" sldId="613"/>
        </pc:sldMkLst>
        <pc:spChg chg="mod">
          <ac:chgData name="edwin landivar" userId="ae2ac59f40d9f62d" providerId="LiveId" clId="{255A3AE5-D379-4F3F-B1E4-2329336303F6}" dt="2019-07-23T20:42:47.445" v="292" actId="1076"/>
          <ac:spMkLst>
            <pc:docMk/>
            <pc:sldMk cId="837056114" sldId="613"/>
            <ac:spMk id="14" creationId="{00000000-0000-0000-0000-000000000000}"/>
          </ac:spMkLst>
        </pc:spChg>
        <pc:spChg chg="mod">
          <ac:chgData name="edwin landivar" userId="ae2ac59f40d9f62d" providerId="LiveId" clId="{255A3AE5-D379-4F3F-B1E4-2329336303F6}" dt="2019-07-23T17:54:32.517" v="39" actId="1076"/>
          <ac:spMkLst>
            <pc:docMk/>
            <pc:sldMk cId="837056114" sldId="613"/>
            <ac:spMk id="15" creationId="{00000000-0000-0000-0000-000000000000}"/>
          </ac:spMkLst>
        </pc:spChg>
        <pc:grpChg chg="mod">
          <ac:chgData name="edwin landivar" userId="ae2ac59f40d9f62d" providerId="LiveId" clId="{255A3AE5-D379-4F3F-B1E4-2329336303F6}" dt="2019-07-23T17:53:13.907" v="25"/>
          <ac:grpSpMkLst>
            <pc:docMk/>
            <pc:sldMk cId="837056114" sldId="613"/>
            <ac:grpSpMk id="21" creationId="{00000000-0000-0000-0000-000000000000}"/>
          </ac:grpSpMkLst>
        </pc:grpChg>
        <pc:picChg chg="del">
          <ac:chgData name="edwin landivar" userId="ae2ac59f40d9f62d" providerId="LiveId" clId="{255A3AE5-D379-4F3F-B1E4-2329336303F6}" dt="2019-07-23T17:54:10.590" v="34" actId="478"/>
          <ac:picMkLst>
            <pc:docMk/>
            <pc:sldMk cId="837056114" sldId="613"/>
            <ac:picMk id="1026" creationId="{3E4FAB26-1142-4EAB-8054-F642D1C018E7}"/>
          </ac:picMkLst>
        </pc:picChg>
        <pc:picChg chg="add mod">
          <ac:chgData name="edwin landivar" userId="ae2ac59f40d9f62d" providerId="LiveId" clId="{255A3AE5-D379-4F3F-B1E4-2329336303F6}" dt="2019-07-23T17:54:28.449" v="38" actId="167"/>
          <ac:picMkLst>
            <pc:docMk/>
            <pc:sldMk cId="837056114" sldId="613"/>
            <ac:picMk id="2050" creationId="{B405902F-6851-4303-91DE-39113601C85D}"/>
          </ac:picMkLst>
        </pc:picChg>
      </pc:sldChg>
      <pc:sldChg chg="addSp delSp modSp modNotesTx">
        <pc:chgData name="edwin landivar" userId="ae2ac59f40d9f62d" providerId="LiveId" clId="{255A3AE5-D379-4F3F-B1E4-2329336303F6}" dt="2019-07-23T20:40:09.881" v="287" actId="20577"/>
        <pc:sldMkLst>
          <pc:docMk/>
          <pc:sldMk cId="1479977622" sldId="614"/>
        </pc:sldMkLst>
        <pc:spChg chg="mod">
          <ac:chgData name="edwin landivar" userId="ae2ac59f40d9f62d" providerId="LiveId" clId="{255A3AE5-D379-4F3F-B1E4-2329336303F6}" dt="2019-07-23T17:58:31.885" v="63" actId="14100"/>
          <ac:spMkLst>
            <pc:docMk/>
            <pc:sldMk cId="1479977622" sldId="614"/>
            <ac:spMk id="9" creationId="{B785FD58-7E78-41DD-B8F9-95CAC72BE8C1}"/>
          </ac:spMkLst>
        </pc:spChg>
        <pc:spChg chg="mod">
          <ac:chgData name="edwin landivar" userId="ae2ac59f40d9f62d" providerId="LiveId" clId="{255A3AE5-D379-4F3F-B1E4-2329336303F6}" dt="2019-07-23T17:58:38.061" v="64" actId="1076"/>
          <ac:spMkLst>
            <pc:docMk/>
            <pc:sldMk cId="1479977622" sldId="614"/>
            <ac:spMk id="10" creationId="{B79F5B80-9173-4780-8ABB-39C0302D06F1}"/>
          </ac:spMkLst>
        </pc:spChg>
        <pc:spChg chg="mod">
          <ac:chgData name="edwin landivar" userId="ae2ac59f40d9f62d" providerId="LiveId" clId="{255A3AE5-D379-4F3F-B1E4-2329336303F6}" dt="2019-07-23T17:57:59.109" v="57" actId="1076"/>
          <ac:spMkLst>
            <pc:docMk/>
            <pc:sldMk cId="1479977622" sldId="614"/>
            <ac:spMk id="11" creationId="{5C0431FB-EEE5-4DAD-9396-1B2799383766}"/>
          </ac:spMkLst>
        </pc:spChg>
        <pc:spChg chg="mod">
          <ac:chgData name="edwin landivar" userId="ae2ac59f40d9f62d" providerId="LiveId" clId="{255A3AE5-D379-4F3F-B1E4-2329336303F6}" dt="2019-07-23T20:40:09.881" v="287" actId="20577"/>
          <ac:spMkLst>
            <pc:docMk/>
            <pc:sldMk cId="1479977622" sldId="614"/>
            <ac:spMk id="12" creationId="{FDA60557-BA79-460F-BF5F-4FA86BF69E8D}"/>
          </ac:spMkLst>
        </pc:spChg>
        <pc:grpChg chg="mod">
          <ac:chgData name="edwin landivar" userId="ae2ac59f40d9f62d" providerId="LiveId" clId="{255A3AE5-D379-4F3F-B1E4-2329336303F6}" dt="2019-07-23T17:55:46.807" v="48" actId="1076"/>
          <ac:grpSpMkLst>
            <pc:docMk/>
            <pc:sldMk cId="1479977622" sldId="614"/>
            <ac:grpSpMk id="7" creationId="{6A2EE282-3F0E-48E3-8A4C-4C198B8FBCBE}"/>
          </ac:grpSpMkLst>
        </pc:grpChg>
        <pc:picChg chg="del">
          <ac:chgData name="edwin landivar" userId="ae2ac59f40d9f62d" providerId="LiveId" clId="{255A3AE5-D379-4F3F-B1E4-2329336303F6}" dt="2019-07-23T17:55:54.517" v="51" actId="478"/>
          <ac:picMkLst>
            <pc:docMk/>
            <pc:sldMk cId="1479977622" sldId="614"/>
            <ac:picMk id="2050" creationId="{CDE955DB-1957-49DA-9ACF-B00246E75DFF}"/>
          </ac:picMkLst>
        </pc:picChg>
        <pc:picChg chg="add mod">
          <ac:chgData name="edwin landivar" userId="ae2ac59f40d9f62d" providerId="LiveId" clId="{255A3AE5-D379-4F3F-B1E4-2329336303F6}" dt="2019-07-23T17:57:52.482" v="56" actId="167"/>
          <ac:picMkLst>
            <pc:docMk/>
            <pc:sldMk cId="1479977622" sldId="614"/>
            <ac:picMk id="3074" creationId="{C97BF0F5-EF99-4F85-A48F-D630E7C61955}"/>
          </ac:picMkLst>
        </pc:picChg>
      </pc:sldChg>
      <pc:sldChg chg="addSp delSp modSp modNotesTx">
        <pc:chgData name="edwin landivar" userId="ae2ac59f40d9f62d" providerId="LiveId" clId="{255A3AE5-D379-4F3F-B1E4-2329336303F6}" dt="2019-07-23T18:22:08.708" v="129" actId="17032"/>
        <pc:sldMkLst>
          <pc:docMk/>
          <pc:sldMk cId="668194125" sldId="616"/>
        </pc:sldMkLst>
        <pc:spChg chg="add del mod">
          <ac:chgData name="edwin landivar" userId="ae2ac59f40d9f62d" providerId="LiveId" clId="{255A3AE5-D379-4F3F-B1E4-2329336303F6}" dt="2019-07-23T18:21:56.394" v="126" actId="478"/>
          <ac:spMkLst>
            <pc:docMk/>
            <pc:sldMk cId="668194125" sldId="616"/>
            <ac:spMk id="3" creationId="{B7A9CCA8-5B95-4832-BDF0-28787AE36884}"/>
          </ac:spMkLst>
        </pc:spChg>
        <pc:spChg chg="mod">
          <ac:chgData name="edwin landivar" userId="ae2ac59f40d9f62d" providerId="LiveId" clId="{255A3AE5-D379-4F3F-B1E4-2329336303F6}" dt="2019-07-23T18:06:39.018" v="102" actId="27107"/>
          <ac:spMkLst>
            <pc:docMk/>
            <pc:sldMk cId="668194125" sldId="616"/>
            <ac:spMk id="7" creationId="{1867828F-492D-4BF1-8A4E-822DF2FD5B9B}"/>
          </ac:spMkLst>
        </pc:spChg>
        <pc:spChg chg="del mod">
          <ac:chgData name="edwin landivar" userId="ae2ac59f40d9f62d" providerId="LiveId" clId="{255A3AE5-D379-4F3F-B1E4-2329336303F6}" dt="2019-07-23T18:21:53.026" v="125" actId="478"/>
          <ac:spMkLst>
            <pc:docMk/>
            <pc:sldMk cId="668194125" sldId="616"/>
            <ac:spMk id="8" creationId="{00000000-0000-0000-0000-000000000000}"/>
          </ac:spMkLst>
        </pc:spChg>
        <pc:spChg chg="add mod">
          <ac:chgData name="edwin landivar" userId="ae2ac59f40d9f62d" providerId="LiveId" clId="{255A3AE5-D379-4F3F-B1E4-2329336303F6}" dt="2019-07-23T18:22:08.708" v="129" actId="17032"/>
          <ac:spMkLst>
            <pc:docMk/>
            <pc:sldMk cId="668194125" sldId="616"/>
            <ac:spMk id="9" creationId="{8B04454D-5113-4FBA-9221-70B8C4C24C48}"/>
          </ac:spMkLst>
        </pc:spChg>
        <pc:spChg chg="mod">
          <ac:chgData name="edwin landivar" userId="ae2ac59f40d9f62d" providerId="LiveId" clId="{255A3AE5-D379-4F3F-B1E4-2329336303F6}" dt="2019-07-23T18:11:06.397" v="111" actId="1076"/>
          <ac:spMkLst>
            <pc:docMk/>
            <pc:sldMk cId="668194125" sldId="616"/>
            <ac:spMk id="11" creationId="{000A3D02-EEEC-4528-90F1-EF34E378C585}"/>
          </ac:spMkLst>
        </pc:spChg>
        <pc:picChg chg="del">
          <ac:chgData name="edwin landivar" userId="ae2ac59f40d9f62d" providerId="LiveId" clId="{255A3AE5-D379-4F3F-B1E4-2329336303F6}" dt="2019-07-23T18:06:48.502" v="105" actId="478"/>
          <ac:picMkLst>
            <pc:docMk/>
            <pc:sldMk cId="668194125" sldId="616"/>
            <ac:picMk id="4098" creationId="{C4D30C08-298F-493F-B750-C79EFA507B32}"/>
          </ac:picMkLst>
        </pc:picChg>
        <pc:picChg chg="add mod">
          <ac:chgData name="edwin landivar" userId="ae2ac59f40d9f62d" providerId="LiveId" clId="{255A3AE5-D379-4F3F-B1E4-2329336303F6}" dt="2019-07-23T18:10:59.946" v="110" actId="167"/>
          <ac:picMkLst>
            <pc:docMk/>
            <pc:sldMk cId="668194125" sldId="616"/>
            <ac:picMk id="5122" creationId="{A7495AC0-AD3D-435E-BD23-A286B4ECB9C4}"/>
          </ac:picMkLst>
        </pc:picChg>
      </pc:sldChg>
      <pc:sldChg chg="addSp delSp modSp">
        <pc:chgData name="edwin landivar" userId="ae2ac59f40d9f62d" providerId="LiveId" clId="{255A3AE5-D379-4F3F-B1E4-2329336303F6}" dt="2019-07-23T20:38:31.022" v="271" actId="1076"/>
        <pc:sldMkLst>
          <pc:docMk/>
          <pc:sldMk cId="1542355900" sldId="618"/>
        </pc:sldMkLst>
        <pc:spChg chg="mod">
          <ac:chgData name="edwin landivar" userId="ae2ac59f40d9f62d" providerId="LiveId" clId="{255A3AE5-D379-4F3F-B1E4-2329336303F6}" dt="2019-07-23T18:29:39.500" v="149" actId="1076"/>
          <ac:spMkLst>
            <pc:docMk/>
            <pc:sldMk cId="1542355900" sldId="618"/>
            <ac:spMk id="8" creationId="{952E69BF-CBD5-4093-90B8-854A86A7ABE3}"/>
          </ac:spMkLst>
        </pc:spChg>
        <pc:spChg chg="del">
          <ac:chgData name="edwin landivar" userId="ae2ac59f40d9f62d" providerId="LiveId" clId="{255A3AE5-D379-4F3F-B1E4-2329336303F6}" dt="2019-07-23T18:22:17.008" v="130" actId="478"/>
          <ac:spMkLst>
            <pc:docMk/>
            <pc:sldMk cId="1542355900" sldId="618"/>
            <ac:spMk id="11" creationId="{F2B2B5C3-B31D-4C96-9D28-6E84823A0627}"/>
          </ac:spMkLst>
        </pc:spChg>
        <pc:spChg chg="add mod">
          <ac:chgData name="edwin landivar" userId="ae2ac59f40d9f62d" providerId="LiveId" clId="{255A3AE5-D379-4F3F-B1E4-2329336303F6}" dt="2019-07-23T18:29:51.286" v="151" actId="1076"/>
          <ac:spMkLst>
            <pc:docMk/>
            <pc:sldMk cId="1542355900" sldId="618"/>
            <ac:spMk id="12" creationId="{B7FD6DBE-AEC3-49B0-8000-664671BBA971}"/>
          </ac:spMkLst>
        </pc:spChg>
        <pc:spChg chg="mod">
          <ac:chgData name="edwin landivar" userId="ae2ac59f40d9f62d" providerId="LiveId" clId="{255A3AE5-D379-4F3F-B1E4-2329336303F6}" dt="2019-07-23T20:38:31.022" v="271" actId="1076"/>
          <ac:spMkLst>
            <pc:docMk/>
            <pc:sldMk cId="1542355900" sldId="618"/>
            <ac:spMk id="13" creationId="{73698BA4-33BF-4364-B479-26DBD40F4BE0}"/>
          </ac:spMkLst>
        </pc:spChg>
        <pc:grpChg chg="mod">
          <ac:chgData name="edwin landivar" userId="ae2ac59f40d9f62d" providerId="LiveId" clId="{255A3AE5-D379-4F3F-B1E4-2329336303F6}" dt="2019-07-23T18:29:46.684" v="150" actId="1076"/>
          <ac:grpSpMkLst>
            <pc:docMk/>
            <pc:sldMk cId="1542355900" sldId="618"/>
            <ac:grpSpMk id="9" creationId="{E41A3F9B-93DD-46D2-80BC-AD44A29F2708}"/>
          </ac:grpSpMkLst>
        </pc:grpChg>
        <pc:picChg chg="del">
          <ac:chgData name="edwin landivar" userId="ae2ac59f40d9f62d" providerId="LiveId" clId="{255A3AE5-D379-4F3F-B1E4-2329336303F6}" dt="2019-07-23T18:22:36.671" v="135" actId="478"/>
          <ac:picMkLst>
            <pc:docMk/>
            <pc:sldMk cId="1542355900" sldId="618"/>
            <ac:picMk id="5122" creationId="{EAA36861-812D-4334-8012-03A222087868}"/>
          </ac:picMkLst>
        </pc:picChg>
        <pc:picChg chg="add mod">
          <ac:chgData name="edwin landivar" userId="ae2ac59f40d9f62d" providerId="LiveId" clId="{255A3AE5-D379-4F3F-B1E4-2329336303F6}" dt="2019-07-23T18:29:30.843" v="147" actId="167"/>
          <ac:picMkLst>
            <pc:docMk/>
            <pc:sldMk cId="1542355900" sldId="618"/>
            <ac:picMk id="6146" creationId="{3F031C1F-9445-4826-8463-5FA9BA7307B2}"/>
          </ac:picMkLst>
        </pc:picChg>
      </pc:sldChg>
      <pc:sldChg chg="addSp delSp modSp modNotesTx">
        <pc:chgData name="edwin landivar" userId="ae2ac59f40d9f62d" providerId="LiveId" clId="{255A3AE5-D379-4F3F-B1E4-2329336303F6}" dt="2019-07-23T20:39:35.773" v="276" actId="1076"/>
        <pc:sldMkLst>
          <pc:docMk/>
          <pc:sldMk cId="2599265895" sldId="619"/>
        </pc:sldMkLst>
        <pc:spChg chg="add del mod">
          <ac:chgData name="edwin landivar" userId="ae2ac59f40d9f62d" providerId="LiveId" clId="{255A3AE5-D379-4F3F-B1E4-2329336303F6}" dt="2019-07-23T18:21:41.332" v="122" actId="478"/>
          <ac:spMkLst>
            <pc:docMk/>
            <pc:sldMk cId="2599265895" sldId="619"/>
            <ac:spMk id="3" creationId="{5677C100-8E8A-498C-B47A-A2B34950C149}"/>
          </ac:spMkLst>
        </pc:spChg>
        <pc:spChg chg="del mod">
          <ac:chgData name="edwin landivar" userId="ae2ac59f40d9f62d" providerId="LiveId" clId="{255A3AE5-D379-4F3F-B1E4-2329336303F6}" dt="2019-07-23T18:21:25.113" v="117" actId="478"/>
          <ac:spMkLst>
            <pc:docMk/>
            <pc:sldMk cId="2599265895" sldId="619"/>
            <ac:spMk id="7" creationId="{00000000-0000-0000-0000-000000000000}"/>
          </ac:spMkLst>
        </pc:spChg>
        <pc:spChg chg="add del mod">
          <ac:chgData name="edwin landivar" userId="ae2ac59f40d9f62d" providerId="LiveId" clId="{255A3AE5-D379-4F3F-B1E4-2329336303F6}" dt="2019-07-23T20:39:29.989" v="275" actId="1076"/>
          <ac:spMkLst>
            <pc:docMk/>
            <pc:sldMk cId="2599265895" sldId="619"/>
            <ac:spMk id="9" creationId="{227275EF-EC61-4770-89C0-348F5818FF93}"/>
          </ac:spMkLst>
        </pc:spChg>
        <pc:spChg chg="add mod">
          <ac:chgData name="edwin landivar" userId="ae2ac59f40d9f62d" providerId="LiveId" clId="{255A3AE5-D379-4F3F-B1E4-2329336303F6}" dt="2019-07-23T18:21:46.404" v="124" actId="17032"/>
          <ac:spMkLst>
            <pc:docMk/>
            <pc:sldMk cId="2599265895" sldId="619"/>
            <ac:spMk id="10" creationId="{8ACD94A3-D800-4DFE-AD06-51AA398BB727}"/>
          </ac:spMkLst>
        </pc:spChg>
        <pc:spChg chg="mod">
          <ac:chgData name="edwin landivar" userId="ae2ac59f40d9f62d" providerId="LiveId" clId="{255A3AE5-D379-4F3F-B1E4-2329336303F6}" dt="2019-07-23T20:39:35.773" v="276" actId="1076"/>
          <ac:spMkLst>
            <pc:docMk/>
            <pc:sldMk cId="2599265895" sldId="619"/>
            <ac:spMk id="27" creationId="{00000000-0000-0000-0000-000000000000}"/>
          </ac:spMkLst>
        </pc:spChg>
        <pc:picChg chg="del">
          <ac:chgData name="edwin landivar" userId="ae2ac59f40d9f62d" providerId="LiveId" clId="{255A3AE5-D379-4F3F-B1E4-2329336303F6}" dt="2019-07-23T18:02:58.934" v="76" actId="478"/>
          <ac:picMkLst>
            <pc:docMk/>
            <pc:sldMk cId="2599265895" sldId="619"/>
            <ac:picMk id="3074" creationId="{BBA4E2E4-8F84-4F57-9D23-FE4E32FB8B61}"/>
          </ac:picMkLst>
        </pc:picChg>
        <pc:picChg chg="add del mod">
          <ac:chgData name="edwin landivar" userId="ae2ac59f40d9f62d" providerId="LiveId" clId="{255A3AE5-D379-4F3F-B1E4-2329336303F6}" dt="2019-07-23T18:04:43.029" v="90" actId="478"/>
          <ac:picMkLst>
            <pc:docMk/>
            <pc:sldMk cId="2599265895" sldId="619"/>
            <ac:picMk id="4098" creationId="{C50114EA-594B-4A29-AD01-684B5E162379}"/>
          </ac:picMkLst>
        </pc:picChg>
        <pc:picChg chg="add mod">
          <ac:chgData name="edwin landivar" userId="ae2ac59f40d9f62d" providerId="LiveId" clId="{255A3AE5-D379-4F3F-B1E4-2329336303F6}" dt="2019-07-23T18:05:01.698" v="95" actId="167"/>
          <ac:picMkLst>
            <pc:docMk/>
            <pc:sldMk cId="2599265895" sldId="619"/>
            <ac:picMk id="4100" creationId="{6DFBB491-3465-4485-8287-D7145101A3D5}"/>
          </ac:picMkLst>
        </pc:picChg>
      </pc:sldChg>
      <pc:sldChg chg="addSp delSp modSp">
        <pc:chgData name="edwin landivar" userId="ae2ac59f40d9f62d" providerId="LiveId" clId="{255A3AE5-D379-4F3F-B1E4-2329336303F6}" dt="2019-07-23T21:13:54.499" v="438" actId="1076"/>
        <pc:sldMkLst>
          <pc:docMk/>
          <pc:sldMk cId="3481045880" sldId="622"/>
        </pc:sldMkLst>
        <pc:spChg chg="mod">
          <ac:chgData name="edwin landivar" userId="ae2ac59f40d9f62d" providerId="LiveId" clId="{255A3AE5-D379-4F3F-B1E4-2329336303F6}" dt="2019-07-23T21:12:19.420" v="427" actId="1076"/>
          <ac:spMkLst>
            <pc:docMk/>
            <pc:sldMk cId="3481045880" sldId="622"/>
            <ac:spMk id="5" creationId="{00000000-0000-0000-0000-000000000000}"/>
          </ac:spMkLst>
        </pc:spChg>
        <pc:spChg chg="mod">
          <ac:chgData name="edwin landivar" userId="ae2ac59f40d9f62d" providerId="LiveId" clId="{255A3AE5-D379-4F3F-B1E4-2329336303F6}" dt="2019-07-23T21:12:03.433" v="422" actId="120"/>
          <ac:spMkLst>
            <pc:docMk/>
            <pc:sldMk cId="3481045880" sldId="622"/>
            <ac:spMk id="14" creationId="{00000000-0000-0000-0000-000000000000}"/>
          </ac:spMkLst>
        </pc:spChg>
        <pc:spChg chg="mod">
          <ac:chgData name="edwin landivar" userId="ae2ac59f40d9f62d" providerId="LiveId" clId="{255A3AE5-D379-4F3F-B1E4-2329336303F6}" dt="2019-07-23T21:13:50.309" v="437" actId="1076"/>
          <ac:spMkLst>
            <pc:docMk/>
            <pc:sldMk cId="3481045880" sldId="622"/>
            <ac:spMk id="15" creationId="{00000000-0000-0000-0000-000000000000}"/>
          </ac:spMkLst>
        </pc:spChg>
        <pc:grpChg chg="mod">
          <ac:chgData name="edwin landivar" userId="ae2ac59f40d9f62d" providerId="LiveId" clId="{255A3AE5-D379-4F3F-B1E4-2329336303F6}" dt="2019-07-23T21:13:54.499" v="438" actId="1076"/>
          <ac:grpSpMkLst>
            <pc:docMk/>
            <pc:sldMk cId="3481045880" sldId="622"/>
            <ac:grpSpMk id="21" creationId="{00000000-0000-0000-0000-000000000000}"/>
          </ac:grpSpMkLst>
        </pc:grpChg>
        <pc:picChg chg="del">
          <ac:chgData name="edwin landivar" userId="ae2ac59f40d9f62d" providerId="LiveId" clId="{255A3AE5-D379-4F3F-B1E4-2329336303F6}" dt="2019-07-23T21:12:32.719" v="430" actId="478"/>
          <ac:picMkLst>
            <pc:docMk/>
            <pc:sldMk cId="3481045880" sldId="622"/>
            <ac:picMk id="2" creationId="{3422A72F-54A8-491A-827D-0D1C9609855C}"/>
          </ac:picMkLst>
        </pc:picChg>
        <pc:picChg chg="add del">
          <ac:chgData name="edwin landivar" userId="ae2ac59f40d9f62d" providerId="LiveId" clId="{255A3AE5-D379-4F3F-B1E4-2329336303F6}" dt="2019-07-23T21:09:19.596" v="396"/>
          <ac:picMkLst>
            <pc:docMk/>
            <pc:sldMk cId="3481045880" sldId="622"/>
            <ac:picMk id="8" creationId="{44733DAF-1ED8-49BC-BF0F-14DF127FCCE1}"/>
          </ac:picMkLst>
        </pc:picChg>
        <pc:picChg chg="add mod">
          <ac:chgData name="edwin landivar" userId="ae2ac59f40d9f62d" providerId="LiveId" clId="{255A3AE5-D379-4F3F-B1E4-2329336303F6}" dt="2019-07-23T21:13:43.339" v="435" actId="167"/>
          <ac:picMkLst>
            <pc:docMk/>
            <pc:sldMk cId="3481045880" sldId="622"/>
            <ac:picMk id="14338" creationId="{1F1B310E-9148-4C75-A808-BF9A3C802A32}"/>
          </ac:picMkLst>
        </pc:picChg>
      </pc:sldChg>
      <pc:sldChg chg="addSp delSp modSp modNotesTx">
        <pc:chgData name="edwin landivar" userId="ae2ac59f40d9f62d" providerId="LiveId" clId="{255A3AE5-D379-4F3F-B1E4-2329336303F6}" dt="2019-07-23T20:34:48.192" v="256" actId="113"/>
        <pc:sldMkLst>
          <pc:docMk/>
          <pc:sldMk cId="149751213" sldId="625"/>
        </pc:sldMkLst>
        <pc:spChg chg="mod">
          <ac:chgData name="edwin landivar" userId="ae2ac59f40d9f62d" providerId="LiveId" clId="{255A3AE5-D379-4F3F-B1E4-2329336303F6}" dt="2019-07-23T20:14:23.118" v="169" actId="1076"/>
          <ac:spMkLst>
            <pc:docMk/>
            <pc:sldMk cId="149751213" sldId="625"/>
            <ac:spMk id="6" creationId="{5A029062-0B40-4469-A9C2-00C47831E7F0}"/>
          </ac:spMkLst>
        </pc:spChg>
        <pc:spChg chg="mod">
          <ac:chgData name="edwin landivar" userId="ae2ac59f40d9f62d" providerId="LiveId" clId="{255A3AE5-D379-4F3F-B1E4-2329336303F6}" dt="2019-07-23T20:34:48.192" v="256" actId="113"/>
          <ac:spMkLst>
            <pc:docMk/>
            <pc:sldMk cId="149751213" sldId="625"/>
            <ac:spMk id="7" creationId="{B0369C6B-D18C-4CCF-81D5-91F16F2021B5}"/>
          </ac:spMkLst>
        </pc:spChg>
        <pc:picChg chg="del">
          <ac:chgData name="edwin landivar" userId="ae2ac59f40d9f62d" providerId="LiveId" clId="{255A3AE5-D379-4F3F-B1E4-2329336303F6}" dt="2019-07-23T20:04:07.464" v="153" actId="478"/>
          <ac:picMkLst>
            <pc:docMk/>
            <pc:sldMk cId="149751213" sldId="625"/>
            <ac:picMk id="5" creationId="{3DF0F6CC-405A-4BD1-8E85-AEE4F742F003}"/>
          </ac:picMkLst>
        </pc:picChg>
        <pc:picChg chg="add mod">
          <ac:chgData name="edwin landivar" userId="ae2ac59f40d9f62d" providerId="LiveId" clId="{255A3AE5-D379-4F3F-B1E4-2329336303F6}" dt="2019-07-23T20:14:11.476" v="167" actId="167"/>
          <ac:picMkLst>
            <pc:docMk/>
            <pc:sldMk cId="149751213" sldId="625"/>
            <ac:picMk id="7170" creationId="{2E0D0778-525F-460B-AA63-FEDCD42964ED}"/>
          </ac:picMkLst>
        </pc:picChg>
      </pc:sldChg>
      <pc:sldChg chg="addSp delSp modSp">
        <pc:chgData name="edwin landivar" userId="ae2ac59f40d9f62d" providerId="LiveId" clId="{255A3AE5-D379-4F3F-B1E4-2329336303F6}" dt="2019-07-23T20:32:47.183" v="249" actId="14100"/>
        <pc:sldMkLst>
          <pc:docMk/>
          <pc:sldMk cId="3202398856" sldId="626"/>
        </pc:sldMkLst>
        <pc:spChg chg="mod">
          <ac:chgData name="edwin landivar" userId="ae2ac59f40d9f62d" providerId="LiveId" clId="{255A3AE5-D379-4F3F-B1E4-2329336303F6}" dt="2019-07-23T20:32:29.437" v="246" actId="1076"/>
          <ac:spMkLst>
            <pc:docMk/>
            <pc:sldMk cId="3202398856" sldId="626"/>
            <ac:spMk id="6" creationId="{5A029062-0B40-4469-A9C2-00C47831E7F0}"/>
          </ac:spMkLst>
        </pc:spChg>
        <pc:spChg chg="mod">
          <ac:chgData name="edwin landivar" userId="ae2ac59f40d9f62d" providerId="LiveId" clId="{255A3AE5-D379-4F3F-B1E4-2329336303F6}" dt="2019-07-23T20:32:44.622" v="248" actId="1076"/>
          <ac:spMkLst>
            <pc:docMk/>
            <pc:sldMk cId="3202398856" sldId="626"/>
            <ac:spMk id="7" creationId="{B0369C6B-D18C-4CCF-81D5-91F16F2021B5}"/>
          </ac:spMkLst>
        </pc:spChg>
        <pc:spChg chg="mod ord">
          <ac:chgData name="edwin landivar" userId="ae2ac59f40d9f62d" providerId="LiveId" clId="{255A3AE5-D379-4F3F-B1E4-2329336303F6}" dt="2019-07-23T20:32:47.183" v="249" actId="14100"/>
          <ac:spMkLst>
            <pc:docMk/>
            <pc:sldMk cId="3202398856" sldId="626"/>
            <ac:spMk id="12" creationId="{00000000-0000-0000-0000-000000000000}"/>
          </ac:spMkLst>
        </pc:spChg>
        <pc:picChg chg="del">
          <ac:chgData name="edwin landivar" userId="ae2ac59f40d9f62d" providerId="LiveId" clId="{255A3AE5-D379-4F3F-B1E4-2329336303F6}" dt="2019-07-23T20:15:20.197" v="175" actId="478"/>
          <ac:picMkLst>
            <pc:docMk/>
            <pc:sldMk cId="3202398856" sldId="626"/>
            <ac:picMk id="3" creationId="{DA604E05-FA17-491D-9F66-39D7862BFA62}"/>
          </ac:picMkLst>
        </pc:picChg>
        <pc:picChg chg="add del mod">
          <ac:chgData name="edwin landivar" userId="ae2ac59f40d9f62d" providerId="LiveId" clId="{255A3AE5-D379-4F3F-B1E4-2329336303F6}" dt="2019-07-23T20:28:14.114" v="215" actId="478"/>
          <ac:picMkLst>
            <pc:docMk/>
            <pc:sldMk cId="3202398856" sldId="626"/>
            <ac:picMk id="8194" creationId="{013004FF-981F-40C7-9477-67157FA9E981}"/>
          </ac:picMkLst>
        </pc:picChg>
        <pc:picChg chg="add mod">
          <ac:chgData name="edwin landivar" userId="ae2ac59f40d9f62d" providerId="LiveId" clId="{255A3AE5-D379-4F3F-B1E4-2329336303F6}" dt="2019-07-23T20:30:57.741" v="229" actId="1076"/>
          <ac:picMkLst>
            <pc:docMk/>
            <pc:sldMk cId="3202398856" sldId="626"/>
            <ac:picMk id="8196" creationId="{A88BD33D-66EC-4620-8026-D22766C32EC3}"/>
          </ac:picMkLst>
        </pc:picChg>
      </pc:sldChg>
      <pc:sldChg chg="addSp delSp modSp">
        <pc:chgData name="edwin landivar" userId="ae2ac59f40d9f62d" providerId="LiveId" clId="{255A3AE5-D379-4F3F-B1E4-2329336303F6}" dt="2019-07-23T20:26:14.381" v="201" actId="1076"/>
        <pc:sldMkLst>
          <pc:docMk/>
          <pc:sldMk cId="3593196133" sldId="627"/>
        </pc:sldMkLst>
        <pc:spChg chg="mod">
          <ac:chgData name="edwin landivar" userId="ae2ac59f40d9f62d" providerId="LiveId" clId="{255A3AE5-D379-4F3F-B1E4-2329336303F6}" dt="2019-07-23T20:25:29.693" v="195" actId="1076"/>
          <ac:spMkLst>
            <pc:docMk/>
            <pc:sldMk cId="3593196133" sldId="627"/>
            <ac:spMk id="6" creationId="{5A029062-0B40-4469-A9C2-00C47831E7F0}"/>
          </ac:spMkLst>
        </pc:spChg>
        <pc:spChg chg="mod">
          <ac:chgData name="edwin landivar" userId="ae2ac59f40d9f62d" providerId="LiveId" clId="{255A3AE5-D379-4F3F-B1E4-2329336303F6}" dt="2019-07-23T20:26:14.381" v="201" actId="1076"/>
          <ac:spMkLst>
            <pc:docMk/>
            <pc:sldMk cId="3593196133" sldId="627"/>
            <ac:spMk id="7" creationId="{B0369C6B-D18C-4CCF-81D5-91F16F2021B5}"/>
          </ac:spMkLst>
        </pc:spChg>
        <pc:picChg chg="del">
          <ac:chgData name="edwin landivar" userId="ae2ac59f40d9f62d" providerId="LiveId" clId="{255A3AE5-D379-4F3F-B1E4-2329336303F6}" dt="2019-07-23T20:18:52.031" v="181" actId="478"/>
          <ac:picMkLst>
            <pc:docMk/>
            <pc:sldMk cId="3593196133" sldId="627"/>
            <ac:picMk id="8196" creationId="{57CA6951-822E-4D54-B7ED-5F840E9E0452}"/>
          </ac:picMkLst>
        </pc:picChg>
        <pc:picChg chg="add mod">
          <ac:chgData name="edwin landivar" userId="ae2ac59f40d9f62d" providerId="LiveId" clId="{255A3AE5-D379-4F3F-B1E4-2329336303F6}" dt="2019-07-23T20:25:20.685" v="193" actId="167"/>
          <ac:picMkLst>
            <pc:docMk/>
            <pc:sldMk cId="3593196133" sldId="627"/>
            <ac:picMk id="9218" creationId="{DE64E9A0-3651-4CCA-8870-FEF1D3153AA0}"/>
          </ac:picMkLst>
        </pc:picChg>
      </pc:sldChg>
      <pc:sldChg chg="addSp delSp modSp modNotesTx">
        <pc:chgData name="edwin landivar" userId="ae2ac59f40d9f62d" providerId="LiveId" clId="{255A3AE5-D379-4F3F-B1E4-2329336303F6}" dt="2019-07-23T20:50:43.573" v="323" actId="1076"/>
        <pc:sldMkLst>
          <pc:docMk/>
          <pc:sldMk cId="1143189501" sldId="628"/>
        </pc:sldMkLst>
        <pc:spChg chg="mod">
          <ac:chgData name="edwin landivar" userId="ae2ac59f40d9f62d" providerId="LiveId" clId="{255A3AE5-D379-4F3F-B1E4-2329336303F6}" dt="2019-07-23T20:50:30.085" v="321" actId="1076"/>
          <ac:spMkLst>
            <pc:docMk/>
            <pc:sldMk cId="1143189501" sldId="628"/>
            <ac:spMk id="6" creationId="{5A029062-0B40-4469-A9C2-00C47831E7F0}"/>
          </ac:spMkLst>
        </pc:spChg>
        <pc:spChg chg="mod">
          <ac:chgData name="edwin landivar" userId="ae2ac59f40d9f62d" providerId="LiveId" clId="{255A3AE5-D379-4F3F-B1E4-2329336303F6}" dt="2019-07-23T20:50:43.573" v="323" actId="1076"/>
          <ac:spMkLst>
            <pc:docMk/>
            <pc:sldMk cId="1143189501" sldId="628"/>
            <ac:spMk id="7" creationId="{B0369C6B-D18C-4CCF-81D5-91F16F2021B5}"/>
          </ac:spMkLst>
        </pc:spChg>
        <pc:picChg chg="del mod">
          <ac:chgData name="edwin landivar" userId="ae2ac59f40d9f62d" providerId="LiveId" clId="{255A3AE5-D379-4F3F-B1E4-2329336303F6}" dt="2019-07-23T20:43:58.956" v="304" actId="478"/>
          <ac:picMkLst>
            <pc:docMk/>
            <pc:sldMk cId="1143189501" sldId="628"/>
            <ac:picMk id="3" creationId="{DA956B33-409E-48B0-B0E2-4E6F8F8A9939}"/>
          </ac:picMkLst>
        </pc:picChg>
        <pc:picChg chg="add mod">
          <ac:chgData name="edwin landivar" userId="ae2ac59f40d9f62d" providerId="LiveId" clId="{255A3AE5-D379-4F3F-B1E4-2329336303F6}" dt="2019-07-23T20:50:04.436" v="316" actId="167"/>
          <ac:picMkLst>
            <pc:docMk/>
            <pc:sldMk cId="1143189501" sldId="628"/>
            <ac:picMk id="10242" creationId="{FD06E2AF-2BEB-409D-99A7-D427A5F48478}"/>
          </ac:picMkLst>
        </pc:picChg>
      </pc:sldChg>
      <pc:sldChg chg="addSp delSp modSp modNotesTx">
        <pc:chgData name="edwin landivar" userId="ae2ac59f40d9f62d" providerId="LiveId" clId="{255A3AE5-D379-4F3F-B1E4-2329336303F6}" dt="2019-07-23T20:58:22.116" v="360" actId="1076"/>
        <pc:sldMkLst>
          <pc:docMk/>
          <pc:sldMk cId="59725440" sldId="629"/>
        </pc:sldMkLst>
        <pc:spChg chg="mod">
          <ac:chgData name="edwin landivar" userId="ae2ac59f40d9f62d" providerId="LiveId" clId="{255A3AE5-D379-4F3F-B1E4-2329336303F6}" dt="2019-07-23T20:58:22.116" v="360" actId="1076"/>
          <ac:spMkLst>
            <pc:docMk/>
            <pc:sldMk cId="59725440" sldId="629"/>
            <ac:spMk id="6" creationId="{5A029062-0B40-4469-A9C2-00C47831E7F0}"/>
          </ac:spMkLst>
        </pc:spChg>
        <pc:spChg chg="mod">
          <ac:chgData name="edwin landivar" userId="ae2ac59f40d9f62d" providerId="LiveId" clId="{255A3AE5-D379-4F3F-B1E4-2329336303F6}" dt="2019-07-23T20:57:49.700" v="356" actId="1076"/>
          <ac:spMkLst>
            <pc:docMk/>
            <pc:sldMk cId="59725440" sldId="629"/>
            <ac:spMk id="7" creationId="{B0369C6B-D18C-4CCF-81D5-91F16F2021B5}"/>
          </ac:spMkLst>
        </pc:spChg>
        <pc:spChg chg="mod">
          <ac:chgData name="edwin landivar" userId="ae2ac59f40d9f62d" providerId="LiveId" clId="{255A3AE5-D379-4F3F-B1E4-2329336303F6}" dt="2019-07-23T20:58:10.612" v="359" actId="1076"/>
          <ac:spMkLst>
            <pc:docMk/>
            <pc:sldMk cId="59725440" sldId="629"/>
            <ac:spMk id="12" creationId="{00000000-0000-0000-0000-000000000000}"/>
          </ac:spMkLst>
        </pc:spChg>
        <pc:picChg chg="del">
          <ac:chgData name="edwin landivar" userId="ae2ac59f40d9f62d" providerId="LiveId" clId="{255A3AE5-D379-4F3F-B1E4-2329336303F6}" dt="2019-07-23T20:51:47.619" v="329" actId="478"/>
          <ac:picMkLst>
            <pc:docMk/>
            <pc:sldMk cId="59725440" sldId="629"/>
            <ac:picMk id="7170" creationId="{4BC2DB41-5956-4BF1-BF65-6AD714B76EAF}"/>
          </ac:picMkLst>
        </pc:picChg>
        <pc:picChg chg="add mod">
          <ac:chgData name="edwin landivar" userId="ae2ac59f40d9f62d" providerId="LiveId" clId="{255A3AE5-D379-4F3F-B1E4-2329336303F6}" dt="2019-07-23T20:56:57.844" v="347" actId="167"/>
          <ac:picMkLst>
            <pc:docMk/>
            <pc:sldMk cId="59725440" sldId="629"/>
            <ac:picMk id="11266" creationId="{4AAA27FE-159C-4CEE-A948-F5A914ABA1BC}"/>
          </ac:picMkLst>
        </pc:picChg>
      </pc:sldChg>
      <pc:sldChg chg="addSp delSp modSp">
        <pc:chgData name="edwin landivar" userId="ae2ac59f40d9f62d" providerId="LiveId" clId="{255A3AE5-D379-4F3F-B1E4-2329336303F6}" dt="2019-07-23T21:07:58.100" v="389" actId="1076"/>
        <pc:sldMkLst>
          <pc:docMk/>
          <pc:sldMk cId="1310587365" sldId="630"/>
        </pc:sldMkLst>
        <pc:spChg chg="mod">
          <ac:chgData name="edwin landivar" userId="ae2ac59f40d9f62d" providerId="LiveId" clId="{255A3AE5-D379-4F3F-B1E4-2329336303F6}" dt="2019-07-23T21:07:48.977" v="387" actId="1076"/>
          <ac:spMkLst>
            <pc:docMk/>
            <pc:sldMk cId="1310587365" sldId="630"/>
            <ac:spMk id="6" creationId="{5A029062-0B40-4469-A9C2-00C47831E7F0}"/>
          </ac:spMkLst>
        </pc:spChg>
        <pc:spChg chg="mod">
          <ac:chgData name="edwin landivar" userId="ae2ac59f40d9f62d" providerId="LiveId" clId="{255A3AE5-D379-4F3F-B1E4-2329336303F6}" dt="2019-07-23T21:07:54.909" v="388" actId="1076"/>
          <ac:spMkLst>
            <pc:docMk/>
            <pc:sldMk cId="1310587365" sldId="630"/>
            <ac:spMk id="7" creationId="{B0369C6B-D18C-4CCF-81D5-91F16F2021B5}"/>
          </ac:spMkLst>
        </pc:spChg>
        <pc:spChg chg="mod">
          <ac:chgData name="edwin landivar" userId="ae2ac59f40d9f62d" providerId="LiveId" clId="{255A3AE5-D379-4F3F-B1E4-2329336303F6}" dt="2019-07-23T21:07:58.100" v="389" actId="1076"/>
          <ac:spMkLst>
            <pc:docMk/>
            <pc:sldMk cId="1310587365" sldId="630"/>
            <ac:spMk id="12" creationId="{00000000-0000-0000-0000-000000000000}"/>
          </ac:spMkLst>
        </pc:spChg>
        <pc:picChg chg="del">
          <ac:chgData name="edwin landivar" userId="ae2ac59f40d9f62d" providerId="LiveId" clId="{255A3AE5-D379-4F3F-B1E4-2329336303F6}" dt="2019-07-23T20:59:00.386" v="364" actId="478"/>
          <ac:picMkLst>
            <pc:docMk/>
            <pc:sldMk cId="1310587365" sldId="630"/>
            <ac:picMk id="2" creationId="{1F93652C-70FC-4D1D-98EE-573DE9BB034F}"/>
          </ac:picMkLst>
        </pc:picChg>
        <pc:picChg chg="del">
          <ac:chgData name="edwin landivar" userId="ae2ac59f40d9f62d" providerId="LiveId" clId="{255A3AE5-D379-4F3F-B1E4-2329336303F6}" dt="2019-07-23T20:59:05.721" v="366" actId="478"/>
          <ac:picMkLst>
            <pc:docMk/>
            <pc:sldMk cId="1310587365" sldId="630"/>
            <ac:picMk id="8194" creationId="{F1746E32-7358-4AB6-BB3C-AE14FE34062D}"/>
          </ac:picMkLst>
        </pc:picChg>
        <pc:picChg chg="add del mod">
          <ac:chgData name="edwin landivar" userId="ae2ac59f40d9f62d" providerId="LiveId" clId="{255A3AE5-D379-4F3F-B1E4-2329336303F6}" dt="2019-07-23T21:07:31.788" v="381"/>
          <ac:picMkLst>
            <pc:docMk/>
            <pc:sldMk cId="1310587365" sldId="630"/>
            <ac:picMk id="12290" creationId="{D92E92B2-FCBF-4FBE-81FD-F63D1652BBFA}"/>
          </ac:picMkLst>
        </pc:picChg>
        <pc:picChg chg="add mod">
          <ac:chgData name="edwin landivar" userId="ae2ac59f40d9f62d" providerId="LiveId" clId="{255A3AE5-D379-4F3F-B1E4-2329336303F6}" dt="2019-07-23T21:07:43.403" v="385" actId="167"/>
          <ac:picMkLst>
            <pc:docMk/>
            <pc:sldMk cId="1310587365" sldId="630"/>
            <ac:picMk id="12292" creationId="{788D1328-BA0C-4F1A-801F-FA2169F987D9}"/>
          </ac:picMkLst>
        </pc:picChg>
      </pc:sldChg>
      <pc:sldChg chg="addSp delSp modSp add">
        <pc:chgData name="edwin landivar" userId="ae2ac59f40d9f62d" providerId="LiveId" clId="{255A3AE5-D379-4F3F-B1E4-2329336303F6}" dt="2019-07-23T21:10:47.292" v="417" actId="1076"/>
        <pc:sldMkLst>
          <pc:docMk/>
          <pc:sldMk cId="3757959771" sldId="631"/>
        </pc:sldMkLst>
        <pc:spChg chg="mod">
          <ac:chgData name="edwin landivar" userId="ae2ac59f40d9f62d" providerId="LiveId" clId="{255A3AE5-D379-4F3F-B1E4-2329336303F6}" dt="2019-07-23T21:10:01.960" v="409" actId="1076"/>
          <ac:spMkLst>
            <pc:docMk/>
            <pc:sldMk cId="3757959771" sldId="631"/>
            <ac:spMk id="6" creationId="{5A029062-0B40-4469-A9C2-00C47831E7F0}"/>
          </ac:spMkLst>
        </pc:spChg>
        <pc:spChg chg="mod">
          <ac:chgData name="edwin landivar" userId="ae2ac59f40d9f62d" providerId="LiveId" clId="{255A3AE5-D379-4F3F-B1E4-2329336303F6}" dt="2019-07-23T21:10:47.292" v="417" actId="1076"/>
          <ac:spMkLst>
            <pc:docMk/>
            <pc:sldMk cId="3757959771" sldId="631"/>
            <ac:spMk id="7" creationId="{B0369C6B-D18C-4CCF-81D5-91F16F2021B5}"/>
          </ac:spMkLst>
        </pc:spChg>
        <pc:spChg chg="mod">
          <ac:chgData name="edwin landivar" userId="ae2ac59f40d9f62d" providerId="LiveId" clId="{255A3AE5-D379-4F3F-B1E4-2329336303F6}" dt="2019-07-23T21:10:32.660" v="415" actId="1076"/>
          <ac:spMkLst>
            <pc:docMk/>
            <pc:sldMk cId="3757959771" sldId="631"/>
            <ac:spMk id="12" creationId="{00000000-0000-0000-0000-000000000000}"/>
          </ac:spMkLst>
        </pc:spChg>
        <pc:picChg chg="add mod">
          <ac:chgData name="edwin landivar" userId="ae2ac59f40d9f62d" providerId="LiveId" clId="{255A3AE5-D379-4F3F-B1E4-2329336303F6}" dt="2019-07-23T21:09:57.724" v="408" actId="167"/>
          <ac:picMkLst>
            <pc:docMk/>
            <pc:sldMk cId="3757959771" sldId="631"/>
            <ac:picMk id="8" creationId="{2529E4DB-DCB2-4630-878C-4F4B79E4EEB7}"/>
          </ac:picMkLst>
        </pc:picChg>
        <pc:picChg chg="del">
          <ac:chgData name="edwin landivar" userId="ae2ac59f40d9f62d" providerId="LiveId" clId="{255A3AE5-D379-4F3F-B1E4-2329336303F6}" dt="2019-07-23T21:09:14.597" v="395" actId="478"/>
          <ac:picMkLst>
            <pc:docMk/>
            <pc:sldMk cId="3757959771" sldId="631"/>
            <ac:picMk id="12292" creationId="{788D1328-BA0C-4F1A-801F-FA2169F987D9}"/>
          </ac:picMkLst>
        </pc:picChg>
      </pc:sldChg>
    </pc:docChg>
  </pc:docChgLst>
  <pc:docChgLst>
    <pc:chgData name="edwin landivar" userId="ae2ac59f40d9f62d" providerId="LiveId" clId="{285E6BC9-C5DC-4EFD-8282-D8C3662C49D6}"/>
    <pc:docChg chg="custSel delSld modSld">
      <pc:chgData name="edwin landivar" userId="ae2ac59f40d9f62d" providerId="LiveId" clId="{285E6BC9-C5DC-4EFD-8282-D8C3662C49D6}" dt="2019-07-19T17:42:08.354" v="371" actId="12"/>
      <pc:docMkLst>
        <pc:docMk/>
      </pc:docMkLst>
      <pc:sldChg chg="addSp delSp modSp modNotesTx">
        <pc:chgData name="edwin landivar" userId="ae2ac59f40d9f62d" providerId="LiveId" clId="{285E6BC9-C5DC-4EFD-8282-D8C3662C49D6}" dt="2019-07-19T16:32:55.514" v="189" actId="1076"/>
        <pc:sldMkLst>
          <pc:docMk/>
          <pc:sldMk cId="3378895467" sldId="606"/>
        </pc:sldMkLst>
        <pc:spChg chg="mod">
          <ac:chgData name="edwin landivar" userId="ae2ac59f40d9f62d" providerId="LiveId" clId="{285E6BC9-C5DC-4EFD-8282-D8C3662C49D6}" dt="2019-07-19T16:11:41.456" v="33" actId="20577"/>
          <ac:spMkLst>
            <pc:docMk/>
            <pc:sldMk cId="3378895467" sldId="606"/>
            <ac:spMk id="5" creationId="{00000000-0000-0000-0000-000000000000}"/>
          </ac:spMkLst>
        </pc:spChg>
        <pc:picChg chg="add mod">
          <ac:chgData name="edwin landivar" userId="ae2ac59f40d9f62d" providerId="LiveId" clId="{285E6BC9-C5DC-4EFD-8282-D8C3662C49D6}" dt="2019-07-19T16:32:55.514" v="189" actId="1076"/>
          <ac:picMkLst>
            <pc:docMk/>
            <pc:sldMk cId="3378895467" sldId="606"/>
            <ac:picMk id="1026" creationId="{84E8FF7D-8E87-4B8D-B4A0-81307A4B1929}"/>
          </ac:picMkLst>
        </pc:picChg>
        <pc:picChg chg="del">
          <ac:chgData name="edwin landivar" userId="ae2ac59f40d9f62d" providerId="LiveId" clId="{285E6BC9-C5DC-4EFD-8282-D8C3662C49D6}" dt="2019-07-19T16:11:45.287" v="34" actId="478"/>
          <ac:picMkLst>
            <pc:docMk/>
            <pc:sldMk cId="3378895467" sldId="606"/>
            <ac:picMk id="1028" creationId="{C18ECD6D-DCC6-4135-818C-361353672E02}"/>
          </ac:picMkLst>
        </pc:picChg>
      </pc:sldChg>
      <pc:sldChg chg="addSp delSp modSp">
        <pc:chgData name="edwin landivar" userId="ae2ac59f40d9f62d" providerId="LiveId" clId="{285E6BC9-C5DC-4EFD-8282-D8C3662C49D6}" dt="2019-07-19T16:35:36.261" v="197" actId="1076"/>
        <pc:sldMkLst>
          <pc:docMk/>
          <pc:sldMk cId="837056114" sldId="613"/>
        </pc:sldMkLst>
        <pc:spChg chg="mod">
          <ac:chgData name="edwin landivar" userId="ae2ac59f40d9f62d" providerId="LiveId" clId="{285E6BC9-C5DC-4EFD-8282-D8C3662C49D6}" dt="2019-07-19T16:14:38.190" v="70" actId="1076"/>
          <ac:spMkLst>
            <pc:docMk/>
            <pc:sldMk cId="837056114" sldId="613"/>
            <ac:spMk id="5" creationId="{00000000-0000-0000-0000-000000000000}"/>
          </ac:spMkLst>
        </pc:spChg>
        <pc:spChg chg="mod">
          <ac:chgData name="edwin landivar" userId="ae2ac59f40d9f62d" providerId="LiveId" clId="{285E6BC9-C5DC-4EFD-8282-D8C3662C49D6}" dt="2019-07-19T16:14:40.758" v="71" actId="1076"/>
          <ac:spMkLst>
            <pc:docMk/>
            <pc:sldMk cId="837056114" sldId="613"/>
            <ac:spMk id="14" creationId="{00000000-0000-0000-0000-000000000000}"/>
          </ac:spMkLst>
        </pc:spChg>
        <pc:spChg chg="mod">
          <ac:chgData name="edwin landivar" userId="ae2ac59f40d9f62d" providerId="LiveId" clId="{285E6BC9-C5DC-4EFD-8282-D8C3662C49D6}" dt="2019-07-19T16:35:36.261" v="197" actId="1076"/>
          <ac:spMkLst>
            <pc:docMk/>
            <pc:sldMk cId="837056114" sldId="613"/>
            <ac:spMk id="15" creationId="{00000000-0000-0000-0000-000000000000}"/>
          </ac:spMkLst>
        </pc:spChg>
        <pc:grpChg chg="mod">
          <ac:chgData name="edwin landivar" userId="ae2ac59f40d9f62d" providerId="LiveId" clId="{285E6BC9-C5DC-4EFD-8282-D8C3662C49D6}" dt="2019-07-19T16:12:34.287" v="35"/>
          <ac:grpSpMkLst>
            <pc:docMk/>
            <pc:sldMk cId="837056114" sldId="613"/>
            <ac:grpSpMk id="21" creationId="{00000000-0000-0000-0000-000000000000}"/>
          </ac:grpSpMkLst>
        </pc:grpChg>
        <pc:picChg chg="del">
          <ac:chgData name="edwin landivar" userId="ae2ac59f40d9f62d" providerId="LiveId" clId="{285E6BC9-C5DC-4EFD-8282-D8C3662C49D6}" dt="2019-07-19T16:33:14.316" v="191" actId="478"/>
          <ac:picMkLst>
            <pc:docMk/>
            <pc:sldMk cId="837056114" sldId="613"/>
            <ac:picMk id="4" creationId="{3114F9AF-502C-4F89-B2A4-DBAE2AC3F7F6}"/>
          </ac:picMkLst>
        </pc:picChg>
        <pc:picChg chg="add mod">
          <ac:chgData name="edwin landivar" userId="ae2ac59f40d9f62d" providerId="LiveId" clId="{285E6BC9-C5DC-4EFD-8282-D8C3662C49D6}" dt="2019-07-19T16:35:31.511" v="196" actId="167"/>
          <ac:picMkLst>
            <pc:docMk/>
            <pc:sldMk cId="837056114" sldId="613"/>
            <ac:picMk id="2050" creationId="{A7C53434-64B6-4E3D-8124-D4F7E809AD11}"/>
          </ac:picMkLst>
        </pc:picChg>
      </pc:sldChg>
      <pc:sldChg chg="addSp delSp modSp modNotesTx">
        <pc:chgData name="edwin landivar" userId="ae2ac59f40d9f62d" providerId="LiveId" clId="{285E6BC9-C5DC-4EFD-8282-D8C3662C49D6}" dt="2019-07-19T16:37:37.309" v="205" actId="1076"/>
        <pc:sldMkLst>
          <pc:docMk/>
          <pc:sldMk cId="1479977622" sldId="614"/>
        </pc:sldMkLst>
        <pc:spChg chg="add del">
          <ac:chgData name="edwin landivar" userId="ae2ac59f40d9f62d" providerId="LiveId" clId="{285E6BC9-C5DC-4EFD-8282-D8C3662C49D6}" dt="2019-07-19T16:16:33.035" v="73"/>
          <ac:spMkLst>
            <pc:docMk/>
            <pc:sldMk cId="1479977622" sldId="614"/>
            <ac:spMk id="2" creationId="{9153C1B5-D539-4A5D-B1B8-48DAB6C59328}"/>
          </ac:spMkLst>
        </pc:spChg>
        <pc:spChg chg="mod">
          <ac:chgData name="edwin landivar" userId="ae2ac59f40d9f62d" providerId="LiveId" clId="{285E6BC9-C5DC-4EFD-8282-D8C3662C49D6}" dt="2019-07-19T16:37:37.309" v="205" actId="1076"/>
          <ac:spMkLst>
            <pc:docMk/>
            <pc:sldMk cId="1479977622" sldId="614"/>
            <ac:spMk id="11" creationId="{5C0431FB-EEE5-4DAD-9396-1B2799383766}"/>
          </ac:spMkLst>
        </pc:spChg>
        <pc:spChg chg="mod">
          <ac:chgData name="edwin landivar" userId="ae2ac59f40d9f62d" providerId="LiveId" clId="{285E6BC9-C5DC-4EFD-8282-D8C3662C49D6}" dt="2019-07-19T16:20:29.705" v="122" actId="20577"/>
          <ac:spMkLst>
            <pc:docMk/>
            <pc:sldMk cId="1479977622" sldId="614"/>
            <ac:spMk id="12" creationId="{FDA60557-BA79-460F-BF5F-4FA86BF69E8D}"/>
          </ac:spMkLst>
        </pc:spChg>
        <pc:grpChg chg="mod">
          <ac:chgData name="edwin landivar" userId="ae2ac59f40d9f62d" providerId="LiveId" clId="{285E6BC9-C5DC-4EFD-8282-D8C3662C49D6}" dt="2019-07-19T16:37:34.013" v="204" actId="1076"/>
          <ac:grpSpMkLst>
            <pc:docMk/>
            <pc:sldMk cId="1479977622" sldId="614"/>
            <ac:grpSpMk id="7" creationId="{6A2EE282-3F0E-48E3-8A4C-4C198B8FBCBE}"/>
          </ac:grpSpMkLst>
        </pc:grpChg>
        <pc:picChg chg="del">
          <ac:chgData name="edwin landivar" userId="ae2ac59f40d9f62d" providerId="LiveId" clId="{285E6BC9-C5DC-4EFD-8282-D8C3662C49D6}" dt="2019-07-19T16:35:56.103" v="199" actId="478"/>
          <ac:picMkLst>
            <pc:docMk/>
            <pc:sldMk cId="1479977622" sldId="614"/>
            <ac:picMk id="5" creationId="{7489CDA7-156B-4001-8749-6D156C7D6A30}"/>
          </ac:picMkLst>
        </pc:picChg>
        <pc:picChg chg="add mod">
          <ac:chgData name="edwin landivar" userId="ae2ac59f40d9f62d" providerId="LiveId" clId="{285E6BC9-C5DC-4EFD-8282-D8C3662C49D6}" dt="2019-07-19T16:37:30.447" v="203" actId="167"/>
          <ac:picMkLst>
            <pc:docMk/>
            <pc:sldMk cId="1479977622" sldId="614"/>
            <ac:picMk id="3074" creationId="{10D4DDB3-E856-4FF1-A16C-9ADE34268F1F}"/>
          </ac:picMkLst>
        </pc:picChg>
      </pc:sldChg>
      <pc:sldChg chg="addSp delSp modSp modNotesTx">
        <pc:chgData name="edwin landivar" userId="ae2ac59f40d9f62d" providerId="LiveId" clId="{285E6BC9-C5DC-4EFD-8282-D8C3662C49D6}" dt="2019-07-19T17:42:08.354" v="371" actId="12"/>
        <pc:sldMkLst>
          <pc:docMk/>
          <pc:sldMk cId="668194125" sldId="616"/>
        </pc:sldMkLst>
        <pc:spChg chg="mod">
          <ac:chgData name="edwin landivar" userId="ae2ac59f40d9f62d" providerId="LiveId" clId="{285E6BC9-C5DC-4EFD-8282-D8C3662C49D6}" dt="2019-07-19T17:42:08.354" v="371" actId="12"/>
          <ac:spMkLst>
            <pc:docMk/>
            <pc:sldMk cId="668194125" sldId="616"/>
            <ac:spMk id="7" creationId="{1867828F-492D-4BF1-8A4E-822DF2FD5B9B}"/>
          </ac:spMkLst>
        </pc:spChg>
        <pc:spChg chg="mod">
          <ac:chgData name="edwin landivar" userId="ae2ac59f40d9f62d" providerId="LiveId" clId="{285E6BC9-C5DC-4EFD-8282-D8C3662C49D6}" dt="2019-07-19T17:05:00.828" v="245" actId="17032"/>
          <ac:spMkLst>
            <pc:docMk/>
            <pc:sldMk cId="668194125" sldId="616"/>
            <ac:spMk id="8" creationId="{00000000-0000-0000-0000-000000000000}"/>
          </ac:spMkLst>
        </pc:spChg>
        <pc:spChg chg="mod">
          <ac:chgData name="edwin landivar" userId="ae2ac59f40d9f62d" providerId="LiveId" clId="{285E6BC9-C5DC-4EFD-8282-D8C3662C49D6}" dt="2019-07-19T17:04:51.925" v="244" actId="1076"/>
          <ac:spMkLst>
            <pc:docMk/>
            <pc:sldMk cId="668194125" sldId="616"/>
            <ac:spMk id="11" creationId="{000A3D02-EEEC-4528-90F1-EF34E378C585}"/>
          </ac:spMkLst>
        </pc:spChg>
        <pc:picChg chg="del">
          <ac:chgData name="edwin landivar" userId="ae2ac59f40d9f62d" providerId="LiveId" clId="{285E6BC9-C5DC-4EFD-8282-D8C3662C49D6}" dt="2019-07-19T17:00:32.464" v="234" actId="478"/>
          <ac:picMkLst>
            <pc:docMk/>
            <pc:sldMk cId="668194125" sldId="616"/>
            <ac:picMk id="5122" creationId="{6DBA0D05-C724-4723-9829-C5358EEF30AE}"/>
          </ac:picMkLst>
        </pc:picChg>
        <pc:picChg chg="add mod">
          <ac:chgData name="edwin landivar" userId="ae2ac59f40d9f62d" providerId="LiveId" clId="{285E6BC9-C5DC-4EFD-8282-D8C3662C49D6}" dt="2019-07-19T17:04:47.231" v="243" actId="167"/>
          <ac:picMkLst>
            <pc:docMk/>
            <pc:sldMk cId="668194125" sldId="616"/>
            <ac:picMk id="6146" creationId="{FDCC2B16-6E25-4BA0-BDBA-96516CF4BB1E}"/>
          </ac:picMkLst>
        </pc:picChg>
      </pc:sldChg>
      <pc:sldChg chg="addSp delSp modSp modNotesTx">
        <pc:chgData name="edwin landivar" userId="ae2ac59f40d9f62d" providerId="LiveId" clId="{285E6BC9-C5DC-4EFD-8282-D8C3662C49D6}" dt="2019-07-19T17:18:47.773" v="315" actId="1076"/>
        <pc:sldMkLst>
          <pc:docMk/>
          <pc:sldMk cId="1542355900" sldId="618"/>
        </pc:sldMkLst>
        <pc:spChg chg="del mod">
          <ac:chgData name="edwin landivar" userId="ae2ac59f40d9f62d" providerId="LiveId" clId="{285E6BC9-C5DC-4EFD-8282-D8C3662C49D6}" dt="2019-07-19T17:17:13.485" v="277" actId="478"/>
          <ac:spMkLst>
            <pc:docMk/>
            <pc:sldMk cId="1542355900" sldId="618"/>
            <ac:spMk id="7" creationId="{B0369C6B-D18C-4CCF-81D5-91F16F2021B5}"/>
          </ac:spMkLst>
        </pc:spChg>
        <pc:spChg chg="mod">
          <ac:chgData name="edwin landivar" userId="ae2ac59f40d9f62d" providerId="LiveId" clId="{285E6BC9-C5DC-4EFD-8282-D8C3662C49D6}" dt="2019-07-19T17:17:23.743" v="279" actId="1076"/>
          <ac:spMkLst>
            <pc:docMk/>
            <pc:sldMk cId="1542355900" sldId="618"/>
            <ac:spMk id="8" creationId="{952E69BF-CBD5-4093-90B8-854A86A7ABE3}"/>
          </ac:spMkLst>
        </pc:spChg>
        <pc:spChg chg="mod">
          <ac:chgData name="edwin landivar" userId="ae2ac59f40d9f62d" providerId="LiveId" clId="{285E6BC9-C5DC-4EFD-8282-D8C3662C49D6}" dt="2019-07-19T17:18:32.541" v="310" actId="1076"/>
          <ac:spMkLst>
            <pc:docMk/>
            <pc:sldMk cId="1542355900" sldId="618"/>
            <ac:spMk id="10" creationId="{2AED2D6B-CEFD-4C25-B1B3-86B046AD1307}"/>
          </ac:spMkLst>
        </pc:spChg>
        <pc:spChg chg="mod">
          <ac:chgData name="edwin landivar" userId="ae2ac59f40d9f62d" providerId="LiveId" clId="{285E6BC9-C5DC-4EFD-8282-D8C3662C49D6}" dt="2019-07-19T17:18:38.333" v="311" actId="1076"/>
          <ac:spMkLst>
            <pc:docMk/>
            <pc:sldMk cId="1542355900" sldId="618"/>
            <ac:spMk id="11" creationId="{F2B2B5C3-B31D-4C96-9D28-6E84823A0627}"/>
          </ac:spMkLst>
        </pc:spChg>
        <pc:spChg chg="del mod">
          <ac:chgData name="edwin landivar" userId="ae2ac59f40d9f62d" providerId="LiveId" clId="{285E6BC9-C5DC-4EFD-8282-D8C3662C49D6}" dt="2019-07-19T17:18:17.859" v="307" actId="478"/>
          <ac:spMkLst>
            <pc:docMk/>
            <pc:sldMk cId="1542355900" sldId="618"/>
            <ac:spMk id="12" creationId="{00000000-0000-0000-0000-000000000000}"/>
          </ac:spMkLst>
        </pc:spChg>
        <pc:spChg chg="mod">
          <ac:chgData name="edwin landivar" userId="ae2ac59f40d9f62d" providerId="LiveId" clId="{285E6BC9-C5DC-4EFD-8282-D8C3662C49D6}" dt="2019-07-19T17:18:47.773" v="315" actId="1076"/>
          <ac:spMkLst>
            <pc:docMk/>
            <pc:sldMk cId="1542355900" sldId="618"/>
            <ac:spMk id="13" creationId="{73698BA4-33BF-4364-B479-26DBD40F4BE0}"/>
          </ac:spMkLst>
        </pc:spChg>
        <pc:grpChg chg="add mod">
          <ac:chgData name="edwin landivar" userId="ae2ac59f40d9f62d" providerId="LiveId" clId="{285E6BC9-C5DC-4EFD-8282-D8C3662C49D6}" dt="2019-07-19T17:17:40.627" v="293"/>
          <ac:grpSpMkLst>
            <pc:docMk/>
            <pc:sldMk cId="1542355900" sldId="618"/>
            <ac:grpSpMk id="9" creationId="{E41A3F9B-93DD-46D2-80BC-AD44A29F2708}"/>
          </ac:grpSpMkLst>
        </pc:grpChg>
        <pc:picChg chg="del">
          <ac:chgData name="edwin landivar" userId="ae2ac59f40d9f62d" providerId="LiveId" clId="{285E6BC9-C5DC-4EFD-8282-D8C3662C49D6}" dt="2019-07-19T17:16:21.011" v="266" actId="478"/>
          <ac:picMkLst>
            <pc:docMk/>
            <pc:sldMk cId="1542355900" sldId="618"/>
            <ac:picMk id="2" creationId="{92783F54-AA64-4DBF-9AFF-762CDD9E0C54}"/>
          </ac:picMkLst>
        </pc:picChg>
        <pc:picChg chg="add mod">
          <ac:chgData name="edwin landivar" userId="ae2ac59f40d9f62d" providerId="LiveId" clId="{285E6BC9-C5DC-4EFD-8282-D8C3662C49D6}" dt="2019-07-19T17:16:27.823" v="269" actId="167"/>
          <ac:picMkLst>
            <pc:docMk/>
            <pc:sldMk cId="1542355900" sldId="618"/>
            <ac:picMk id="7170" creationId="{DB9A0A05-571C-4258-88FD-8008504A5CB8}"/>
          </ac:picMkLst>
        </pc:picChg>
      </pc:sldChg>
      <pc:sldChg chg="addSp delSp modSp modNotesTx">
        <pc:chgData name="edwin landivar" userId="ae2ac59f40d9f62d" providerId="LiveId" clId="{285E6BC9-C5DC-4EFD-8282-D8C3662C49D6}" dt="2019-07-19T16:56:57.407" v="232" actId="167"/>
        <pc:sldMkLst>
          <pc:docMk/>
          <pc:sldMk cId="2599265895" sldId="619"/>
        </pc:sldMkLst>
        <pc:spChg chg="mod">
          <ac:chgData name="edwin landivar" userId="ae2ac59f40d9f62d" providerId="LiveId" clId="{285E6BC9-C5DC-4EFD-8282-D8C3662C49D6}" dt="2019-07-19T16:56:10.557" v="222" actId="1076"/>
          <ac:spMkLst>
            <pc:docMk/>
            <pc:sldMk cId="2599265895" sldId="619"/>
            <ac:spMk id="9" creationId="{227275EF-EC61-4770-89C0-348F5818FF93}"/>
          </ac:spMkLst>
        </pc:spChg>
        <pc:spChg chg="mod">
          <ac:chgData name="edwin landivar" userId="ae2ac59f40d9f62d" providerId="LiveId" clId="{285E6BC9-C5DC-4EFD-8282-D8C3662C49D6}" dt="2019-07-19T16:23:32.981" v="134" actId="1076"/>
          <ac:spMkLst>
            <pc:docMk/>
            <pc:sldMk cId="2599265895" sldId="619"/>
            <ac:spMk id="27" creationId="{00000000-0000-0000-0000-000000000000}"/>
          </ac:spMkLst>
        </pc:spChg>
        <pc:picChg chg="del">
          <ac:chgData name="edwin landivar" userId="ae2ac59f40d9f62d" providerId="LiveId" clId="{285E6BC9-C5DC-4EFD-8282-D8C3662C49D6}" dt="2019-07-19T16:56:12.068" v="223" actId="478"/>
          <ac:picMkLst>
            <pc:docMk/>
            <pc:sldMk cId="2599265895" sldId="619"/>
            <ac:picMk id="4098" creationId="{5A12CD69-7EC5-4DEC-B516-A77CBF41B08B}"/>
          </ac:picMkLst>
        </pc:picChg>
        <pc:picChg chg="add mod">
          <ac:chgData name="edwin landivar" userId="ae2ac59f40d9f62d" providerId="LiveId" clId="{285E6BC9-C5DC-4EFD-8282-D8C3662C49D6}" dt="2019-07-19T16:56:29.894" v="228" actId="167"/>
          <ac:picMkLst>
            <pc:docMk/>
            <pc:sldMk cId="2599265895" sldId="619"/>
            <ac:picMk id="5122" creationId="{D0A300C3-FEBC-4EEF-BDE0-59A7A018FE5B}"/>
          </ac:picMkLst>
        </pc:picChg>
        <pc:picChg chg="add mod">
          <ac:chgData name="edwin landivar" userId="ae2ac59f40d9f62d" providerId="LiveId" clId="{285E6BC9-C5DC-4EFD-8282-D8C3662C49D6}" dt="2019-07-19T16:56:57.407" v="232" actId="167"/>
          <ac:picMkLst>
            <pc:docMk/>
            <pc:sldMk cId="2599265895" sldId="619"/>
            <ac:picMk id="5124" creationId="{8CE7AB0D-2699-4E05-8DD3-F5875C881466}"/>
          </ac:picMkLst>
        </pc:picChg>
      </pc:sldChg>
      <pc:sldChg chg="addSp delSp modSp">
        <pc:chgData name="edwin landivar" userId="ae2ac59f40d9f62d" providerId="LiveId" clId="{285E6BC9-C5DC-4EFD-8282-D8C3662C49D6}" dt="2019-07-19T17:22:17.925" v="335" actId="1076"/>
        <pc:sldMkLst>
          <pc:docMk/>
          <pc:sldMk cId="3481045880" sldId="622"/>
        </pc:sldMkLst>
        <pc:spChg chg="add del mod">
          <ac:chgData name="edwin landivar" userId="ae2ac59f40d9f62d" providerId="LiveId" clId="{285E6BC9-C5DC-4EFD-8282-D8C3662C49D6}" dt="2019-07-19T17:21:58.609" v="328" actId="478"/>
          <ac:spMkLst>
            <pc:docMk/>
            <pc:sldMk cId="3481045880" sldId="622"/>
            <ac:spMk id="3" creationId="{0DB46950-5420-4929-B02E-4A27C0722F79}"/>
          </ac:spMkLst>
        </pc:spChg>
        <pc:spChg chg="mod">
          <ac:chgData name="edwin landivar" userId="ae2ac59f40d9f62d" providerId="LiveId" clId="{285E6BC9-C5DC-4EFD-8282-D8C3662C49D6}" dt="2019-07-19T16:31:18.120" v="185" actId="20577"/>
          <ac:spMkLst>
            <pc:docMk/>
            <pc:sldMk cId="3481045880" sldId="622"/>
            <ac:spMk id="14" creationId="{00000000-0000-0000-0000-000000000000}"/>
          </ac:spMkLst>
        </pc:spChg>
        <pc:spChg chg="mod">
          <ac:chgData name="edwin landivar" userId="ae2ac59f40d9f62d" providerId="LiveId" clId="{285E6BC9-C5DC-4EFD-8282-D8C3662C49D6}" dt="2019-07-19T17:22:14.050" v="334" actId="1076"/>
          <ac:spMkLst>
            <pc:docMk/>
            <pc:sldMk cId="3481045880" sldId="622"/>
            <ac:spMk id="15" creationId="{00000000-0000-0000-0000-000000000000}"/>
          </ac:spMkLst>
        </pc:spChg>
        <pc:grpChg chg="mod">
          <ac:chgData name="edwin landivar" userId="ae2ac59f40d9f62d" providerId="LiveId" clId="{285E6BC9-C5DC-4EFD-8282-D8C3662C49D6}" dt="2019-07-19T17:22:17.925" v="335" actId="1076"/>
          <ac:grpSpMkLst>
            <pc:docMk/>
            <pc:sldMk cId="3481045880" sldId="622"/>
            <ac:grpSpMk id="21" creationId="{00000000-0000-0000-0000-000000000000}"/>
          </ac:grpSpMkLst>
        </pc:grpChg>
        <pc:picChg chg="del">
          <ac:chgData name="edwin landivar" userId="ae2ac59f40d9f62d" providerId="LiveId" clId="{285E6BC9-C5DC-4EFD-8282-D8C3662C49D6}" dt="2019-07-19T17:21:55.647" v="327" actId="478"/>
          <ac:picMkLst>
            <pc:docMk/>
            <pc:sldMk cId="3481045880" sldId="622"/>
            <ac:picMk id="8" creationId="{BE74587B-5A37-40C9-BEE7-1DD5C052077E}"/>
          </ac:picMkLst>
        </pc:picChg>
        <pc:picChg chg="add mod">
          <ac:chgData name="edwin landivar" userId="ae2ac59f40d9f62d" providerId="LiveId" clId="{285E6BC9-C5DC-4EFD-8282-D8C3662C49D6}" dt="2019-07-19T17:22:11.221" v="333" actId="167"/>
          <ac:picMkLst>
            <pc:docMk/>
            <pc:sldMk cId="3481045880" sldId="622"/>
            <ac:picMk id="10" creationId="{DDA1C6FA-8ACC-4FC1-83B9-30219938199F}"/>
          </ac:picMkLst>
        </pc:picChg>
      </pc:sldChg>
      <pc:sldChg chg="addSp delSp modSp modNotesTx">
        <pc:chgData name="edwin landivar" userId="ae2ac59f40d9f62d" providerId="LiveId" clId="{285E6BC9-C5DC-4EFD-8282-D8C3662C49D6}" dt="2019-07-19T17:26:45.646" v="369" actId="1076"/>
        <pc:sldMkLst>
          <pc:docMk/>
          <pc:sldMk cId="149751213" sldId="625"/>
        </pc:sldMkLst>
        <pc:spChg chg="mod">
          <ac:chgData name="edwin landivar" userId="ae2ac59f40d9f62d" providerId="LiveId" clId="{285E6BC9-C5DC-4EFD-8282-D8C3662C49D6}" dt="2019-07-19T17:26:45.646" v="369" actId="1076"/>
          <ac:spMkLst>
            <pc:docMk/>
            <pc:sldMk cId="149751213" sldId="625"/>
            <ac:spMk id="6" creationId="{5A029062-0B40-4469-A9C2-00C47831E7F0}"/>
          </ac:spMkLst>
        </pc:spChg>
        <pc:spChg chg="mod">
          <ac:chgData name="edwin landivar" userId="ae2ac59f40d9f62d" providerId="LiveId" clId="{285E6BC9-C5DC-4EFD-8282-D8C3662C49D6}" dt="2019-07-19T17:23:22.127" v="344" actId="1076"/>
          <ac:spMkLst>
            <pc:docMk/>
            <pc:sldMk cId="149751213" sldId="625"/>
            <ac:spMk id="7" creationId="{B0369C6B-D18C-4CCF-81D5-91F16F2021B5}"/>
          </ac:spMkLst>
        </pc:spChg>
        <pc:picChg chg="del">
          <ac:chgData name="edwin landivar" userId="ae2ac59f40d9f62d" providerId="LiveId" clId="{285E6BC9-C5DC-4EFD-8282-D8C3662C49D6}" dt="2019-07-19T17:19:48.808" v="317" actId="478"/>
          <ac:picMkLst>
            <pc:docMk/>
            <pc:sldMk cId="149751213" sldId="625"/>
            <ac:picMk id="2" creationId="{C52BD223-7764-4F8A-9EDB-2FAAA02957CF}"/>
          </ac:picMkLst>
        </pc:picChg>
        <pc:picChg chg="add mod">
          <ac:chgData name="edwin landivar" userId="ae2ac59f40d9f62d" providerId="LiveId" clId="{285E6BC9-C5DC-4EFD-8282-D8C3662C49D6}" dt="2019-07-19T17:26:34.520" v="367" actId="14100"/>
          <ac:picMkLst>
            <pc:docMk/>
            <pc:sldMk cId="149751213" sldId="625"/>
            <ac:picMk id="8194" creationId="{A16071B0-1FBD-486A-86ED-6702F68ED301}"/>
          </ac:picMkLst>
        </pc:picChg>
        <pc:picChg chg="add del mod">
          <ac:chgData name="edwin landivar" userId="ae2ac59f40d9f62d" providerId="LiveId" clId="{285E6BC9-C5DC-4EFD-8282-D8C3662C49D6}" dt="2019-07-19T17:21:49.422" v="324"/>
          <ac:picMkLst>
            <pc:docMk/>
            <pc:sldMk cId="149751213" sldId="625"/>
            <ac:picMk id="8196" creationId="{66A9F5ED-2BF9-40EF-8D09-760BB819E323}"/>
          </ac:picMkLst>
        </pc:picChg>
        <pc:picChg chg="add mod">
          <ac:chgData name="edwin landivar" userId="ae2ac59f40d9f62d" providerId="LiveId" clId="{285E6BC9-C5DC-4EFD-8282-D8C3662C49D6}" dt="2019-07-19T17:26:28.045" v="366" actId="14100"/>
          <ac:picMkLst>
            <pc:docMk/>
            <pc:sldMk cId="149751213" sldId="625"/>
            <ac:picMk id="8198" creationId="{5D5E12FA-ED49-448F-837B-C5A2B9D0AA37}"/>
          </ac:picMkLst>
        </pc:picChg>
      </pc:sldChg>
    </pc:docChg>
  </pc:docChgLst>
  <pc:docChgLst>
    <pc:chgData name="edwin landivar" userId="ae2ac59f40d9f62d" providerId="LiveId" clId="{BF30DF19-0704-4FB3-B78C-D72248950BA7}"/>
    <pc:docChg chg="undo custSel modSld">
      <pc:chgData name="edwin landivar" userId="ae2ac59f40d9f62d" providerId="LiveId" clId="{BF30DF19-0704-4FB3-B78C-D72248950BA7}" dt="2019-08-02T13:46:34.919" v="525" actId="20577"/>
      <pc:docMkLst>
        <pc:docMk/>
      </pc:docMkLst>
      <pc:sldChg chg="addSp delSp modSp modNotesTx">
        <pc:chgData name="edwin landivar" userId="ae2ac59f40d9f62d" providerId="LiveId" clId="{BF30DF19-0704-4FB3-B78C-D72248950BA7}" dt="2019-08-01T13:07:47.727" v="407" actId="1076"/>
        <pc:sldMkLst>
          <pc:docMk/>
          <pc:sldMk cId="3378895467" sldId="606"/>
        </pc:sldMkLst>
        <pc:spChg chg="mod">
          <ac:chgData name="edwin landivar" userId="ae2ac59f40d9f62d" providerId="LiveId" clId="{BF30DF19-0704-4FB3-B78C-D72248950BA7}" dt="2019-07-30T23:48:33.980" v="5" actId="20577"/>
          <ac:spMkLst>
            <pc:docMk/>
            <pc:sldMk cId="3378895467" sldId="606"/>
            <ac:spMk id="5" creationId="{00000000-0000-0000-0000-000000000000}"/>
          </ac:spMkLst>
        </pc:spChg>
        <pc:picChg chg="add mod">
          <ac:chgData name="edwin landivar" userId="ae2ac59f40d9f62d" providerId="LiveId" clId="{BF30DF19-0704-4FB3-B78C-D72248950BA7}" dt="2019-08-01T13:07:47.727" v="407" actId="1076"/>
          <ac:picMkLst>
            <pc:docMk/>
            <pc:sldMk cId="3378895467" sldId="606"/>
            <ac:picMk id="6" creationId="{56357593-BDE7-4920-B5B3-FDC0D2CAF25E}"/>
          </ac:picMkLst>
        </pc:picChg>
        <pc:picChg chg="add del mod">
          <ac:chgData name="edwin landivar" userId="ae2ac59f40d9f62d" providerId="LiveId" clId="{BF30DF19-0704-4FB3-B78C-D72248950BA7}" dt="2019-08-01T13:07:36.818" v="402" actId="478"/>
          <ac:picMkLst>
            <pc:docMk/>
            <pc:sldMk cId="3378895467" sldId="606"/>
            <ac:picMk id="1026" creationId="{E1DD3AB7-3A02-47DA-B03A-A174996A60E7}"/>
          </ac:picMkLst>
        </pc:picChg>
        <pc:picChg chg="del">
          <ac:chgData name="edwin landivar" userId="ae2ac59f40d9f62d" providerId="LiveId" clId="{BF30DF19-0704-4FB3-B78C-D72248950BA7}" dt="2019-07-30T23:48:42.980" v="10" actId="478"/>
          <ac:picMkLst>
            <pc:docMk/>
            <pc:sldMk cId="3378895467" sldId="606"/>
            <ac:picMk id="1030" creationId="{A6E106B1-5264-4FA8-BBBC-D3711DD81B10}"/>
          </ac:picMkLst>
        </pc:picChg>
      </pc:sldChg>
      <pc:sldChg chg="addSp delSp modSp modNotesTx">
        <pc:chgData name="edwin landivar" userId="ae2ac59f40d9f62d" providerId="LiveId" clId="{BF30DF19-0704-4FB3-B78C-D72248950BA7}" dt="2019-08-01T12:56:19.417" v="338" actId="1076"/>
        <pc:sldMkLst>
          <pc:docMk/>
          <pc:sldMk cId="837056114" sldId="613"/>
        </pc:sldMkLst>
        <pc:spChg chg="mod">
          <ac:chgData name="edwin landivar" userId="ae2ac59f40d9f62d" providerId="LiveId" clId="{BF30DF19-0704-4FB3-B78C-D72248950BA7}" dt="2019-07-30T23:50:35.042" v="41" actId="6549"/>
          <ac:spMkLst>
            <pc:docMk/>
            <pc:sldMk cId="837056114" sldId="613"/>
            <ac:spMk id="14" creationId="{00000000-0000-0000-0000-000000000000}"/>
          </ac:spMkLst>
        </pc:spChg>
        <pc:spChg chg="mod">
          <ac:chgData name="edwin landivar" userId="ae2ac59f40d9f62d" providerId="LiveId" clId="{BF30DF19-0704-4FB3-B78C-D72248950BA7}" dt="2019-08-01T12:56:19.417" v="338" actId="1076"/>
          <ac:spMkLst>
            <pc:docMk/>
            <pc:sldMk cId="837056114" sldId="613"/>
            <ac:spMk id="15" creationId="{00000000-0000-0000-0000-000000000000}"/>
          </ac:spMkLst>
        </pc:spChg>
        <pc:grpChg chg="mod">
          <ac:chgData name="edwin landivar" userId="ae2ac59f40d9f62d" providerId="LiveId" clId="{BF30DF19-0704-4FB3-B78C-D72248950BA7}" dt="2019-07-30T23:49:39.666" v="12"/>
          <ac:grpSpMkLst>
            <pc:docMk/>
            <pc:sldMk cId="837056114" sldId="613"/>
            <ac:grpSpMk id="21" creationId="{00000000-0000-0000-0000-000000000000}"/>
          </ac:grpSpMkLst>
        </pc:grpChg>
        <pc:picChg chg="add mod">
          <ac:chgData name="edwin landivar" userId="ae2ac59f40d9f62d" providerId="LiveId" clId="{BF30DF19-0704-4FB3-B78C-D72248950BA7}" dt="2019-08-01T12:56:15.479" v="337" actId="167"/>
          <ac:picMkLst>
            <pc:docMk/>
            <pc:sldMk cId="837056114" sldId="613"/>
            <ac:picMk id="2" creationId="{FD1FE965-A0DE-4C20-AB24-CB7EE1CB2FA5}"/>
          </ac:picMkLst>
        </pc:picChg>
        <pc:picChg chg="del">
          <ac:chgData name="edwin landivar" userId="ae2ac59f40d9f62d" providerId="LiveId" clId="{BF30DF19-0704-4FB3-B78C-D72248950BA7}" dt="2019-08-01T12:55:57.919" v="333" actId="478"/>
          <ac:picMkLst>
            <pc:docMk/>
            <pc:sldMk cId="837056114" sldId="613"/>
            <ac:picMk id="2050" creationId="{B405902F-6851-4303-91DE-39113601C85D}"/>
          </ac:picMkLst>
        </pc:picChg>
      </pc:sldChg>
      <pc:sldChg chg="addSp delSp modSp">
        <pc:chgData name="edwin landivar" userId="ae2ac59f40d9f62d" providerId="LiveId" clId="{BF30DF19-0704-4FB3-B78C-D72248950BA7}" dt="2019-08-01T12:57:46.513" v="346" actId="1076"/>
        <pc:sldMkLst>
          <pc:docMk/>
          <pc:sldMk cId="1479977622" sldId="614"/>
        </pc:sldMkLst>
        <pc:spChg chg="mod">
          <ac:chgData name="edwin landivar" userId="ae2ac59f40d9f62d" providerId="LiveId" clId="{BF30DF19-0704-4FB3-B78C-D72248950BA7}" dt="2019-07-30T23:51:43.997" v="51" actId="403"/>
          <ac:spMkLst>
            <pc:docMk/>
            <pc:sldMk cId="1479977622" sldId="614"/>
            <ac:spMk id="10" creationId="{B79F5B80-9173-4780-8ABB-39C0302D06F1}"/>
          </ac:spMkLst>
        </pc:spChg>
        <pc:spChg chg="mod">
          <ac:chgData name="edwin landivar" userId="ae2ac59f40d9f62d" providerId="LiveId" clId="{BF30DF19-0704-4FB3-B78C-D72248950BA7}" dt="2019-08-01T12:57:46.513" v="346" actId="1076"/>
          <ac:spMkLst>
            <pc:docMk/>
            <pc:sldMk cId="1479977622" sldId="614"/>
            <ac:spMk id="11" creationId="{5C0431FB-EEE5-4DAD-9396-1B2799383766}"/>
          </ac:spMkLst>
        </pc:spChg>
        <pc:spChg chg="mod">
          <ac:chgData name="edwin landivar" userId="ae2ac59f40d9f62d" providerId="LiveId" clId="{BF30DF19-0704-4FB3-B78C-D72248950BA7}" dt="2019-07-30T23:53:15.312" v="84" actId="14100"/>
          <ac:spMkLst>
            <pc:docMk/>
            <pc:sldMk cId="1479977622" sldId="614"/>
            <ac:spMk id="12" creationId="{FDA60557-BA79-460F-BF5F-4FA86BF69E8D}"/>
          </ac:spMkLst>
        </pc:spChg>
        <pc:grpChg chg="mod">
          <ac:chgData name="edwin landivar" userId="ae2ac59f40d9f62d" providerId="LiveId" clId="{BF30DF19-0704-4FB3-B78C-D72248950BA7}" dt="2019-07-30T23:51:22.812" v="42"/>
          <ac:grpSpMkLst>
            <pc:docMk/>
            <pc:sldMk cId="1479977622" sldId="614"/>
            <ac:grpSpMk id="7" creationId="{6A2EE282-3F0E-48E3-8A4C-4C198B8FBCBE}"/>
          </ac:grpSpMkLst>
        </pc:grpChg>
        <pc:picChg chg="add mod">
          <ac:chgData name="edwin landivar" userId="ae2ac59f40d9f62d" providerId="LiveId" clId="{BF30DF19-0704-4FB3-B78C-D72248950BA7}" dt="2019-08-01T12:57:42.872" v="345" actId="167"/>
          <ac:picMkLst>
            <pc:docMk/>
            <pc:sldMk cId="1479977622" sldId="614"/>
            <ac:picMk id="2" creationId="{3A1F495C-EA62-4235-AC3F-8A5E33D57420}"/>
          </ac:picMkLst>
        </pc:picChg>
        <pc:picChg chg="del">
          <ac:chgData name="edwin landivar" userId="ae2ac59f40d9f62d" providerId="LiveId" clId="{BF30DF19-0704-4FB3-B78C-D72248950BA7}" dt="2019-08-01T12:57:05.808" v="340" actId="478"/>
          <ac:picMkLst>
            <pc:docMk/>
            <pc:sldMk cId="1479977622" sldId="614"/>
            <ac:picMk id="3074" creationId="{C97BF0F5-EF99-4F85-A48F-D630E7C61955}"/>
          </ac:picMkLst>
        </pc:picChg>
      </pc:sldChg>
      <pc:sldChg chg="addSp delSp modSp modNotesTx">
        <pc:chgData name="edwin landivar" userId="ae2ac59f40d9f62d" providerId="LiveId" clId="{BF30DF19-0704-4FB3-B78C-D72248950BA7}" dt="2019-08-01T13:08:48.493" v="416" actId="20577"/>
        <pc:sldMkLst>
          <pc:docMk/>
          <pc:sldMk cId="668194125" sldId="616"/>
        </pc:sldMkLst>
        <pc:spChg chg="mod">
          <ac:chgData name="edwin landivar" userId="ae2ac59f40d9f62d" providerId="LiveId" clId="{BF30DF19-0704-4FB3-B78C-D72248950BA7}" dt="2019-08-01T13:01:22.037" v="378" actId="1076"/>
          <ac:spMkLst>
            <pc:docMk/>
            <pc:sldMk cId="668194125" sldId="616"/>
            <ac:spMk id="7" creationId="{1867828F-492D-4BF1-8A4E-822DF2FD5B9B}"/>
          </ac:spMkLst>
        </pc:spChg>
        <pc:spChg chg="mod">
          <ac:chgData name="edwin landivar" userId="ae2ac59f40d9f62d" providerId="LiveId" clId="{BF30DF19-0704-4FB3-B78C-D72248950BA7}" dt="2019-08-01T13:01:34.081" v="379" actId="17032"/>
          <ac:spMkLst>
            <pc:docMk/>
            <pc:sldMk cId="668194125" sldId="616"/>
            <ac:spMk id="9" creationId="{8B04454D-5113-4FBA-9221-70B8C4C24C48}"/>
          </ac:spMkLst>
        </pc:spChg>
        <pc:spChg chg="mod">
          <ac:chgData name="edwin landivar" userId="ae2ac59f40d9f62d" providerId="LiveId" clId="{BF30DF19-0704-4FB3-B78C-D72248950BA7}" dt="2019-08-01T13:00:47.088" v="372" actId="1076"/>
          <ac:spMkLst>
            <pc:docMk/>
            <pc:sldMk cId="668194125" sldId="616"/>
            <ac:spMk id="11" creationId="{000A3D02-EEEC-4528-90F1-EF34E378C585}"/>
          </ac:spMkLst>
        </pc:spChg>
        <pc:picChg chg="add mod">
          <ac:chgData name="edwin landivar" userId="ae2ac59f40d9f62d" providerId="LiveId" clId="{BF30DF19-0704-4FB3-B78C-D72248950BA7}" dt="2019-08-01T13:00:31.441" v="370" actId="167"/>
          <ac:picMkLst>
            <pc:docMk/>
            <pc:sldMk cId="668194125" sldId="616"/>
            <ac:picMk id="2" creationId="{3E0B533C-BB59-4A32-8EBC-3B56EDF8BE89}"/>
          </ac:picMkLst>
        </pc:picChg>
        <pc:picChg chg="del">
          <ac:chgData name="edwin landivar" userId="ae2ac59f40d9f62d" providerId="LiveId" clId="{BF30DF19-0704-4FB3-B78C-D72248950BA7}" dt="2019-08-01T12:59:47.709" v="363" actId="478"/>
          <ac:picMkLst>
            <pc:docMk/>
            <pc:sldMk cId="668194125" sldId="616"/>
            <ac:picMk id="5122" creationId="{A7495AC0-AD3D-435E-BD23-A286B4ECB9C4}"/>
          </ac:picMkLst>
        </pc:picChg>
      </pc:sldChg>
      <pc:sldChg chg="addSp delSp modSp modNotesTx">
        <pc:chgData name="edwin landivar" userId="ae2ac59f40d9f62d" providerId="LiveId" clId="{BF30DF19-0704-4FB3-B78C-D72248950BA7}" dt="2019-08-01T13:02:57.836" v="384" actId="1076"/>
        <pc:sldMkLst>
          <pc:docMk/>
          <pc:sldMk cId="1542355900" sldId="618"/>
        </pc:sldMkLst>
        <pc:spChg chg="mod">
          <ac:chgData name="edwin landivar" userId="ae2ac59f40d9f62d" providerId="LiveId" clId="{BF30DF19-0704-4FB3-B78C-D72248950BA7}" dt="2019-08-01T13:02:57.836" v="384" actId="1076"/>
          <ac:spMkLst>
            <pc:docMk/>
            <pc:sldMk cId="1542355900" sldId="618"/>
            <ac:spMk id="8" creationId="{952E69BF-CBD5-4093-90B8-854A86A7ABE3}"/>
          </ac:spMkLst>
        </pc:spChg>
        <pc:spChg chg="mod">
          <ac:chgData name="edwin landivar" userId="ae2ac59f40d9f62d" providerId="LiveId" clId="{BF30DF19-0704-4FB3-B78C-D72248950BA7}" dt="2019-07-30T23:58:49.502" v="200" actId="404"/>
          <ac:spMkLst>
            <pc:docMk/>
            <pc:sldMk cId="1542355900" sldId="618"/>
            <ac:spMk id="12" creationId="{B7FD6DBE-AEC3-49B0-8000-664671BBA971}"/>
          </ac:spMkLst>
        </pc:spChg>
        <pc:spChg chg="mod">
          <ac:chgData name="edwin landivar" userId="ae2ac59f40d9f62d" providerId="LiveId" clId="{BF30DF19-0704-4FB3-B78C-D72248950BA7}" dt="2019-07-31T00:00:41.521" v="215" actId="2710"/>
          <ac:spMkLst>
            <pc:docMk/>
            <pc:sldMk cId="1542355900" sldId="618"/>
            <ac:spMk id="13" creationId="{73698BA4-33BF-4364-B479-26DBD40F4BE0}"/>
          </ac:spMkLst>
        </pc:spChg>
        <pc:grpChg chg="mod">
          <ac:chgData name="edwin landivar" userId="ae2ac59f40d9f62d" providerId="LiveId" clId="{BF30DF19-0704-4FB3-B78C-D72248950BA7}" dt="2019-07-30T23:59:42.117" v="202"/>
          <ac:grpSpMkLst>
            <pc:docMk/>
            <pc:sldMk cId="1542355900" sldId="618"/>
            <ac:grpSpMk id="9" creationId="{E41A3F9B-93DD-46D2-80BC-AD44A29F2708}"/>
          </ac:grpSpMkLst>
        </pc:grpChg>
        <pc:picChg chg="add mod">
          <ac:chgData name="edwin landivar" userId="ae2ac59f40d9f62d" providerId="LiveId" clId="{BF30DF19-0704-4FB3-B78C-D72248950BA7}" dt="2019-08-01T13:02:53.995" v="383" actId="167"/>
          <ac:picMkLst>
            <pc:docMk/>
            <pc:sldMk cId="1542355900" sldId="618"/>
            <ac:picMk id="2" creationId="{74522EF9-D312-4CF3-AB76-EC8A907B3CDF}"/>
          </ac:picMkLst>
        </pc:picChg>
        <pc:picChg chg="del">
          <ac:chgData name="edwin landivar" userId="ae2ac59f40d9f62d" providerId="LiveId" clId="{BF30DF19-0704-4FB3-B78C-D72248950BA7}" dt="2019-08-01T13:01:50.425" v="381" actId="478"/>
          <ac:picMkLst>
            <pc:docMk/>
            <pc:sldMk cId="1542355900" sldId="618"/>
            <ac:picMk id="6146" creationId="{3F031C1F-9445-4826-8463-5FA9BA7307B2}"/>
          </ac:picMkLst>
        </pc:picChg>
      </pc:sldChg>
      <pc:sldChg chg="addSp delSp modSp modNotesTx">
        <pc:chgData name="edwin landivar" userId="ae2ac59f40d9f62d" providerId="LiveId" clId="{BF30DF19-0704-4FB3-B78C-D72248950BA7}" dt="2019-08-01T13:08:32.645" v="414" actId="17032"/>
        <pc:sldMkLst>
          <pc:docMk/>
          <pc:sldMk cId="2599265895" sldId="619"/>
        </pc:sldMkLst>
        <pc:spChg chg="mod">
          <ac:chgData name="edwin landivar" userId="ae2ac59f40d9f62d" providerId="LiveId" clId="{BF30DF19-0704-4FB3-B78C-D72248950BA7}" dt="2019-08-01T13:08:24.775" v="413" actId="1076"/>
          <ac:spMkLst>
            <pc:docMk/>
            <pc:sldMk cId="2599265895" sldId="619"/>
            <ac:spMk id="9" creationId="{227275EF-EC61-4770-89C0-348F5818FF93}"/>
          </ac:spMkLst>
        </pc:spChg>
        <pc:spChg chg="mod">
          <ac:chgData name="edwin landivar" userId="ae2ac59f40d9f62d" providerId="LiveId" clId="{BF30DF19-0704-4FB3-B78C-D72248950BA7}" dt="2019-08-01T13:08:32.645" v="414" actId="17032"/>
          <ac:spMkLst>
            <pc:docMk/>
            <pc:sldMk cId="2599265895" sldId="619"/>
            <ac:spMk id="10" creationId="{8ACD94A3-D800-4DFE-AD06-51AA398BB727}"/>
          </ac:spMkLst>
        </pc:spChg>
        <pc:spChg chg="mod">
          <ac:chgData name="edwin landivar" userId="ae2ac59f40d9f62d" providerId="LiveId" clId="{BF30DF19-0704-4FB3-B78C-D72248950BA7}" dt="2019-08-01T12:59:25.936" v="361" actId="1076"/>
          <ac:spMkLst>
            <pc:docMk/>
            <pc:sldMk cId="2599265895" sldId="619"/>
            <ac:spMk id="27" creationId="{00000000-0000-0000-0000-000000000000}"/>
          </ac:spMkLst>
        </pc:spChg>
        <pc:picChg chg="add mod">
          <ac:chgData name="edwin landivar" userId="ae2ac59f40d9f62d" providerId="LiveId" clId="{BF30DF19-0704-4FB3-B78C-D72248950BA7}" dt="2019-08-01T13:08:20.223" v="412" actId="167"/>
          <ac:picMkLst>
            <pc:docMk/>
            <pc:sldMk cId="2599265895" sldId="619"/>
            <ac:picMk id="2" creationId="{FDB641F5-B7AE-4E38-9056-16787C0D4CC9}"/>
          </ac:picMkLst>
        </pc:picChg>
        <pc:picChg chg="add del mod">
          <ac:chgData name="edwin landivar" userId="ae2ac59f40d9f62d" providerId="LiveId" clId="{BF30DF19-0704-4FB3-B78C-D72248950BA7}" dt="2019-08-01T13:07:33.533" v="401"/>
          <ac:picMkLst>
            <pc:docMk/>
            <pc:sldMk cId="2599265895" sldId="619"/>
            <ac:picMk id="4098" creationId="{E56CABC8-BAF5-485B-83A7-741694A79B82}"/>
          </ac:picMkLst>
        </pc:picChg>
        <pc:picChg chg="del">
          <ac:chgData name="edwin landivar" userId="ae2ac59f40d9f62d" providerId="LiveId" clId="{BF30DF19-0704-4FB3-B78C-D72248950BA7}" dt="2019-08-01T12:57:59.518" v="348" actId="478"/>
          <ac:picMkLst>
            <pc:docMk/>
            <pc:sldMk cId="2599265895" sldId="619"/>
            <ac:picMk id="4100" creationId="{6DFBB491-3465-4485-8287-D7145101A3D5}"/>
          </ac:picMkLst>
        </pc:picChg>
      </pc:sldChg>
      <pc:sldChg chg="addSp delSp modSp">
        <pc:chgData name="edwin landivar" userId="ae2ac59f40d9f62d" providerId="LiveId" clId="{BF30DF19-0704-4FB3-B78C-D72248950BA7}" dt="2019-08-01T13:26:47.155" v="509" actId="1076"/>
        <pc:sldMkLst>
          <pc:docMk/>
          <pc:sldMk cId="3481045880" sldId="622"/>
        </pc:sldMkLst>
        <pc:spChg chg="mod">
          <ac:chgData name="edwin landivar" userId="ae2ac59f40d9f62d" providerId="LiveId" clId="{BF30DF19-0704-4FB3-B78C-D72248950BA7}" dt="2019-07-31T00:17:49.735" v="327" actId="122"/>
          <ac:spMkLst>
            <pc:docMk/>
            <pc:sldMk cId="3481045880" sldId="622"/>
            <ac:spMk id="14" creationId="{00000000-0000-0000-0000-000000000000}"/>
          </ac:spMkLst>
        </pc:spChg>
        <pc:spChg chg="mod">
          <ac:chgData name="edwin landivar" userId="ae2ac59f40d9f62d" providerId="LiveId" clId="{BF30DF19-0704-4FB3-B78C-D72248950BA7}" dt="2019-08-01T13:26:43.940" v="508" actId="1076"/>
          <ac:spMkLst>
            <pc:docMk/>
            <pc:sldMk cId="3481045880" sldId="622"/>
            <ac:spMk id="15" creationId="{00000000-0000-0000-0000-000000000000}"/>
          </ac:spMkLst>
        </pc:spChg>
        <pc:grpChg chg="mod">
          <ac:chgData name="edwin landivar" userId="ae2ac59f40d9f62d" providerId="LiveId" clId="{BF30DF19-0704-4FB3-B78C-D72248950BA7}" dt="2019-08-01T13:26:47.155" v="509" actId="1076"/>
          <ac:grpSpMkLst>
            <pc:docMk/>
            <pc:sldMk cId="3481045880" sldId="622"/>
            <ac:grpSpMk id="21" creationId="{00000000-0000-0000-0000-000000000000}"/>
          </ac:grpSpMkLst>
        </pc:grpChg>
        <pc:picChg chg="add mod">
          <ac:chgData name="edwin landivar" userId="ae2ac59f40d9f62d" providerId="LiveId" clId="{BF30DF19-0704-4FB3-B78C-D72248950BA7}" dt="2019-08-01T13:26:38.874" v="507" actId="167"/>
          <ac:picMkLst>
            <pc:docMk/>
            <pc:sldMk cId="3481045880" sldId="622"/>
            <ac:picMk id="2" creationId="{D48355F5-A38A-4E91-97A7-C522C754200F}"/>
          </ac:picMkLst>
        </pc:picChg>
        <pc:picChg chg="del">
          <ac:chgData name="edwin landivar" userId="ae2ac59f40d9f62d" providerId="LiveId" clId="{BF30DF19-0704-4FB3-B78C-D72248950BA7}" dt="2019-08-01T13:25:54.831" v="502" actId="478"/>
          <ac:picMkLst>
            <pc:docMk/>
            <pc:sldMk cId="3481045880" sldId="622"/>
            <ac:picMk id="14338" creationId="{1F1B310E-9148-4C75-A808-BF9A3C802A32}"/>
          </ac:picMkLst>
        </pc:picChg>
      </pc:sldChg>
      <pc:sldChg chg="addSp delSp modSp modNotesTx">
        <pc:chgData name="edwin landivar" userId="ae2ac59f40d9f62d" providerId="LiveId" clId="{BF30DF19-0704-4FB3-B78C-D72248950BA7}" dt="2019-08-01T13:06:18.906" v="399" actId="14100"/>
        <pc:sldMkLst>
          <pc:docMk/>
          <pc:sldMk cId="149751213" sldId="625"/>
        </pc:sldMkLst>
        <pc:spChg chg="mod">
          <ac:chgData name="edwin landivar" userId="ae2ac59f40d9f62d" providerId="LiveId" clId="{BF30DF19-0704-4FB3-B78C-D72248950BA7}" dt="2019-08-01T13:06:10.807" v="397" actId="1076"/>
          <ac:spMkLst>
            <pc:docMk/>
            <pc:sldMk cId="149751213" sldId="625"/>
            <ac:spMk id="6" creationId="{5A029062-0B40-4469-A9C2-00C47831E7F0}"/>
          </ac:spMkLst>
        </pc:spChg>
        <pc:spChg chg="mod">
          <ac:chgData name="edwin landivar" userId="ae2ac59f40d9f62d" providerId="LiveId" clId="{BF30DF19-0704-4FB3-B78C-D72248950BA7}" dt="2019-08-01T13:06:18.906" v="399" actId="14100"/>
          <ac:spMkLst>
            <pc:docMk/>
            <pc:sldMk cId="149751213" sldId="625"/>
            <ac:spMk id="7" creationId="{B0369C6B-D18C-4CCF-81D5-91F16F2021B5}"/>
          </ac:spMkLst>
        </pc:spChg>
        <pc:picChg chg="add mod">
          <ac:chgData name="edwin landivar" userId="ae2ac59f40d9f62d" providerId="LiveId" clId="{BF30DF19-0704-4FB3-B78C-D72248950BA7}" dt="2019-08-01T13:06:06.990" v="396" actId="167"/>
          <ac:picMkLst>
            <pc:docMk/>
            <pc:sldMk cId="149751213" sldId="625"/>
            <ac:picMk id="2" creationId="{44059641-C691-499D-AE08-05FF8B0589E1}"/>
          </ac:picMkLst>
        </pc:picChg>
        <pc:picChg chg="del">
          <ac:chgData name="edwin landivar" userId="ae2ac59f40d9f62d" providerId="LiveId" clId="{BF30DF19-0704-4FB3-B78C-D72248950BA7}" dt="2019-08-01T13:03:17.919" v="386" actId="478"/>
          <ac:picMkLst>
            <pc:docMk/>
            <pc:sldMk cId="149751213" sldId="625"/>
            <ac:picMk id="7170" creationId="{2E0D0778-525F-460B-AA63-FEDCD42964ED}"/>
          </ac:picMkLst>
        </pc:picChg>
      </pc:sldChg>
      <pc:sldChg chg="addSp delSp modSp modNotesTx">
        <pc:chgData name="edwin landivar" userId="ae2ac59f40d9f62d" providerId="LiveId" clId="{BF30DF19-0704-4FB3-B78C-D72248950BA7}" dt="2019-08-01T13:09:34.758" v="423" actId="14100"/>
        <pc:sldMkLst>
          <pc:docMk/>
          <pc:sldMk cId="3202398856" sldId="626"/>
        </pc:sldMkLst>
        <pc:spChg chg="mod">
          <ac:chgData name="edwin landivar" userId="ae2ac59f40d9f62d" providerId="LiveId" clId="{BF30DF19-0704-4FB3-B78C-D72248950BA7}" dt="2019-08-01T13:09:29.086" v="421" actId="1076"/>
          <ac:spMkLst>
            <pc:docMk/>
            <pc:sldMk cId="3202398856" sldId="626"/>
            <ac:spMk id="6" creationId="{5A029062-0B40-4469-A9C2-00C47831E7F0}"/>
          </ac:spMkLst>
        </pc:spChg>
        <pc:spChg chg="mod">
          <ac:chgData name="edwin landivar" userId="ae2ac59f40d9f62d" providerId="LiveId" clId="{BF30DF19-0704-4FB3-B78C-D72248950BA7}" dt="2019-08-01T13:09:34.758" v="423" actId="14100"/>
          <ac:spMkLst>
            <pc:docMk/>
            <pc:sldMk cId="3202398856" sldId="626"/>
            <ac:spMk id="7" creationId="{B0369C6B-D18C-4CCF-81D5-91F16F2021B5}"/>
          </ac:spMkLst>
        </pc:spChg>
        <pc:picChg chg="add mod">
          <ac:chgData name="edwin landivar" userId="ae2ac59f40d9f62d" providerId="LiveId" clId="{BF30DF19-0704-4FB3-B78C-D72248950BA7}" dt="2019-08-01T13:09:24.364" v="420" actId="167"/>
          <ac:picMkLst>
            <pc:docMk/>
            <pc:sldMk cId="3202398856" sldId="626"/>
            <ac:picMk id="8194" creationId="{98E1A426-CCC3-4921-9C04-4F0890075C55}"/>
          </ac:picMkLst>
        </pc:picChg>
        <pc:picChg chg="del">
          <ac:chgData name="edwin landivar" userId="ae2ac59f40d9f62d" providerId="LiveId" clId="{BF30DF19-0704-4FB3-B78C-D72248950BA7}" dt="2019-08-01T13:09:03.830" v="418" actId="478"/>
          <ac:picMkLst>
            <pc:docMk/>
            <pc:sldMk cId="3202398856" sldId="626"/>
            <ac:picMk id="8196" creationId="{A88BD33D-66EC-4620-8026-D22766C32EC3}"/>
          </ac:picMkLst>
        </pc:picChg>
      </pc:sldChg>
      <pc:sldChg chg="addSp delSp modSp modNotesTx">
        <pc:chgData name="edwin landivar" userId="ae2ac59f40d9f62d" providerId="LiveId" clId="{BF30DF19-0704-4FB3-B78C-D72248950BA7}" dt="2019-08-01T13:13:02.555" v="430" actId="1076"/>
        <pc:sldMkLst>
          <pc:docMk/>
          <pc:sldMk cId="3593196133" sldId="627"/>
        </pc:sldMkLst>
        <pc:spChg chg="mod">
          <ac:chgData name="edwin landivar" userId="ae2ac59f40d9f62d" providerId="LiveId" clId="{BF30DF19-0704-4FB3-B78C-D72248950BA7}" dt="2019-08-01T13:13:02.555" v="430" actId="1076"/>
          <ac:spMkLst>
            <pc:docMk/>
            <pc:sldMk cId="3593196133" sldId="627"/>
            <ac:spMk id="6" creationId="{5A029062-0B40-4469-A9C2-00C47831E7F0}"/>
          </ac:spMkLst>
        </pc:spChg>
        <pc:spChg chg="mod">
          <ac:chgData name="edwin landivar" userId="ae2ac59f40d9f62d" providerId="LiveId" clId="{BF30DF19-0704-4FB3-B78C-D72248950BA7}" dt="2019-07-31T00:09:06.195" v="263" actId="6549"/>
          <ac:spMkLst>
            <pc:docMk/>
            <pc:sldMk cId="3593196133" sldId="627"/>
            <ac:spMk id="7" creationId="{B0369C6B-D18C-4CCF-81D5-91F16F2021B5}"/>
          </ac:spMkLst>
        </pc:spChg>
        <pc:picChg chg="add mod">
          <ac:chgData name="edwin landivar" userId="ae2ac59f40d9f62d" providerId="LiveId" clId="{BF30DF19-0704-4FB3-B78C-D72248950BA7}" dt="2019-08-01T13:12:59.210" v="429" actId="167"/>
          <ac:picMkLst>
            <pc:docMk/>
            <pc:sldMk cId="3593196133" sldId="627"/>
            <ac:picMk id="2" creationId="{1A71789F-9878-4054-8617-C10A25A6B93A}"/>
          </ac:picMkLst>
        </pc:picChg>
        <pc:picChg chg="del">
          <ac:chgData name="edwin landivar" userId="ae2ac59f40d9f62d" providerId="LiveId" clId="{BF30DF19-0704-4FB3-B78C-D72248950BA7}" dt="2019-08-01T13:09:44.359" v="425" actId="478"/>
          <ac:picMkLst>
            <pc:docMk/>
            <pc:sldMk cId="3593196133" sldId="627"/>
            <ac:picMk id="9218" creationId="{DE64E9A0-3651-4CCA-8870-FEF1D3153AA0}"/>
          </ac:picMkLst>
        </pc:picChg>
      </pc:sldChg>
      <pc:sldChg chg="addSp delSp modSp modNotesTx">
        <pc:chgData name="edwin landivar" userId="ae2ac59f40d9f62d" providerId="LiveId" clId="{BF30DF19-0704-4FB3-B78C-D72248950BA7}" dt="2019-08-02T13:46:34.919" v="525" actId="20577"/>
        <pc:sldMkLst>
          <pc:docMk/>
          <pc:sldMk cId="1143189501" sldId="628"/>
        </pc:sldMkLst>
        <pc:spChg chg="add mod ord">
          <ac:chgData name="edwin landivar" userId="ae2ac59f40d9f62d" providerId="LiveId" clId="{BF30DF19-0704-4FB3-B78C-D72248950BA7}" dt="2019-08-01T13:18:12.435" v="464" actId="14100"/>
          <ac:spMkLst>
            <pc:docMk/>
            <pc:sldMk cId="1143189501" sldId="628"/>
            <ac:spMk id="3" creationId="{E9B41D24-70D3-4FB5-872C-34555C98525A}"/>
          </ac:spMkLst>
        </pc:spChg>
        <pc:spChg chg="mod">
          <ac:chgData name="edwin landivar" userId="ae2ac59f40d9f62d" providerId="LiveId" clId="{BF30DF19-0704-4FB3-B78C-D72248950BA7}" dt="2019-08-01T13:18:23.139" v="466" actId="1076"/>
          <ac:spMkLst>
            <pc:docMk/>
            <pc:sldMk cId="1143189501" sldId="628"/>
            <ac:spMk id="6" creationId="{5A029062-0B40-4469-A9C2-00C47831E7F0}"/>
          </ac:spMkLst>
        </pc:spChg>
        <pc:spChg chg="mod">
          <ac:chgData name="edwin landivar" userId="ae2ac59f40d9f62d" providerId="LiveId" clId="{BF30DF19-0704-4FB3-B78C-D72248950BA7}" dt="2019-08-02T13:46:34.919" v="525" actId="20577"/>
          <ac:spMkLst>
            <pc:docMk/>
            <pc:sldMk cId="1143189501" sldId="628"/>
            <ac:spMk id="7" creationId="{B0369C6B-D18C-4CCF-81D5-91F16F2021B5}"/>
          </ac:spMkLst>
        </pc:spChg>
        <pc:picChg chg="add mod">
          <ac:chgData name="edwin landivar" userId="ae2ac59f40d9f62d" providerId="LiveId" clId="{BF30DF19-0704-4FB3-B78C-D72248950BA7}" dt="2019-08-01T13:17:06.046" v="450" actId="167"/>
          <ac:picMkLst>
            <pc:docMk/>
            <pc:sldMk cId="1143189501" sldId="628"/>
            <ac:picMk id="2" creationId="{8E5E905F-E465-4FBF-8399-8CEEA7D9BE35}"/>
          </ac:picMkLst>
        </pc:picChg>
        <pc:picChg chg="del">
          <ac:chgData name="edwin landivar" userId="ae2ac59f40d9f62d" providerId="LiveId" clId="{BF30DF19-0704-4FB3-B78C-D72248950BA7}" dt="2019-08-01T13:14:04.975" v="432" actId="478"/>
          <ac:picMkLst>
            <pc:docMk/>
            <pc:sldMk cId="1143189501" sldId="628"/>
            <ac:picMk id="10242" creationId="{FD06E2AF-2BEB-409D-99A7-D427A5F48478}"/>
          </ac:picMkLst>
        </pc:picChg>
      </pc:sldChg>
      <pc:sldChg chg="addSp delSp modSp modNotesTx">
        <pc:chgData name="edwin landivar" userId="ae2ac59f40d9f62d" providerId="LiveId" clId="{BF30DF19-0704-4FB3-B78C-D72248950BA7}" dt="2019-08-01T13:20:18.635" v="473" actId="1076"/>
        <pc:sldMkLst>
          <pc:docMk/>
          <pc:sldMk cId="59725440" sldId="629"/>
        </pc:sldMkLst>
        <pc:spChg chg="mod">
          <ac:chgData name="edwin landivar" userId="ae2ac59f40d9f62d" providerId="LiveId" clId="{BF30DF19-0704-4FB3-B78C-D72248950BA7}" dt="2019-08-01T13:20:18.635" v="473" actId="1076"/>
          <ac:spMkLst>
            <pc:docMk/>
            <pc:sldMk cId="59725440" sldId="629"/>
            <ac:spMk id="6" creationId="{5A029062-0B40-4469-A9C2-00C47831E7F0}"/>
          </ac:spMkLst>
        </pc:spChg>
        <pc:spChg chg="mod">
          <ac:chgData name="edwin landivar" userId="ae2ac59f40d9f62d" providerId="LiveId" clId="{BF30DF19-0704-4FB3-B78C-D72248950BA7}" dt="2019-07-31T00:13:45.053" v="295" actId="14100"/>
          <ac:spMkLst>
            <pc:docMk/>
            <pc:sldMk cId="59725440" sldId="629"/>
            <ac:spMk id="7" creationId="{B0369C6B-D18C-4CCF-81D5-91F16F2021B5}"/>
          </ac:spMkLst>
        </pc:spChg>
        <pc:picChg chg="add mod">
          <ac:chgData name="edwin landivar" userId="ae2ac59f40d9f62d" providerId="LiveId" clId="{BF30DF19-0704-4FB3-B78C-D72248950BA7}" dt="2019-08-01T13:20:13.482" v="472" actId="167"/>
          <ac:picMkLst>
            <pc:docMk/>
            <pc:sldMk cId="59725440" sldId="629"/>
            <ac:picMk id="2" creationId="{DA27512C-910D-4E03-AC0C-27F305587EF8}"/>
          </ac:picMkLst>
        </pc:picChg>
        <pc:picChg chg="del">
          <ac:chgData name="edwin landivar" userId="ae2ac59f40d9f62d" providerId="LiveId" clId="{BF30DF19-0704-4FB3-B78C-D72248950BA7}" dt="2019-08-01T13:19:01.427" v="468" actId="478"/>
          <ac:picMkLst>
            <pc:docMk/>
            <pc:sldMk cId="59725440" sldId="629"/>
            <ac:picMk id="11266" creationId="{4AAA27FE-159C-4CEE-A948-F5A914ABA1BC}"/>
          </ac:picMkLst>
        </pc:picChg>
      </pc:sldChg>
      <pc:sldChg chg="addSp delSp modSp modNotesTx">
        <pc:chgData name="edwin landivar" userId="ae2ac59f40d9f62d" providerId="LiveId" clId="{BF30DF19-0704-4FB3-B78C-D72248950BA7}" dt="2019-08-01T13:23:31.147" v="488" actId="403"/>
        <pc:sldMkLst>
          <pc:docMk/>
          <pc:sldMk cId="1310587365" sldId="630"/>
        </pc:sldMkLst>
        <pc:spChg chg="mod">
          <ac:chgData name="edwin landivar" userId="ae2ac59f40d9f62d" providerId="LiveId" clId="{BF30DF19-0704-4FB3-B78C-D72248950BA7}" dt="2019-08-01T13:23:02.443" v="482" actId="1076"/>
          <ac:spMkLst>
            <pc:docMk/>
            <pc:sldMk cId="1310587365" sldId="630"/>
            <ac:spMk id="6" creationId="{5A029062-0B40-4469-A9C2-00C47831E7F0}"/>
          </ac:spMkLst>
        </pc:spChg>
        <pc:spChg chg="mod">
          <ac:chgData name="edwin landivar" userId="ae2ac59f40d9f62d" providerId="LiveId" clId="{BF30DF19-0704-4FB3-B78C-D72248950BA7}" dt="2019-08-01T13:23:08.645" v="484" actId="14100"/>
          <ac:spMkLst>
            <pc:docMk/>
            <pc:sldMk cId="1310587365" sldId="630"/>
            <ac:spMk id="7" creationId="{B0369C6B-D18C-4CCF-81D5-91F16F2021B5}"/>
          </ac:spMkLst>
        </pc:spChg>
        <pc:spChg chg="add mod">
          <ac:chgData name="edwin landivar" userId="ae2ac59f40d9f62d" providerId="LiveId" clId="{BF30DF19-0704-4FB3-B78C-D72248950BA7}" dt="2019-08-01T13:23:31.147" v="488" actId="403"/>
          <ac:spMkLst>
            <pc:docMk/>
            <pc:sldMk cId="1310587365" sldId="630"/>
            <ac:spMk id="8" creationId="{FA304D92-0AD7-49A2-A1BE-9F0EA734B555}"/>
          </ac:spMkLst>
        </pc:spChg>
        <pc:picChg chg="add mod">
          <ac:chgData name="edwin landivar" userId="ae2ac59f40d9f62d" providerId="LiveId" clId="{BF30DF19-0704-4FB3-B78C-D72248950BA7}" dt="2019-08-01T13:22:59.266" v="481" actId="167"/>
          <ac:picMkLst>
            <pc:docMk/>
            <pc:sldMk cId="1310587365" sldId="630"/>
            <ac:picMk id="12290" creationId="{D330CCFC-6D9F-4D74-A5E9-37F5E19FA0C6}"/>
          </ac:picMkLst>
        </pc:picChg>
        <pc:picChg chg="del">
          <ac:chgData name="edwin landivar" userId="ae2ac59f40d9f62d" providerId="LiveId" clId="{BF30DF19-0704-4FB3-B78C-D72248950BA7}" dt="2019-08-01T13:20:25.993" v="475" actId="478"/>
          <ac:picMkLst>
            <pc:docMk/>
            <pc:sldMk cId="1310587365" sldId="630"/>
            <ac:picMk id="12292" creationId="{788D1328-BA0C-4F1A-801F-FA2169F987D9}"/>
          </ac:picMkLst>
        </pc:picChg>
      </pc:sldChg>
      <pc:sldChg chg="addSp delSp modSp modNotesTx">
        <pc:chgData name="edwin landivar" userId="ae2ac59f40d9f62d" providerId="LiveId" clId="{BF30DF19-0704-4FB3-B78C-D72248950BA7}" dt="2019-08-01T13:25:42.900" v="499" actId="14100"/>
        <pc:sldMkLst>
          <pc:docMk/>
          <pc:sldMk cId="3757959771" sldId="631"/>
        </pc:sldMkLst>
        <pc:spChg chg="mod">
          <ac:chgData name="edwin landivar" userId="ae2ac59f40d9f62d" providerId="LiveId" clId="{BF30DF19-0704-4FB3-B78C-D72248950BA7}" dt="2019-08-01T13:25:26.636" v="496" actId="1076"/>
          <ac:spMkLst>
            <pc:docMk/>
            <pc:sldMk cId="3757959771" sldId="631"/>
            <ac:spMk id="6" creationId="{5A029062-0B40-4469-A9C2-00C47831E7F0}"/>
          </ac:spMkLst>
        </pc:spChg>
        <pc:spChg chg="mod">
          <ac:chgData name="edwin landivar" userId="ae2ac59f40d9f62d" providerId="LiveId" clId="{BF30DF19-0704-4FB3-B78C-D72248950BA7}" dt="2019-07-31T00:17:08.934" v="319" actId="1076"/>
          <ac:spMkLst>
            <pc:docMk/>
            <pc:sldMk cId="3757959771" sldId="631"/>
            <ac:spMk id="7" creationId="{B0369C6B-D18C-4CCF-81D5-91F16F2021B5}"/>
          </ac:spMkLst>
        </pc:spChg>
        <pc:spChg chg="mod">
          <ac:chgData name="edwin landivar" userId="ae2ac59f40d9f62d" providerId="LiveId" clId="{BF30DF19-0704-4FB3-B78C-D72248950BA7}" dt="2019-08-01T13:25:42.900" v="499" actId="14100"/>
          <ac:spMkLst>
            <pc:docMk/>
            <pc:sldMk cId="3757959771" sldId="631"/>
            <ac:spMk id="12" creationId="{00000000-0000-0000-0000-000000000000}"/>
          </ac:spMkLst>
        </pc:spChg>
        <pc:picChg chg="del">
          <ac:chgData name="edwin landivar" userId="ae2ac59f40d9f62d" providerId="LiveId" clId="{BF30DF19-0704-4FB3-B78C-D72248950BA7}" dt="2019-08-01T13:23:41.160" v="490" actId="478"/>
          <ac:picMkLst>
            <pc:docMk/>
            <pc:sldMk cId="3757959771" sldId="631"/>
            <ac:picMk id="8" creationId="{2529E4DB-DCB2-4630-878C-4F4B79E4EEB7}"/>
          </ac:picMkLst>
        </pc:picChg>
        <pc:picChg chg="add mod">
          <ac:chgData name="edwin landivar" userId="ae2ac59f40d9f62d" providerId="LiveId" clId="{BF30DF19-0704-4FB3-B78C-D72248950BA7}" dt="2019-08-01T13:25:22.008" v="495" actId="1076"/>
          <ac:picMkLst>
            <pc:docMk/>
            <pc:sldMk cId="3757959771" sldId="631"/>
            <ac:picMk id="13314" creationId="{28D6F764-FB38-491B-B403-2651AB5A1FB0}"/>
          </ac:picMkLst>
        </pc:picChg>
      </pc:sldChg>
    </pc:docChg>
  </pc:docChgLst>
  <pc:docChgLst>
    <pc:chgData name="edwin landivar" userId="ae2ac59f40d9f62d" providerId="LiveId" clId="{E7D219E4-46FA-4F3A-9EDC-A629AAC504F7}"/>
    <pc:docChg chg="custSel addSld delSld modSld">
      <pc:chgData name="edwin landivar" userId="ae2ac59f40d9f62d" providerId="LiveId" clId="{E7D219E4-46FA-4F3A-9EDC-A629AAC504F7}" dt="2019-07-19T12:57:51.370" v="409" actId="20577"/>
      <pc:docMkLst>
        <pc:docMk/>
      </pc:docMkLst>
      <pc:sldChg chg="addSp delSp modSp">
        <pc:chgData name="edwin landivar" userId="ae2ac59f40d9f62d" providerId="LiveId" clId="{E7D219E4-46FA-4F3A-9EDC-A629AAC504F7}" dt="2019-07-18T22:03:20.144" v="403" actId="1076"/>
        <pc:sldMkLst>
          <pc:docMk/>
          <pc:sldMk cId="3378895467" sldId="606"/>
        </pc:sldMkLst>
        <pc:spChg chg="mod">
          <ac:chgData name="edwin landivar" userId="ae2ac59f40d9f62d" providerId="LiveId" clId="{E7D219E4-46FA-4F3A-9EDC-A629AAC504F7}" dt="2019-07-18T21:14:43.212" v="0"/>
          <ac:spMkLst>
            <pc:docMk/>
            <pc:sldMk cId="3378895467" sldId="606"/>
            <ac:spMk id="5" creationId="{00000000-0000-0000-0000-000000000000}"/>
          </ac:spMkLst>
        </pc:spChg>
        <pc:picChg chg="add del mod">
          <ac:chgData name="edwin landivar" userId="ae2ac59f40d9f62d" providerId="LiveId" clId="{E7D219E4-46FA-4F3A-9EDC-A629AAC504F7}" dt="2019-07-18T22:02:54.234" v="400" actId="478"/>
          <ac:picMkLst>
            <pc:docMk/>
            <pc:sldMk cId="3378895467" sldId="606"/>
            <ac:picMk id="2" creationId="{9E31B538-777C-423D-90F3-0917960F0087}"/>
          </ac:picMkLst>
        </pc:picChg>
        <pc:picChg chg="del">
          <ac:chgData name="edwin landivar" userId="ae2ac59f40d9f62d" providerId="LiveId" clId="{E7D219E4-46FA-4F3A-9EDC-A629AAC504F7}" dt="2019-07-18T21:14:45.655" v="1" actId="478"/>
          <ac:picMkLst>
            <pc:docMk/>
            <pc:sldMk cId="3378895467" sldId="606"/>
            <ac:picMk id="1026" creationId="{0CC1715A-9E77-4E90-98F3-ECCD973A6843}"/>
          </ac:picMkLst>
        </pc:picChg>
        <pc:picChg chg="add mod">
          <ac:chgData name="edwin landivar" userId="ae2ac59f40d9f62d" providerId="LiveId" clId="{E7D219E4-46FA-4F3A-9EDC-A629AAC504F7}" dt="2019-07-18T22:03:20.144" v="403" actId="1076"/>
          <ac:picMkLst>
            <pc:docMk/>
            <pc:sldMk cId="3378895467" sldId="606"/>
            <ac:picMk id="1028" creationId="{C18ECD6D-DCC6-4135-818C-361353672E02}"/>
          </ac:picMkLst>
        </pc:picChg>
      </pc:sldChg>
      <pc:sldChg chg="addSp delSp modSp">
        <pc:chgData name="edwin landivar" userId="ae2ac59f40d9f62d" providerId="LiveId" clId="{E7D219E4-46FA-4F3A-9EDC-A629AAC504F7}" dt="2019-07-18T21:43:28.921" v="273" actId="1076"/>
        <pc:sldMkLst>
          <pc:docMk/>
          <pc:sldMk cId="837056114" sldId="613"/>
        </pc:sldMkLst>
        <pc:spChg chg="mod">
          <ac:chgData name="edwin landivar" userId="ae2ac59f40d9f62d" providerId="LiveId" clId="{E7D219E4-46FA-4F3A-9EDC-A629AAC504F7}" dt="2019-07-18T21:15:58.473" v="11" actId="1076"/>
          <ac:spMkLst>
            <pc:docMk/>
            <pc:sldMk cId="837056114" sldId="613"/>
            <ac:spMk id="14" creationId="{00000000-0000-0000-0000-000000000000}"/>
          </ac:spMkLst>
        </pc:spChg>
        <pc:spChg chg="mod">
          <ac:chgData name="edwin landivar" userId="ae2ac59f40d9f62d" providerId="LiveId" clId="{E7D219E4-46FA-4F3A-9EDC-A629AAC504F7}" dt="2019-07-18T21:43:28.921" v="273" actId="1076"/>
          <ac:spMkLst>
            <pc:docMk/>
            <pc:sldMk cId="837056114" sldId="613"/>
            <ac:spMk id="15" creationId="{00000000-0000-0000-0000-000000000000}"/>
          </ac:spMkLst>
        </pc:spChg>
        <pc:grpChg chg="mod">
          <ac:chgData name="edwin landivar" userId="ae2ac59f40d9f62d" providerId="LiveId" clId="{E7D219E4-46FA-4F3A-9EDC-A629AAC504F7}" dt="2019-07-18T21:15:12.073" v="2"/>
          <ac:grpSpMkLst>
            <pc:docMk/>
            <pc:sldMk cId="837056114" sldId="613"/>
            <ac:grpSpMk id="21" creationId="{00000000-0000-0000-0000-000000000000}"/>
          </ac:grpSpMkLst>
        </pc:grpChg>
        <pc:picChg chg="del">
          <ac:chgData name="edwin landivar" userId="ae2ac59f40d9f62d" providerId="LiveId" clId="{E7D219E4-46FA-4F3A-9EDC-A629AAC504F7}" dt="2019-07-18T21:43:01.337" v="270" actId="478"/>
          <ac:picMkLst>
            <pc:docMk/>
            <pc:sldMk cId="837056114" sldId="613"/>
            <ac:picMk id="2" creationId="{30876573-B946-4A3A-8A34-5DB2E11B0E54}"/>
          </ac:picMkLst>
        </pc:picChg>
        <pc:picChg chg="add mod ord">
          <ac:chgData name="edwin landivar" userId="ae2ac59f40d9f62d" providerId="LiveId" clId="{E7D219E4-46FA-4F3A-9EDC-A629AAC504F7}" dt="2019-07-18T21:43:25.997" v="272" actId="167"/>
          <ac:picMkLst>
            <pc:docMk/>
            <pc:sldMk cId="837056114" sldId="613"/>
            <ac:picMk id="4" creationId="{3114F9AF-502C-4F89-B2A4-DBAE2AC3F7F6}"/>
          </ac:picMkLst>
        </pc:picChg>
      </pc:sldChg>
      <pc:sldChg chg="addSp delSp modSp modNotesTx">
        <pc:chgData name="edwin landivar" userId="ae2ac59f40d9f62d" providerId="LiveId" clId="{E7D219E4-46FA-4F3A-9EDC-A629AAC504F7}" dt="2019-07-18T21:44:44.979" v="286" actId="17032"/>
        <pc:sldMkLst>
          <pc:docMk/>
          <pc:sldMk cId="1479977622" sldId="614"/>
        </pc:sldMkLst>
        <pc:spChg chg="mod">
          <ac:chgData name="edwin landivar" userId="ae2ac59f40d9f62d" providerId="LiveId" clId="{E7D219E4-46FA-4F3A-9EDC-A629AAC504F7}" dt="2019-07-18T21:44:44.979" v="286" actId="17032"/>
          <ac:spMkLst>
            <pc:docMk/>
            <pc:sldMk cId="1479977622" sldId="614"/>
            <ac:spMk id="8" creationId="{00000000-0000-0000-0000-000000000000}"/>
          </ac:spMkLst>
        </pc:spChg>
        <pc:spChg chg="mod">
          <ac:chgData name="edwin landivar" userId="ae2ac59f40d9f62d" providerId="LiveId" clId="{E7D219E4-46FA-4F3A-9EDC-A629AAC504F7}" dt="2019-07-18T21:19:46.536" v="40" actId="14100"/>
          <ac:spMkLst>
            <pc:docMk/>
            <pc:sldMk cId="1479977622" sldId="614"/>
            <ac:spMk id="9" creationId="{B785FD58-7E78-41DD-B8F9-95CAC72BE8C1}"/>
          </ac:spMkLst>
        </pc:spChg>
        <pc:spChg chg="mod">
          <ac:chgData name="edwin landivar" userId="ae2ac59f40d9f62d" providerId="LiveId" clId="{E7D219E4-46FA-4F3A-9EDC-A629AAC504F7}" dt="2019-07-18T21:44:36.914" v="285" actId="1076"/>
          <ac:spMkLst>
            <pc:docMk/>
            <pc:sldMk cId="1479977622" sldId="614"/>
            <ac:spMk id="11" creationId="{5C0431FB-EEE5-4DAD-9396-1B2799383766}"/>
          </ac:spMkLst>
        </pc:spChg>
        <pc:spChg chg="mod">
          <ac:chgData name="edwin landivar" userId="ae2ac59f40d9f62d" providerId="LiveId" clId="{E7D219E4-46FA-4F3A-9EDC-A629AAC504F7}" dt="2019-07-18T21:19:40.007" v="38" actId="14100"/>
          <ac:spMkLst>
            <pc:docMk/>
            <pc:sldMk cId="1479977622" sldId="614"/>
            <ac:spMk id="12" creationId="{FDA60557-BA79-460F-BF5F-4FA86BF69E8D}"/>
          </ac:spMkLst>
        </pc:spChg>
        <pc:grpChg chg="mod">
          <ac:chgData name="edwin landivar" userId="ae2ac59f40d9f62d" providerId="LiveId" clId="{E7D219E4-46FA-4F3A-9EDC-A629AAC504F7}" dt="2019-07-18T21:44:28.426" v="283" actId="1076"/>
          <ac:grpSpMkLst>
            <pc:docMk/>
            <pc:sldMk cId="1479977622" sldId="614"/>
            <ac:grpSpMk id="7" creationId="{6A2EE282-3F0E-48E3-8A4C-4C198B8FBCBE}"/>
          </ac:grpSpMkLst>
        </pc:grpChg>
        <pc:picChg chg="del">
          <ac:chgData name="edwin landivar" userId="ae2ac59f40d9f62d" providerId="LiveId" clId="{E7D219E4-46FA-4F3A-9EDC-A629AAC504F7}" dt="2019-07-18T21:43:39.557" v="275" actId="478"/>
          <ac:picMkLst>
            <pc:docMk/>
            <pc:sldMk cId="1479977622" sldId="614"/>
            <ac:picMk id="2" creationId="{621E66A0-BD02-4040-BDFB-422AA205628E}"/>
          </ac:picMkLst>
        </pc:picChg>
        <pc:picChg chg="del">
          <ac:chgData name="edwin landivar" userId="ae2ac59f40d9f62d" providerId="LiveId" clId="{E7D219E4-46FA-4F3A-9EDC-A629AAC504F7}" dt="2019-07-18T21:43:42.885" v="276" actId="478"/>
          <ac:picMkLst>
            <pc:docMk/>
            <pc:sldMk cId="1479977622" sldId="614"/>
            <ac:picMk id="4" creationId="{BAB2FD27-BFD6-45AE-A6D9-7FADFB760707}"/>
          </ac:picMkLst>
        </pc:picChg>
        <pc:picChg chg="add mod ord">
          <ac:chgData name="edwin landivar" userId="ae2ac59f40d9f62d" providerId="LiveId" clId="{E7D219E4-46FA-4F3A-9EDC-A629AAC504F7}" dt="2019-07-18T21:44:18.792" v="282" actId="167"/>
          <ac:picMkLst>
            <pc:docMk/>
            <pc:sldMk cId="1479977622" sldId="614"/>
            <ac:picMk id="5" creationId="{7489CDA7-156B-4001-8749-6D156C7D6A30}"/>
          </ac:picMkLst>
        </pc:picChg>
      </pc:sldChg>
      <pc:sldChg chg="addSp delSp modSp">
        <pc:chgData name="edwin landivar" userId="ae2ac59f40d9f62d" providerId="LiveId" clId="{E7D219E4-46FA-4F3A-9EDC-A629AAC504F7}" dt="2019-07-18T21:55:00.792" v="335" actId="1076"/>
        <pc:sldMkLst>
          <pc:docMk/>
          <pc:sldMk cId="668194125" sldId="616"/>
        </pc:sldMkLst>
        <pc:spChg chg="mod">
          <ac:chgData name="edwin landivar" userId="ae2ac59f40d9f62d" providerId="LiveId" clId="{E7D219E4-46FA-4F3A-9EDC-A629AAC504F7}" dt="2019-07-18T21:55:00.792" v="335" actId="1076"/>
          <ac:spMkLst>
            <pc:docMk/>
            <pc:sldMk cId="668194125" sldId="616"/>
            <ac:spMk id="7" creationId="{1867828F-492D-4BF1-8A4E-822DF2FD5B9B}"/>
          </ac:spMkLst>
        </pc:spChg>
        <pc:spChg chg="mod">
          <ac:chgData name="edwin landivar" userId="ae2ac59f40d9f62d" providerId="LiveId" clId="{E7D219E4-46FA-4F3A-9EDC-A629AAC504F7}" dt="2019-07-18T21:54:25.145" v="328" actId="1076"/>
          <ac:spMkLst>
            <pc:docMk/>
            <pc:sldMk cId="668194125" sldId="616"/>
            <ac:spMk id="11" creationId="{000A3D02-EEEC-4528-90F1-EF34E378C585}"/>
          </ac:spMkLst>
        </pc:spChg>
        <pc:picChg chg="add mod">
          <ac:chgData name="edwin landivar" userId="ae2ac59f40d9f62d" providerId="LiveId" clId="{E7D219E4-46FA-4F3A-9EDC-A629AAC504F7}" dt="2019-07-18T21:54:15.136" v="326" actId="167"/>
          <ac:picMkLst>
            <pc:docMk/>
            <pc:sldMk cId="668194125" sldId="616"/>
            <ac:picMk id="5122" creationId="{6DBA0D05-C724-4723-9829-C5358EEF30AE}"/>
          </ac:picMkLst>
        </pc:picChg>
        <pc:picChg chg="del">
          <ac:chgData name="edwin landivar" userId="ae2ac59f40d9f62d" providerId="LiveId" clId="{E7D219E4-46FA-4F3A-9EDC-A629AAC504F7}" dt="2019-07-18T21:54:01.273" v="320" actId="478"/>
          <ac:picMkLst>
            <pc:docMk/>
            <pc:sldMk cId="668194125" sldId="616"/>
            <ac:picMk id="5124" creationId="{A63C7ABA-C7F3-4B8B-9386-D16EA40628C2}"/>
          </ac:picMkLst>
        </pc:picChg>
      </pc:sldChg>
      <pc:sldChg chg="addSp delSp modSp modNotesTx">
        <pc:chgData name="edwin landivar" userId="ae2ac59f40d9f62d" providerId="LiveId" clId="{E7D219E4-46FA-4F3A-9EDC-A629AAC504F7}" dt="2019-07-18T21:55:54.168" v="348" actId="1076"/>
        <pc:sldMkLst>
          <pc:docMk/>
          <pc:sldMk cId="1542355900" sldId="618"/>
        </pc:sldMkLst>
        <pc:spChg chg="mod">
          <ac:chgData name="edwin landivar" userId="ae2ac59f40d9f62d" providerId="LiveId" clId="{E7D219E4-46FA-4F3A-9EDC-A629AAC504F7}" dt="2019-07-18T21:31:27.456" v="229" actId="12"/>
          <ac:spMkLst>
            <pc:docMk/>
            <pc:sldMk cId="1542355900" sldId="618"/>
            <ac:spMk id="7" creationId="{B0369C6B-D18C-4CCF-81D5-91F16F2021B5}"/>
          </ac:spMkLst>
        </pc:spChg>
        <pc:spChg chg="mod">
          <ac:chgData name="edwin landivar" userId="ae2ac59f40d9f62d" providerId="LiveId" clId="{E7D219E4-46FA-4F3A-9EDC-A629AAC504F7}" dt="2019-07-18T21:55:54.168" v="348" actId="1076"/>
          <ac:spMkLst>
            <pc:docMk/>
            <pc:sldMk cId="1542355900" sldId="618"/>
            <ac:spMk id="8" creationId="{952E69BF-CBD5-4093-90B8-854A86A7ABE3}"/>
          </ac:spMkLst>
        </pc:spChg>
        <pc:picChg chg="add mod">
          <ac:chgData name="edwin landivar" userId="ae2ac59f40d9f62d" providerId="LiveId" clId="{E7D219E4-46FA-4F3A-9EDC-A629AAC504F7}" dt="2019-07-18T21:55:48.874" v="346" actId="167"/>
          <ac:picMkLst>
            <pc:docMk/>
            <pc:sldMk cId="1542355900" sldId="618"/>
            <ac:picMk id="2" creationId="{92783F54-AA64-4DBF-9AFF-762CDD9E0C54}"/>
          </ac:picMkLst>
        </pc:picChg>
        <pc:picChg chg="del">
          <ac:chgData name="edwin landivar" userId="ae2ac59f40d9f62d" providerId="LiveId" clId="{E7D219E4-46FA-4F3A-9EDC-A629AAC504F7}" dt="2019-07-18T21:55:13.277" v="337" actId="478"/>
          <ac:picMkLst>
            <pc:docMk/>
            <pc:sldMk cId="1542355900" sldId="618"/>
            <ac:picMk id="6146" creationId="{9CDA584C-A545-4437-8015-02F9F5587D5E}"/>
          </ac:picMkLst>
        </pc:picChg>
      </pc:sldChg>
      <pc:sldChg chg="addSp delSp modSp modNotesTx">
        <pc:chgData name="edwin landivar" userId="ae2ac59f40d9f62d" providerId="LiveId" clId="{E7D219E4-46FA-4F3A-9EDC-A629AAC504F7}" dt="2019-07-18T21:52:56.032" v="318" actId="1076"/>
        <pc:sldMkLst>
          <pc:docMk/>
          <pc:sldMk cId="2599265895" sldId="619"/>
        </pc:sldMkLst>
        <pc:spChg chg="mod">
          <ac:chgData name="edwin landivar" userId="ae2ac59f40d9f62d" providerId="LiveId" clId="{E7D219E4-46FA-4F3A-9EDC-A629AAC504F7}" dt="2019-07-18T21:52:49.856" v="316" actId="1076"/>
          <ac:spMkLst>
            <pc:docMk/>
            <pc:sldMk cId="2599265895" sldId="619"/>
            <ac:spMk id="7" creationId="{00000000-0000-0000-0000-000000000000}"/>
          </ac:spMkLst>
        </pc:spChg>
        <pc:spChg chg="mod">
          <ac:chgData name="edwin landivar" userId="ae2ac59f40d9f62d" providerId="LiveId" clId="{E7D219E4-46FA-4F3A-9EDC-A629AAC504F7}" dt="2019-07-18T21:52:50.699" v="317" actId="1076"/>
          <ac:spMkLst>
            <pc:docMk/>
            <pc:sldMk cId="2599265895" sldId="619"/>
            <ac:spMk id="9" creationId="{227275EF-EC61-4770-89C0-348F5818FF93}"/>
          </ac:spMkLst>
        </pc:spChg>
        <pc:spChg chg="mod">
          <ac:chgData name="edwin landivar" userId="ae2ac59f40d9f62d" providerId="LiveId" clId="{E7D219E4-46FA-4F3A-9EDC-A629AAC504F7}" dt="2019-07-18T21:52:56.032" v="318" actId="1076"/>
          <ac:spMkLst>
            <pc:docMk/>
            <pc:sldMk cId="2599265895" sldId="619"/>
            <ac:spMk id="27" creationId="{00000000-0000-0000-0000-000000000000}"/>
          </ac:spMkLst>
        </pc:spChg>
        <pc:picChg chg="del">
          <ac:chgData name="edwin landivar" userId="ae2ac59f40d9f62d" providerId="LiveId" clId="{E7D219E4-46FA-4F3A-9EDC-A629AAC504F7}" dt="2019-07-18T21:52:00.406" v="307" actId="478"/>
          <ac:picMkLst>
            <pc:docMk/>
            <pc:sldMk cId="2599265895" sldId="619"/>
            <ac:picMk id="4" creationId="{729774FF-BABC-4FE9-9218-CCA38429086D}"/>
          </ac:picMkLst>
        </pc:picChg>
        <pc:picChg chg="add mod">
          <ac:chgData name="edwin landivar" userId="ae2ac59f40d9f62d" providerId="LiveId" clId="{E7D219E4-46FA-4F3A-9EDC-A629AAC504F7}" dt="2019-07-18T21:52:15.632" v="311" actId="1076"/>
          <ac:picMkLst>
            <pc:docMk/>
            <pc:sldMk cId="2599265895" sldId="619"/>
            <ac:picMk id="4098" creationId="{5A12CD69-7EC5-4DEC-B516-A77CBF41B08B}"/>
          </ac:picMkLst>
        </pc:picChg>
      </pc:sldChg>
      <pc:sldChg chg="addSp delSp modSp">
        <pc:chgData name="edwin landivar" userId="ae2ac59f40d9f62d" providerId="LiveId" clId="{E7D219E4-46FA-4F3A-9EDC-A629AAC504F7}" dt="2019-07-18T22:02:39.656" v="399" actId="1076"/>
        <pc:sldMkLst>
          <pc:docMk/>
          <pc:sldMk cId="3481045880" sldId="622"/>
        </pc:sldMkLst>
        <pc:spChg chg="add del mod">
          <ac:chgData name="edwin landivar" userId="ae2ac59f40d9f62d" providerId="LiveId" clId="{E7D219E4-46FA-4F3A-9EDC-A629AAC504F7}" dt="2019-07-18T22:02:26.874" v="396" actId="931"/>
          <ac:spMkLst>
            <pc:docMk/>
            <pc:sldMk cId="3481045880" sldId="622"/>
            <ac:spMk id="3" creationId="{DFABA9F8-5304-4716-B555-878020B4B62A}"/>
          </ac:spMkLst>
        </pc:spChg>
        <pc:spChg chg="mod">
          <ac:chgData name="edwin landivar" userId="ae2ac59f40d9f62d" providerId="LiveId" clId="{E7D219E4-46FA-4F3A-9EDC-A629AAC504F7}" dt="2019-07-18T21:38:04.140" v="265" actId="20577"/>
          <ac:spMkLst>
            <pc:docMk/>
            <pc:sldMk cId="3481045880" sldId="622"/>
            <ac:spMk id="14" creationId="{00000000-0000-0000-0000-000000000000}"/>
          </ac:spMkLst>
        </pc:spChg>
        <pc:spChg chg="mod">
          <ac:chgData name="edwin landivar" userId="ae2ac59f40d9f62d" providerId="LiveId" clId="{E7D219E4-46FA-4F3A-9EDC-A629AAC504F7}" dt="2019-07-18T22:02:35.672" v="398" actId="1076"/>
          <ac:spMkLst>
            <pc:docMk/>
            <pc:sldMk cId="3481045880" sldId="622"/>
            <ac:spMk id="15" creationId="{00000000-0000-0000-0000-000000000000}"/>
          </ac:spMkLst>
        </pc:spChg>
        <pc:grpChg chg="mod">
          <ac:chgData name="edwin landivar" userId="ae2ac59f40d9f62d" providerId="LiveId" clId="{E7D219E4-46FA-4F3A-9EDC-A629AAC504F7}" dt="2019-07-18T22:02:39.656" v="399" actId="1076"/>
          <ac:grpSpMkLst>
            <pc:docMk/>
            <pc:sldMk cId="3481045880" sldId="622"/>
            <ac:grpSpMk id="21" creationId="{00000000-0000-0000-0000-000000000000}"/>
          </ac:grpSpMkLst>
        </pc:grpChg>
        <pc:picChg chg="del">
          <ac:chgData name="edwin landivar" userId="ae2ac59f40d9f62d" providerId="LiveId" clId="{E7D219E4-46FA-4F3A-9EDC-A629AAC504F7}" dt="2019-07-18T22:01:52.937" v="395" actId="478"/>
          <ac:picMkLst>
            <pc:docMk/>
            <pc:sldMk cId="3481045880" sldId="622"/>
            <ac:picMk id="6" creationId="{2B25933D-C12D-4DA3-89F1-E2773B3BCC8F}"/>
          </ac:picMkLst>
        </pc:picChg>
        <pc:picChg chg="add mod ord">
          <ac:chgData name="edwin landivar" userId="ae2ac59f40d9f62d" providerId="LiveId" clId="{E7D219E4-46FA-4F3A-9EDC-A629AAC504F7}" dt="2019-07-18T22:02:32.056" v="397" actId="167"/>
          <ac:picMkLst>
            <pc:docMk/>
            <pc:sldMk cId="3481045880" sldId="622"/>
            <ac:picMk id="8" creationId="{BE74587B-5A37-40C9-BEE7-1DD5C052077E}"/>
          </ac:picMkLst>
        </pc:picChg>
      </pc:sldChg>
      <pc:sldChg chg="addSp delSp modSp modNotesTx">
        <pc:chgData name="edwin landivar" userId="ae2ac59f40d9f62d" providerId="LiveId" clId="{E7D219E4-46FA-4F3A-9EDC-A629AAC504F7}" dt="2019-07-19T12:57:51.370" v="409" actId="20577"/>
        <pc:sldMkLst>
          <pc:docMk/>
          <pc:sldMk cId="149751213" sldId="625"/>
        </pc:sldMkLst>
        <pc:spChg chg="mod">
          <ac:chgData name="edwin landivar" userId="ae2ac59f40d9f62d" providerId="LiveId" clId="{E7D219E4-46FA-4F3A-9EDC-A629AAC504F7}" dt="2019-07-18T21:57:28.944" v="359" actId="1076"/>
          <ac:spMkLst>
            <pc:docMk/>
            <pc:sldMk cId="149751213" sldId="625"/>
            <ac:spMk id="6" creationId="{5A029062-0B40-4469-A9C2-00C47831E7F0}"/>
          </ac:spMkLst>
        </pc:spChg>
        <pc:spChg chg="mod">
          <ac:chgData name="edwin landivar" userId="ae2ac59f40d9f62d" providerId="LiveId" clId="{E7D219E4-46FA-4F3A-9EDC-A629AAC504F7}" dt="2019-07-19T12:57:51.370" v="409" actId="20577"/>
          <ac:spMkLst>
            <pc:docMk/>
            <pc:sldMk cId="149751213" sldId="625"/>
            <ac:spMk id="7" creationId="{B0369C6B-D18C-4CCF-81D5-91F16F2021B5}"/>
          </ac:spMkLst>
        </pc:spChg>
        <pc:picChg chg="add mod">
          <ac:chgData name="edwin landivar" userId="ae2ac59f40d9f62d" providerId="LiveId" clId="{E7D219E4-46FA-4F3A-9EDC-A629AAC504F7}" dt="2019-07-18T21:57:25.385" v="358" actId="167"/>
          <ac:picMkLst>
            <pc:docMk/>
            <pc:sldMk cId="149751213" sldId="625"/>
            <ac:picMk id="2" creationId="{C52BD223-7764-4F8A-9EDB-2FAAA02957CF}"/>
          </ac:picMkLst>
        </pc:picChg>
        <pc:picChg chg="del">
          <ac:chgData name="edwin landivar" userId="ae2ac59f40d9f62d" providerId="LiveId" clId="{E7D219E4-46FA-4F3A-9EDC-A629AAC504F7}" dt="2019-07-18T21:56:07.208" v="352" actId="478"/>
          <ac:picMkLst>
            <pc:docMk/>
            <pc:sldMk cId="149751213" sldId="625"/>
            <ac:picMk id="4" creationId="{AC115390-275D-4795-9635-59AAEACF939F}"/>
          </ac:picMkLst>
        </pc:picChg>
        <pc:picChg chg="del">
          <ac:chgData name="edwin landivar" userId="ae2ac59f40d9f62d" providerId="LiveId" clId="{E7D219E4-46FA-4F3A-9EDC-A629AAC504F7}" dt="2019-07-18T21:56:01.183" v="350" actId="478"/>
          <ac:picMkLst>
            <pc:docMk/>
            <pc:sldMk cId="149751213" sldId="625"/>
            <ac:picMk id="7170" creationId="{AA5B6D83-32DC-4691-A5F0-2C8A44E37B67}"/>
          </ac:picMkLst>
        </pc:picChg>
      </pc:sldChg>
    </pc:docChg>
  </pc:docChgLst>
  <pc:docChgLst>
    <pc:chgData name="edwin landivar" userId="ae2ac59f40d9f62d" providerId="LiveId" clId="{B621E86E-C289-4120-BC8E-DC6B50980CE6}"/>
    <pc:docChg chg="undo delSld modSld">
      <pc:chgData name="edwin landivar" userId="ae2ac59f40d9f62d" providerId="LiveId" clId="{B621E86E-C289-4120-BC8E-DC6B50980CE6}" dt="2019-07-21T21:08:22.255" v="252" actId="1076"/>
      <pc:docMkLst>
        <pc:docMk/>
      </pc:docMkLst>
      <pc:sldChg chg="addSp delSp modSp modNotesTx">
        <pc:chgData name="edwin landivar" userId="ae2ac59f40d9f62d" providerId="LiveId" clId="{B621E86E-C289-4120-BC8E-DC6B50980CE6}" dt="2019-07-21T21:08:22.255" v="252" actId="1076"/>
        <pc:sldMkLst>
          <pc:docMk/>
          <pc:sldMk cId="3378895467" sldId="606"/>
        </pc:sldMkLst>
        <pc:spChg chg="add del mod">
          <ac:chgData name="edwin landivar" userId="ae2ac59f40d9f62d" providerId="LiveId" clId="{B621E86E-C289-4120-BC8E-DC6B50980CE6}" dt="2019-07-21T20:24:10.179" v="12"/>
          <ac:spMkLst>
            <pc:docMk/>
            <pc:sldMk cId="3378895467" sldId="606"/>
            <ac:spMk id="4" creationId="{5ED10ADA-4BCE-4323-B41F-67A3028FA47B}"/>
          </ac:spMkLst>
        </pc:spChg>
        <pc:spChg chg="mod">
          <ac:chgData name="edwin landivar" userId="ae2ac59f40d9f62d" providerId="LiveId" clId="{B621E86E-C289-4120-BC8E-DC6B50980CE6}" dt="2019-07-21T20:23:08.307" v="4" actId="20577"/>
          <ac:spMkLst>
            <pc:docMk/>
            <pc:sldMk cId="3378895467" sldId="606"/>
            <ac:spMk id="5" creationId="{00000000-0000-0000-0000-000000000000}"/>
          </ac:spMkLst>
        </pc:spChg>
        <pc:picChg chg="del">
          <ac:chgData name="edwin landivar" userId="ae2ac59f40d9f62d" providerId="LiveId" clId="{B621E86E-C289-4120-BC8E-DC6B50980CE6}" dt="2019-07-21T20:23:21.119" v="5" actId="478"/>
          <ac:picMkLst>
            <pc:docMk/>
            <pc:sldMk cId="3378895467" sldId="606"/>
            <ac:picMk id="2" creationId="{8DB45A18-9C8B-4EDC-907A-F476374B35D3}"/>
          </ac:picMkLst>
        </pc:picChg>
        <pc:picChg chg="add mod">
          <ac:chgData name="edwin landivar" userId="ae2ac59f40d9f62d" providerId="LiveId" clId="{B621E86E-C289-4120-BC8E-DC6B50980CE6}" dt="2019-07-21T21:08:22.255" v="252" actId="1076"/>
          <ac:picMkLst>
            <pc:docMk/>
            <pc:sldMk cId="3378895467" sldId="606"/>
            <ac:picMk id="7" creationId="{4AC1B59E-7397-41E3-82E5-E8B257EC4621}"/>
          </ac:picMkLst>
        </pc:picChg>
      </pc:sldChg>
      <pc:sldChg chg="addSp delSp modSp">
        <pc:chgData name="edwin landivar" userId="ae2ac59f40d9f62d" providerId="LiveId" clId="{B621E86E-C289-4120-BC8E-DC6B50980CE6}" dt="2019-07-21T21:03:42.938" v="228" actId="1076"/>
        <pc:sldMkLst>
          <pc:docMk/>
          <pc:sldMk cId="837056114" sldId="613"/>
        </pc:sldMkLst>
        <pc:spChg chg="mod">
          <ac:chgData name="edwin landivar" userId="ae2ac59f40d9f62d" providerId="LiveId" clId="{B621E86E-C289-4120-BC8E-DC6B50980CE6}" dt="2019-07-21T20:26:33.545" v="35" actId="20577"/>
          <ac:spMkLst>
            <pc:docMk/>
            <pc:sldMk cId="837056114" sldId="613"/>
            <ac:spMk id="14" creationId="{00000000-0000-0000-0000-000000000000}"/>
          </ac:spMkLst>
        </pc:spChg>
        <pc:spChg chg="mod">
          <ac:chgData name="edwin landivar" userId="ae2ac59f40d9f62d" providerId="LiveId" clId="{B621E86E-C289-4120-BC8E-DC6B50980CE6}" dt="2019-07-21T21:03:42.938" v="228" actId="1076"/>
          <ac:spMkLst>
            <pc:docMk/>
            <pc:sldMk cId="837056114" sldId="613"/>
            <ac:spMk id="15" creationId="{00000000-0000-0000-0000-000000000000}"/>
          </ac:spMkLst>
        </pc:spChg>
        <pc:grpChg chg="mod">
          <ac:chgData name="edwin landivar" userId="ae2ac59f40d9f62d" providerId="LiveId" clId="{B621E86E-C289-4120-BC8E-DC6B50980CE6}" dt="2019-07-21T20:44:36.419" v="111" actId="1076"/>
          <ac:grpSpMkLst>
            <pc:docMk/>
            <pc:sldMk cId="837056114" sldId="613"/>
            <ac:grpSpMk id="21" creationId="{00000000-0000-0000-0000-000000000000}"/>
          </ac:grpSpMkLst>
        </pc:grpChg>
        <pc:picChg chg="del">
          <ac:chgData name="edwin landivar" userId="ae2ac59f40d9f62d" providerId="LiveId" clId="{B621E86E-C289-4120-BC8E-DC6B50980CE6}" dt="2019-07-21T20:38:04.996" v="93" actId="478"/>
          <ac:picMkLst>
            <pc:docMk/>
            <pc:sldMk cId="837056114" sldId="613"/>
            <ac:picMk id="2" creationId="{07ECC910-AAFD-4C8A-9795-30FBD526EA5C}"/>
          </ac:picMkLst>
        </pc:picChg>
        <pc:picChg chg="add del mod">
          <ac:chgData name="edwin landivar" userId="ae2ac59f40d9f62d" providerId="LiveId" clId="{B621E86E-C289-4120-BC8E-DC6B50980CE6}" dt="2019-07-21T21:03:28.070" v="224" actId="478"/>
          <ac:picMkLst>
            <pc:docMk/>
            <pc:sldMk cId="837056114" sldId="613"/>
            <ac:picMk id="2050" creationId="{6E8B7DAF-4771-449C-A25E-E95645FA572F}"/>
          </ac:picMkLst>
        </pc:picChg>
        <pc:picChg chg="add del mod">
          <ac:chgData name="edwin landivar" userId="ae2ac59f40d9f62d" providerId="LiveId" clId="{B621E86E-C289-4120-BC8E-DC6B50980CE6}" dt="2019-07-21T21:03:24.289" v="222" actId="478"/>
          <ac:picMkLst>
            <pc:docMk/>
            <pc:sldMk cId="837056114" sldId="613"/>
            <ac:picMk id="2052" creationId="{A2D546E5-6CC2-4952-AA2A-F2CDB1FCEEE6}"/>
          </ac:picMkLst>
        </pc:picChg>
        <pc:picChg chg="add mod">
          <ac:chgData name="edwin landivar" userId="ae2ac59f40d9f62d" providerId="LiveId" clId="{B621E86E-C289-4120-BC8E-DC6B50980CE6}" dt="2019-07-21T21:03:40.185" v="227" actId="167"/>
          <ac:picMkLst>
            <pc:docMk/>
            <pc:sldMk cId="837056114" sldId="613"/>
            <ac:picMk id="2054" creationId="{2CE2CC95-867C-40C4-85EC-C677F25D8414}"/>
          </ac:picMkLst>
        </pc:picChg>
      </pc:sldChg>
      <pc:sldChg chg="addSp delSp modSp">
        <pc:chgData name="edwin landivar" userId="ae2ac59f40d9f62d" providerId="LiveId" clId="{B621E86E-C289-4120-BC8E-DC6B50980CE6}" dt="2019-07-21T20:46:22.763" v="122" actId="1076"/>
        <pc:sldMkLst>
          <pc:docMk/>
          <pc:sldMk cId="1479977622" sldId="614"/>
        </pc:sldMkLst>
        <pc:spChg chg="mod">
          <ac:chgData name="edwin landivar" userId="ae2ac59f40d9f62d" providerId="LiveId" clId="{B621E86E-C289-4120-BC8E-DC6B50980CE6}" dt="2019-07-21T20:46:22.763" v="122" actId="1076"/>
          <ac:spMkLst>
            <pc:docMk/>
            <pc:sldMk cId="1479977622" sldId="614"/>
            <ac:spMk id="11" creationId="{5C0431FB-EEE5-4DAD-9396-1B2799383766}"/>
          </ac:spMkLst>
        </pc:spChg>
        <pc:spChg chg="mod">
          <ac:chgData name="edwin landivar" userId="ae2ac59f40d9f62d" providerId="LiveId" clId="{B621E86E-C289-4120-BC8E-DC6B50980CE6}" dt="2019-07-21T20:28:33.385" v="57" actId="6549"/>
          <ac:spMkLst>
            <pc:docMk/>
            <pc:sldMk cId="1479977622" sldId="614"/>
            <ac:spMk id="12" creationId="{FDA60557-BA79-460F-BF5F-4FA86BF69E8D}"/>
          </ac:spMkLst>
        </pc:spChg>
        <pc:grpChg chg="mod">
          <ac:chgData name="edwin landivar" userId="ae2ac59f40d9f62d" providerId="LiveId" clId="{B621E86E-C289-4120-BC8E-DC6B50980CE6}" dt="2019-07-21T20:27:16.255" v="36"/>
          <ac:grpSpMkLst>
            <pc:docMk/>
            <pc:sldMk cId="1479977622" sldId="614"/>
            <ac:grpSpMk id="7" creationId="{6A2EE282-3F0E-48E3-8A4C-4C198B8FBCBE}"/>
          </ac:grpSpMkLst>
        </pc:grpChg>
        <pc:picChg chg="del">
          <ac:chgData name="edwin landivar" userId="ae2ac59f40d9f62d" providerId="LiveId" clId="{B621E86E-C289-4120-BC8E-DC6B50980CE6}" dt="2019-07-21T20:45:44.201" v="114" actId="478"/>
          <ac:picMkLst>
            <pc:docMk/>
            <pc:sldMk cId="1479977622" sldId="614"/>
            <ac:picMk id="4" creationId="{D8CC2A63-BA8D-43C7-A086-AB919CFFD1E8}"/>
          </ac:picMkLst>
        </pc:picChg>
        <pc:picChg chg="add mod">
          <ac:chgData name="edwin landivar" userId="ae2ac59f40d9f62d" providerId="LiveId" clId="{B621E86E-C289-4120-BC8E-DC6B50980CE6}" dt="2019-07-21T20:46:13.096" v="121" actId="167"/>
          <ac:picMkLst>
            <pc:docMk/>
            <pc:sldMk cId="1479977622" sldId="614"/>
            <ac:picMk id="3074" creationId="{B47A4126-9E4F-4EB8-BC20-74F763070BA8}"/>
          </ac:picMkLst>
        </pc:picChg>
      </pc:sldChg>
      <pc:sldChg chg="addSp delSp modSp">
        <pc:chgData name="edwin landivar" userId="ae2ac59f40d9f62d" providerId="LiveId" clId="{B621E86E-C289-4120-BC8E-DC6B50980CE6}" dt="2019-07-21T20:54:44.174" v="166" actId="14100"/>
        <pc:sldMkLst>
          <pc:docMk/>
          <pc:sldMk cId="668194125" sldId="616"/>
        </pc:sldMkLst>
        <pc:spChg chg="mod">
          <ac:chgData name="edwin landivar" userId="ae2ac59f40d9f62d" providerId="LiveId" clId="{B621E86E-C289-4120-BC8E-DC6B50980CE6}" dt="2019-07-21T20:54:44.174" v="166" actId="14100"/>
          <ac:spMkLst>
            <pc:docMk/>
            <pc:sldMk cId="668194125" sldId="616"/>
            <ac:spMk id="7" creationId="{1867828F-492D-4BF1-8A4E-822DF2FD5B9B}"/>
          </ac:spMkLst>
        </pc:spChg>
        <pc:spChg chg="mod">
          <ac:chgData name="edwin landivar" userId="ae2ac59f40d9f62d" providerId="LiveId" clId="{B621E86E-C289-4120-BC8E-DC6B50980CE6}" dt="2019-07-21T20:53:58.394" v="164" actId="1076"/>
          <ac:spMkLst>
            <pc:docMk/>
            <pc:sldMk cId="668194125" sldId="616"/>
            <ac:spMk id="11" creationId="{000A3D02-EEEC-4528-90F1-EF34E378C585}"/>
          </ac:spMkLst>
        </pc:spChg>
        <pc:picChg chg="add mod">
          <ac:chgData name="edwin landivar" userId="ae2ac59f40d9f62d" providerId="LiveId" clId="{B621E86E-C289-4120-BC8E-DC6B50980CE6}" dt="2019-07-21T20:53:55.329" v="163" actId="167"/>
          <ac:picMkLst>
            <pc:docMk/>
            <pc:sldMk cId="668194125" sldId="616"/>
            <ac:picMk id="5122" creationId="{FCA2EFCC-2231-4CE7-A97A-54B3023ED9F7}"/>
          </ac:picMkLst>
        </pc:picChg>
        <pc:picChg chg="del">
          <ac:chgData name="edwin landivar" userId="ae2ac59f40d9f62d" providerId="LiveId" clId="{B621E86E-C289-4120-BC8E-DC6B50980CE6}" dt="2019-07-21T20:53:35.396" v="157" actId="478"/>
          <ac:picMkLst>
            <pc:docMk/>
            <pc:sldMk cId="668194125" sldId="616"/>
            <ac:picMk id="5126" creationId="{488206CB-C998-4820-9627-50FBC8AEF031}"/>
          </ac:picMkLst>
        </pc:picChg>
      </pc:sldChg>
      <pc:sldChg chg="addSp delSp modSp">
        <pc:chgData name="edwin landivar" userId="ae2ac59f40d9f62d" providerId="LiveId" clId="{B621E86E-C289-4120-BC8E-DC6B50980CE6}" dt="2019-07-21T20:57:45.565" v="179" actId="14100"/>
        <pc:sldMkLst>
          <pc:docMk/>
          <pc:sldMk cId="1542355900" sldId="618"/>
        </pc:sldMkLst>
        <pc:spChg chg="mod">
          <ac:chgData name="edwin landivar" userId="ae2ac59f40d9f62d" providerId="LiveId" clId="{B621E86E-C289-4120-BC8E-DC6B50980CE6}" dt="2019-07-21T20:57:32.122" v="176" actId="1076"/>
          <ac:spMkLst>
            <pc:docMk/>
            <pc:sldMk cId="1542355900" sldId="618"/>
            <ac:spMk id="8" creationId="{952E69BF-CBD5-4093-90B8-854A86A7ABE3}"/>
          </ac:spMkLst>
        </pc:spChg>
        <pc:spChg chg="mod">
          <ac:chgData name="edwin landivar" userId="ae2ac59f40d9f62d" providerId="LiveId" clId="{B621E86E-C289-4120-BC8E-DC6B50980CE6}" dt="2019-07-21T20:57:45.565" v="179" actId="14100"/>
          <ac:spMkLst>
            <pc:docMk/>
            <pc:sldMk cId="1542355900" sldId="618"/>
            <ac:spMk id="10" creationId="{2AED2D6B-CEFD-4C25-B1B3-86B046AD1307}"/>
          </ac:spMkLst>
        </pc:spChg>
        <pc:spChg chg="mod">
          <ac:chgData name="edwin landivar" userId="ae2ac59f40d9f62d" providerId="LiveId" clId="{B621E86E-C289-4120-BC8E-DC6B50980CE6}" dt="2019-07-21T20:33:58.283" v="71" actId="1076"/>
          <ac:spMkLst>
            <pc:docMk/>
            <pc:sldMk cId="1542355900" sldId="618"/>
            <ac:spMk id="13" creationId="{73698BA4-33BF-4364-B479-26DBD40F4BE0}"/>
          </ac:spMkLst>
        </pc:spChg>
        <pc:grpChg chg="mod">
          <ac:chgData name="edwin landivar" userId="ae2ac59f40d9f62d" providerId="LiveId" clId="{B621E86E-C289-4120-BC8E-DC6B50980CE6}" dt="2019-07-21T20:57:42.723" v="178" actId="1076"/>
          <ac:grpSpMkLst>
            <pc:docMk/>
            <pc:sldMk cId="1542355900" sldId="618"/>
            <ac:grpSpMk id="9" creationId="{E41A3F9B-93DD-46D2-80BC-AD44A29F2708}"/>
          </ac:grpSpMkLst>
        </pc:grpChg>
        <pc:picChg chg="add mod">
          <ac:chgData name="edwin landivar" userId="ae2ac59f40d9f62d" providerId="LiveId" clId="{B621E86E-C289-4120-BC8E-DC6B50980CE6}" dt="2019-07-21T20:57:28.833" v="175" actId="167"/>
          <ac:picMkLst>
            <pc:docMk/>
            <pc:sldMk cId="1542355900" sldId="618"/>
            <ac:picMk id="6146" creationId="{F9FCC9AD-ED79-4165-8A2A-F4B8C5F1170A}"/>
          </ac:picMkLst>
        </pc:picChg>
        <pc:picChg chg="del">
          <ac:chgData name="edwin landivar" userId="ae2ac59f40d9f62d" providerId="LiveId" clId="{B621E86E-C289-4120-BC8E-DC6B50980CE6}" dt="2019-07-21T20:54:59.038" v="168" actId="478"/>
          <ac:picMkLst>
            <pc:docMk/>
            <pc:sldMk cId="1542355900" sldId="618"/>
            <ac:picMk id="6148" creationId="{239F4BE2-5A15-4656-A3B2-E92BBDF9C101}"/>
          </ac:picMkLst>
        </pc:picChg>
      </pc:sldChg>
      <pc:sldChg chg="addSp delSp modSp">
        <pc:chgData name="edwin landivar" userId="ae2ac59f40d9f62d" providerId="LiveId" clId="{B621E86E-C289-4120-BC8E-DC6B50980CE6}" dt="2019-07-21T20:52:09.290" v="155" actId="14100"/>
        <pc:sldMkLst>
          <pc:docMk/>
          <pc:sldMk cId="2599265895" sldId="619"/>
        </pc:sldMkLst>
        <pc:spChg chg="mod">
          <ac:chgData name="edwin landivar" userId="ae2ac59f40d9f62d" providerId="LiveId" clId="{B621E86E-C289-4120-BC8E-DC6B50980CE6}" dt="2019-07-21T20:52:09.290" v="155" actId="14100"/>
          <ac:spMkLst>
            <pc:docMk/>
            <pc:sldMk cId="2599265895" sldId="619"/>
            <ac:spMk id="7" creationId="{00000000-0000-0000-0000-000000000000}"/>
          </ac:spMkLst>
        </pc:spChg>
        <pc:spChg chg="mod">
          <ac:chgData name="edwin landivar" userId="ae2ac59f40d9f62d" providerId="LiveId" clId="{B621E86E-C289-4120-BC8E-DC6B50980CE6}" dt="2019-07-21T20:51:30.010" v="144" actId="1076"/>
          <ac:spMkLst>
            <pc:docMk/>
            <pc:sldMk cId="2599265895" sldId="619"/>
            <ac:spMk id="9" creationId="{227275EF-EC61-4770-89C0-348F5818FF93}"/>
          </ac:spMkLst>
        </pc:spChg>
        <pc:spChg chg="mod">
          <ac:chgData name="edwin landivar" userId="ae2ac59f40d9f62d" providerId="LiveId" clId="{B621E86E-C289-4120-BC8E-DC6B50980CE6}" dt="2019-07-21T20:52:01.779" v="153" actId="1076"/>
          <ac:spMkLst>
            <pc:docMk/>
            <pc:sldMk cId="2599265895" sldId="619"/>
            <ac:spMk id="27" creationId="{00000000-0000-0000-0000-000000000000}"/>
          </ac:spMkLst>
        </pc:spChg>
        <pc:picChg chg="add mod">
          <ac:chgData name="edwin landivar" userId="ae2ac59f40d9f62d" providerId="LiveId" clId="{B621E86E-C289-4120-BC8E-DC6B50980CE6}" dt="2019-07-21T20:51:20.525" v="142" actId="167"/>
          <ac:picMkLst>
            <pc:docMk/>
            <pc:sldMk cId="2599265895" sldId="619"/>
            <ac:picMk id="4098" creationId="{0C835824-64FC-4DB6-B3E5-4ACB5E76B8F6}"/>
          </ac:picMkLst>
        </pc:picChg>
        <pc:picChg chg="del">
          <ac:chgData name="edwin landivar" userId="ae2ac59f40d9f62d" providerId="LiveId" clId="{B621E86E-C289-4120-BC8E-DC6B50980CE6}" dt="2019-07-21T20:49:16.143" v="134" actId="478"/>
          <ac:picMkLst>
            <pc:docMk/>
            <pc:sldMk cId="2599265895" sldId="619"/>
            <ac:picMk id="10242" creationId="{AC2FE947-9287-425E-8629-CB6AD13785A3}"/>
          </ac:picMkLst>
        </pc:picChg>
      </pc:sldChg>
      <pc:sldChg chg="addSp delSp modSp">
        <pc:chgData name="edwin landivar" userId="ae2ac59f40d9f62d" providerId="LiveId" clId="{B621E86E-C289-4120-BC8E-DC6B50980CE6}" dt="2019-07-21T21:08:10.891" v="250" actId="1076"/>
        <pc:sldMkLst>
          <pc:docMk/>
          <pc:sldMk cId="3481045880" sldId="622"/>
        </pc:sldMkLst>
        <pc:spChg chg="mod">
          <ac:chgData name="edwin landivar" userId="ae2ac59f40d9f62d" providerId="LiveId" clId="{B621E86E-C289-4120-BC8E-DC6B50980CE6}" dt="2019-07-21T20:36:10.891" v="91" actId="1076"/>
          <ac:spMkLst>
            <pc:docMk/>
            <pc:sldMk cId="3481045880" sldId="622"/>
            <ac:spMk id="14" creationId="{00000000-0000-0000-0000-000000000000}"/>
          </ac:spMkLst>
        </pc:spChg>
        <pc:spChg chg="mod">
          <ac:chgData name="edwin landivar" userId="ae2ac59f40d9f62d" providerId="LiveId" clId="{B621E86E-C289-4120-BC8E-DC6B50980CE6}" dt="2019-07-21T21:08:08.274" v="249" actId="1076"/>
          <ac:spMkLst>
            <pc:docMk/>
            <pc:sldMk cId="3481045880" sldId="622"/>
            <ac:spMk id="15" creationId="{00000000-0000-0000-0000-000000000000}"/>
          </ac:spMkLst>
        </pc:spChg>
        <pc:grpChg chg="mod">
          <ac:chgData name="edwin landivar" userId="ae2ac59f40d9f62d" providerId="LiveId" clId="{B621E86E-C289-4120-BC8E-DC6B50980CE6}" dt="2019-07-21T21:08:10.891" v="250" actId="1076"/>
          <ac:grpSpMkLst>
            <pc:docMk/>
            <pc:sldMk cId="3481045880" sldId="622"/>
            <ac:grpSpMk id="21" creationId="{00000000-0000-0000-0000-000000000000}"/>
          </ac:grpSpMkLst>
        </pc:grpChg>
        <pc:picChg chg="add mod">
          <ac:chgData name="edwin landivar" userId="ae2ac59f40d9f62d" providerId="LiveId" clId="{B621E86E-C289-4120-BC8E-DC6B50980CE6}" dt="2019-07-21T21:08:05.033" v="248" actId="167"/>
          <ac:picMkLst>
            <pc:docMk/>
            <pc:sldMk cId="3481045880" sldId="622"/>
            <ac:picMk id="9218" creationId="{95D60719-7703-466A-9D96-178F5CF853AF}"/>
          </ac:picMkLst>
        </pc:picChg>
        <pc:picChg chg="del">
          <ac:chgData name="edwin landivar" userId="ae2ac59f40d9f62d" providerId="LiveId" clId="{B621E86E-C289-4120-BC8E-DC6B50980CE6}" dt="2019-07-21T21:06:51.800" v="242" actId="478"/>
          <ac:picMkLst>
            <pc:docMk/>
            <pc:sldMk cId="3481045880" sldId="622"/>
            <ac:picMk id="9220" creationId="{76B5913A-5B6D-4BDF-8FE6-DE34DC74FA7C}"/>
          </ac:picMkLst>
        </pc:picChg>
      </pc:sldChg>
      <pc:sldChg chg="addSp delSp modSp">
        <pc:chgData name="edwin landivar" userId="ae2ac59f40d9f62d" providerId="LiveId" clId="{B621E86E-C289-4120-BC8E-DC6B50980CE6}" dt="2019-07-21T21:01:11.186" v="210" actId="1076"/>
        <pc:sldMkLst>
          <pc:docMk/>
          <pc:sldMk cId="149751213" sldId="625"/>
        </pc:sldMkLst>
        <pc:spChg chg="mod">
          <ac:chgData name="edwin landivar" userId="ae2ac59f40d9f62d" providerId="LiveId" clId="{B621E86E-C289-4120-BC8E-DC6B50980CE6}" dt="2019-07-21T21:01:11.186" v="210" actId="1076"/>
          <ac:spMkLst>
            <pc:docMk/>
            <pc:sldMk cId="149751213" sldId="625"/>
            <ac:spMk id="6" creationId="{5A029062-0B40-4469-A9C2-00C47831E7F0}"/>
          </ac:spMkLst>
        </pc:spChg>
        <pc:spChg chg="mod">
          <ac:chgData name="edwin landivar" userId="ae2ac59f40d9f62d" providerId="LiveId" clId="{B621E86E-C289-4120-BC8E-DC6B50980CE6}" dt="2019-07-21T21:00:31.482" v="203" actId="1076"/>
          <ac:spMkLst>
            <pc:docMk/>
            <pc:sldMk cId="149751213" sldId="625"/>
            <ac:spMk id="7" creationId="{B0369C6B-D18C-4CCF-81D5-91F16F2021B5}"/>
          </ac:spMkLst>
        </pc:spChg>
        <pc:spChg chg="mod">
          <ac:chgData name="edwin landivar" userId="ae2ac59f40d9f62d" providerId="LiveId" clId="{B621E86E-C289-4120-BC8E-DC6B50980CE6}" dt="2019-07-21T21:00:34.826" v="204" actId="14100"/>
          <ac:spMkLst>
            <pc:docMk/>
            <pc:sldMk cId="149751213" sldId="625"/>
            <ac:spMk id="12" creationId="{00000000-0000-0000-0000-000000000000}"/>
          </ac:spMkLst>
        </pc:spChg>
        <pc:picChg chg="add mod">
          <ac:chgData name="edwin landivar" userId="ae2ac59f40d9f62d" providerId="LiveId" clId="{B621E86E-C289-4120-BC8E-DC6B50980CE6}" dt="2019-07-21T21:01:07.402" v="209" actId="1076"/>
          <ac:picMkLst>
            <pc:docMk/>
            <pc:sldMk cId="149751213" sldId="625"/>
            <ac:picMk id="2" creationId="{0BB1133F-2252-47E7-97E5-95782171E4DC}"/>
          </ac:picMkLst>
        </pc:picChg>
        <pc:picChg chg="del">
          <ac:chgData name="edwin landivar" userId="ae2ac59f40d9f62d" providerId="LiveId" clId="{B621E86E-C289-4120-BC8E-DC6B50980CE6}" dt="2019-07-21T20:58:08.026" v="181" actId="478"/>
          <ac:picMkLst>
            <pc:docMk/>
            <pc:sldMk cId="149751213" sldId="625"/>
            <ac:picMk id="7170" creationId="{942754A0-AAE4-4C8A-BFE4-C6B19EA3CBDD}"/>
          </ac:picMkLst>
        </pc:picChg>
      </pc:sldChg>
      <pc:sldChg chg="addSp delSp modSp">
        <pc:chgData name="edwin landivar" userId="ae2ac59f40d9f62d" providerId="LiveId" clId="{B621E86E-C289-4120-BC8E-DC6B50980CE6}" dt="2019-07-21T21:06:39.586" v="239" actId="1076"/>
        <pc:sldMkLst>
          <pc:docMk/>
          <pc:sldMk cId="3202398856" sldId="626"/>
        </pc:sldMkLst>
        <pc:spChg chg="mod">
          <ac:chgData name="edwin landivar" userId="ae2ac59f40d9f62d" providerId="LiveId" clId="{B621E86E-C289-4120-BC8E-DC6B50980CE6}" dt="2019-07-21T21:06:39.586" v="239" actId="1076"/>
          <ac:spMkLst>
            <pc:docMk/>
            <pc:sldMk cId="3202398856" sldId="626"/>
            <ac:spMk id="6" creationId="{5A029062-0B40-4469-A9C2-00C47831E7F0}"/>
          </ac:spMkLst>
        </pc:spChg>
        <pc:spChg chg="mod">
          <ac:chgData name="edwin landivar" userId="ae2ac59f40d9f62d" providerId="LiveId" clId="{B621E86E-C289-4120-BC8E-DC6B50980CE6}" dt="2019-07-21T20:35:24.922" v="82" actId="2710"/>
          <ac:spMkLst>
            <pc:docMk/>
            <pc:sldMk cId="3202398856" sldId="626"/>
            <ac:spMk id="7" creationId="{B0369C6B-D18C-4CCF-81D5-91F16F2021B5}"/>
          </ac:spMkLst>
        </pc:spChg>
        <pc:picChg chg="del">
          <ac:chgData name="edwin landivar" userId="ae2ac59f40d9f62d" providerId="LiveId" clId="{B621E86E-C289-4120-BC8E-DC6B50980CE6}" dt="2019-07-21T21:01:48.305" v="212" actId="478"/>
          <ac:picMkLst>
            <pc:docMk/>
            <pc:sldMk cId="3202398856" sldId="626"/>
            <ac:picMk id="2" creationId="{AACC758C-5742-4A63-932F-D54B42B757E2}"/>
          </ac:picMkLst>
        </pc:picChg>
        <pc:picChg chg="add del mod">
          <ac:chgData name="edwin landivar" userId="ae2ac59f40d9f62d" providerId="LiveId" clId="{B621E86E-C289-4120-BC8E-DC6B50980CE6}" dt="2019-07-21T21:02:47.292" v="215" actId="478"/>
          <ac:picMkLst>
            <pc:docMk/>
            <pc:sldMk cId="3202398856" sldId="626"/>
            <ac:picMk id="8194" creationId="{4E6361C9-75BD-4640-9452-7C4B5EBAC0E3}"/>
          </ac:picMkLst>
        </pc:picChg>
        <pc:picChg chg="add mod">
          <ac:chgData name="edwin landivar" userId="ae2ac59f40d9f62d" providerId="LiveId" clId="{B621E86E-C289-4120-BC8E-DC6B50980CE6}" dt="2019-07-21T21:06:37.018" v="238" actId="167"/>
          <ac:picMkLst>
            <pc:docMk/>
            <pc:sldMk cId="3202398856" sldId="626"/>
            <ac:picMk id="8196" creationId="{57CA6951-822E-4D54-B7ED-5F840E9E0452}"/>
          </ac:picMkLst>
        </pc:picChg>
      </pc:sldChg>
    </pc:docChg>
  </pc:docChgLst>
  <pc:docChgLst>
    <pc:chgData name="edwin landivar" userId="ae2ac59f40d9f62d" providerId="LiveId" clId="{99E087B3-81A7-45D2-B2E8-79EC90475C94}"/>
    <pc:docChg chg="undo custSel addSld modSld sldOrd modNotesMaster">
      <pc:chgData name="edwin landivar" userId="ae2ac59f40d9f62d" providerId="LiveId" clId="{99E087B3-81A7-45D2-B2E8-79EC90475C94}" dt="2019-07-16T15:46:06.573" v="721" actId="20577"/>
      <pc:docMkLst>
        <pc:docMk/>
      </pc:docMkLst>
      <pc:sldChg chg="addSp delSp modSp">
        <pc:chgData name="edwin landivar" userId="ae2ac59f40d9f62d" providerId="LiveId" clId="{99E087B3-81A7-45D2-B2E8-79EC90475C94}" dt="2019-07-16T14:19:34.632" v="512" actId="14100"/>
        <pc:sldMkLst>
          <pc:docMk/>
          <pc:sldMk cId="3378895467" sldId="606"/>
        </pc:sldMkLst>
        <pc:spChg chg="mod">
          <ac:chgData name="edwin landivar" userId="ae2ac59f40d9f62d" providerId="LiveId" clId="{99E087B3-81A7-45D2-B2E8-79EC90475C94}" dt="2019-07-16T13:34:10.244" v="59" actId="20577"/>
          <ac:spMkLst>
            <pc:docMk/>
            <pc:sldMk cId="3378895467" sldId="606"/>
            <ac:spMk id="5" creationId="{00000000-0000-0000-0000-000000000000}"/>
          </ac:spMkLst>
        </pc:spChg>
        <pc:picChg chg="add del mod">
          <ac:chgData name="edwin landivar" userId="ae2ac59f40d9f62d" providerId="LiveId" clId="{99E087B3-81A7-45D2-B2E8-79EC90475C94}" dt="2019-07-16T14:19:28.283" v="510" actId="478"/>
          <ac:picMkLst>
            <pc:docMk/>
            <pc:sldMk cId="3378895467" sldId="606"/>
            <ac:picMk id="2" creationId="{DBDA176F-49B9-4882-9723-EF1637642BBE}"/>
          </ac:picMkLst>
        </pc:picChg>
        <pc:picChg chg="add mod">
          <ac:chgData name="edwin landivar" userId="ae2ac59f40d9f62d" providerId="LiveId" clId="{99E087B3-81A7-45D2-B2E8-79EC90475C94}" dt="2019-07-16T14:19:34.632" v="512" actId="14100"/>
          <ac:picMkLst>
            <pc:docMk/>
            <pc:sldMk cId="3378895467" sldId="606"/>
            <ac:picMk id="6" creationId="{ADE62816-4C31-49BE-A0FB-9345C0A44FDC}"/>
          </ac:picMkLst>
        </pc:picChg>
        <pc:picChg chg="del">
          <ac:chgData name="edwin landivar" userId="ae2ac59f40d9f62d" providerId="LiveId" clId="{99E087B3-81A7-45D2-B2E8-79EC90475C94}" dt="2019-07-16T14:08:41.825" v="500" actId="478"/>
          <ac:picMkLst>
            <pc:docMk/>
            <pc:sldMk cId="3378895467" sldId="606"/>
            <ac:picMk id="1026" creationId="{D1309E7F-1BE2-40D3-836C-222700FCE3DA}"/>
          </ac:picMkLst>
        </pc:picChg>
      </pc:sldChg>
      <pc:sldChg chg="addSp delSp modSp">
        <pc:chgData name="edwin landivar" userId="ae2ac59f40d9f62d" providerId="LiveId" clId="{99E087B3-81A7-45D2-B2E8-79EC90475C94}" dt="2019-07-16T14:18:14.632" v="509" actId="1076"/>
        <pc:sldMkLst>
          <pc:docMk/>
          <pc:sldMk cId="837056114" sldId="613"/>
        </pc:sldMkLst>
        <pc:spChg chg="mod">
          <ac:chgData name="edwin landivar" userId="ae2ac59f40d9f62d" providerId="LiveId" clId="{99E087B3-81A7-45D2-B2E8-79EC90475C94}" dt="2019-07-16T14:18:14.632" v="509" actId="1076"/>
          <ac:spMkLst>
            <pc:docMk/>
            <pc:sldMk cId="837056114" sldId="613"/>
            <ac:spMk id="14" creationId="{00000000-0000-0000-0000-000000000000}"/>
          </ac:spMkLst>
        </pc:spChg>
        <pc:grpChg chg="mod">
          <ac:chgData name="edwin landivar" userId="ae2ac59f40d9f62d" providerId="LiveId" clId="{99E087B3-81A7-45D2-B2E8-79EC90475C94}" dt="2019-07-16T13:36:58.444" v="60"/>
          <ac:grpSpMkLst>
            <pc:docMk/>
            <pc:sldMk cId="837056114" sldId="613"/>
            <ac:grpSpMk id="21" creationId="{00000000-0000-0000-0000-000000000000}"/>
          </ac:grpSpMkLst>
        </pc:grpChg>
        <pc:picChg chg="add mod">
          <ac:chgData name="edwin landivar" userId="ae2ac59f40d9f62d" providerId="LiveId" clId="{99E087B3-81A7-45D2-B2E8-79EC90475C94}" dt="2019-07-16T14:18:05.411" v="508" actId="167"/>
          <ac:picMkLst>
            <pc:docMk/>
            <pc:sldMk cId="837056114" sldId="613"/>
            <ac:picMk id="2050" creationId="{17E10F28-54D3-40EA-A5E5-11A7383727DD}"/>
          </ac:picMkLst>
        </pc:picChg>
        <pc:picChg chg="del">
          <ac:chgData name="edwin landivar" userId="ae2ac59f40d9f62d" providerId="LiveId" clId="{99E087B3-81A7-45D2-B2E8-79EC90475C94}" dt="2019-07-16T14:17:48.255" v="504" actId="478"/>
          <ac:picMkLst>
            <pc:docMk/>
            <pc:sldMk cId="837056114" sldId="613"/>
            <ac:picMk id="2054" creationId="{9113860D-644B-41CD-9EC2-D850787973C8}"/>
          </ac:picMkLst>
        </pc:picChg>
      </pc:sldChg>
      <pc:sldChg chg="addSp delSp modSp">
        <pc:chgData name="edwin landivar" userId="ae2ac59f40d9f62d" providerId="LiveId" clId="{99E087B3-81A7-45D2-B2E8-79EC90475C94}" dt="2019-07-16T14:29:51.184" v="553" actId="14100"/>
        <pc:sldMkLst>
          <pc:docMk/>
          <pc:sldMk cId="1479977622" sldId="614"/>
        </pc:sldMkLst>
        <pc:spChg chg="mod">
          <ac:chgData name="edwin landivar" userId="ae2ac59f40d9f62d" providerId="LiveId" clId="{99E087B3-81A7-45D2-B2E8-79EC90475C94}" dt="2019-07-16T14:29:36.400" v="549" actId="1076"/>
          <ac:spMkLst>
            <pc:docMk/>
            <pc:sldMk cId="1479977622" sldId="614"/>
            <ac:spMk id="9" creationId="{B785FD58-7E78-41DD-B8F9-95CAC72BE8C1}"/>
          </ac:spMkLst>
        </pc:spChg>
        <pc:spChg chg="mod">
          <ac:chgData name="edwin landivar" userId="ae2ac59f40d9f62d" providerId="LiveId" clId="{99E087B3-81A7-45D2-B2E8-79EC90475C94}" dt="2019-07-16T14:29:40.625" v="550" actId="1076"/>
          <ac:spMkLst>
            <pc:docMk/>
            <pc:sldMk cId="1479977622" sldId="614"/>
            <ac:spMk id="10" creationId="{B79F5B80-9173-4780-8ABB-39C0302D06F1}"/>
          </ac:spMkLst>
        </pc:spChg>
        <pc:spChg chg="del mod">
          <ac:chgData name="edwin landivar" userId="ae2ac59f40d9f62d" providerId="LiveId" clId="{99E087B3-81A7-45D2-B2E8-79EC90475C94}" dt="2019-07-16T14:29:25.477" v="547" actId="478"/>
          <ac:spMkLst>
            <pc:docMk/>
            <pc:sldMk cId="1479977622" sldId="614"/>
            <ac:spMk id="11" creationId="{00000000-0000-0000-0000-000000000000}"/>
          </ac:spMkLst>
        </pc:spChg>
        <pc:spChg chg="mod">
          <ac:chgData name="edwin landivar" userId="ae2ac59f40d9f62d" providerId="LiveId" clId="{99E087B3-81A7-45D2-B2E8-79EC90475C94}" dt="2019-07-16T14:29:43.810" v="551" actId="1076"/>
          <ac:spMkLst>
            <pc:docMk/>
            <pc:sldMk cId="1479977622" sldId="614"/>
            <ac:spMk id="12" creationId="{FDA60557-BA79-460F-BF5F-4FA86BF69E8D}"/>
          </ac:spMkLst>
        </pc:spChg>
        <pc:grpChg chg="add mod">
          <ac:chgData name="edwin landivar" userId="ae2ac59f40d9f62d" providerId="LiveId" clId="{99E087B3-81A7-45D2-B2E8-79EC90475C94}" dt="2019-07-16T14:29:22.564" v="546"/>
          <ac:grpSpMkLst>
            <pc:docMk/>
            <pc:sldMk cId="1479977622" sldId="614"/>
            <ac:grpSpMk id="7" creationId="{6A2EE282-3F0E-48E3-8A4C-4C198B8FBCBE}"/>
          </ac:grpSpMkLst>
        </pc:grpChg>
        <pc:picChg chg="add mod">
          <ac:chgData name="edwin landivar" userId="ae2ac59f40d9f62d" providerId="LiveId" clId="{99E087B3-81A7-45D2-B2E8-79EC90475C94}" dt="2019-07-16T14:29:51.184" v="553" actId="14100"/>
          <ac:picMkLst>
            <pc:docMk/>
            <pc:sldMk cId="1479977622" sldId="614"/>
            <ac:picMk id="3074" creationId="{61B35E24-3EB2-42EF-BC93-4A665870E3EF}"/>
          </ac:picMkLst>
        </pc:picChg>
        <pc:picChg chg="del">
          <ac:chgData name="edwin landivar" userId="ae2ac59f40d9f62d" providerId="LiveId" clId="{99E087B3-81A7-45D2-B2E8-79EC90475C94}" dt="2019-07-16T14:19:47.665" v="513" actId="478"/>
          <ac:picMkLst>
            <pc:docMk/>
            <pc:sldMk cId="1479977622" sldId="614"/>
            <ac:picMk id="3076" creationId="{1B602EC8-6B49-4377-BEAB-8D9EE1E11304}"/>
          </ac:picMkLst>
        </pc:picChg>
        <pc:picChg chg="del mod">
          <ac:chgData name="edwin landivar" userId="ae2ac59f40d9f62d" providerId="LiveId" clId="{99E087B3-81A7-45D2-B2E8-79EC90475C94}" dt="2019-07-16T14:28:22.603" v="533" actId="478"/>
          <ac:picMkLst>
            <pc:docMk/>
            <pc:sldMk cId="1479977622" sldId="614"/>
            <ac:picMk id="3080" creationId="{CC6A24FD-83E9-4D17-B755-F98ABBAD1050}"/>
          </ac:picMkLst>
        </pc:picChg>
      </pc:sldChg>
      <pc:sldChg chg="addSp delSp modSp modNotesTx">
        <pc:chgData name="edwin landivar" userId="ae2ac59f40d9f62d" providerId="LiveId" clId="{99E087B3-81A7-45D2-B2E8-79EC90475C94}" dt="2019-07-16T15:08:29.760" v="665" actId="167"/>
        <pc:sldMkLst>
          <pc:docMk/>
          <pc:sldMk cId="668194125" sldId="616"/>
        </pc:sldMkLst>
        <pc:spChg chg="mod">
          <ac:chgData name="edwin landivar" userId="ae2ac59f40d9f62d" providerId="LiveId" clId="{99E087B3-81A7-45D2-B2E8-79EC90475C94}" dt="2019-07-16T15:08:03.157" v="660" actId="17032"/>
          <ac:spMkLst>
            <pc:docMk/>
            <pc:sldMk cId="668194125" sldId="616"/>
            <ac:spMk id="7" creationId="{1867828F-492D-4BF1-8A4E-822DF2FD5B9B}"/>
          </ac:spMkLst>
        </pc:spChg>
        <pc:spChg chg="del mod">
          <ac:chgData name="edwin landivar" userId="ae2ac59f40d9f62d" providerId="LiveId" clId="{99E087B3-81A7-45D2-B2E8-79EC90475C94}" dt="2019-07-16T13:52:51.501" v="306" actId="478"/>
          <ac:spMkLst>
            <pc:docMk/>
            <pc:sldMk cId="668194125" sldId="616"/>
            <ac:spMk id="10" creationId="{00000000-0000-0000-0000-000000000000}"/>
          </ac:spMkLst>
        </pc:spChg>
        <pc:spChg chg="add mod ord">
          <ac:chgData name="edwin landivar" userId="ae2ac59f40d9f62d" providerId="LiveId" clId="{99E087B3-81A7-45D2-B2E8-79EC90475C94}" dt="2019-07-16T15:08:25.941" v="664" actId="167"/>
          <ac:spMkLst>
            <pc:docMk/>
            <pc:sldMk cId="668194125" sldId="616"/>
            <ac:spMk id="11" creationId="{000A3D02-EEEC-4528-90F1-EF34E378C585}"/>
          </ac:spMkLst>
        </pc:spChg>
        <pc:picChg chg="add mod ord">
          <ac:chgData name="edwin landivar" userId="ae2ac59f40d9f62d" providerId="LiveId" clId="{99E087B3-81A7-45D2-B2E8-79EC90475C94}" dt="2019-07-16T15:08:29.760" v="665" actId="167"/>
          <ac:picMkLst>
            <pc:docMk/>
            <pc:sldMk cId="668194125" sldId="616"/>
            <ac:picMk id="3" creationId="{CDEBD535-209A-490E-99F1-3B1A797B1813}"/>
          </ac:picMkLst>
        </pc:picChg>
        <pc:picChg chg="del mod">
          <ac:chgData name="edwin landivar" userId="ae2ac59f40d9f62d" providerId="LiveId" clId="{99E087B3-81A7-45D2-B2E8-79EC90475C94}" dt="2019-07-16T13:52:47.220" v="304" actId="478"/>
          <ac:picMkLst>
            <pc:docMk/>
            <pc:sldMk cId="668194125" sldId="616"/>
            <ac:picMk id="9" creationId="{88CEFF72-D39A-4250-A217-0C8D632D660D}"/>
          </ac:picMkLst>
        </pc:picChg>
      </pc:sldChg>
      <pc:sldChg chg="addSp delSp modSp modNotesTx">
        <pc:chgData name="edwin landivar" userId="ae2ac59f40d9f62d" providerId="LiveId" clId="{99E087B3-81A7-45D2-B2E8-79EC90475C94}" dt="2019-07-16T15:11:49.567" v="676" actId="167"/>
        <pc:sldMkLst>
          <pc:docMk/>
          <pc:sldMk cId="1542355900" sldId="618"/>
        </pc:sldMkLst>
        <pc:spChg chg="mod">
          <ac:chgData name="edwin landivar" userId="ae2ac59f40d9f62d" providerId="LiveId" clId="{99E087B3-81A7-45D2-B2E8-79EC90475C94}" dt="2019-07-16T15:11:36.286" v="673" actId="17032"/>
          <ac:spMkLst>
            <pc:docMk/>
            <pc:sldMk cId="1542355900" sldId="618"/>
            <ac:spMk id="7" creationId="{B0369C6B-D18C-4CCF-81D5-91F16F2021B5}"/>
          </ac:spMkLst>
        </pc:spChg>
        <pc:spChg chg="add ord">
          <ac:chgData name="edwin landivar" userId="ae2ac59f40d9f62d" providerId="LiveId" clId="{99E087B3-81A7-45D2-B2E8-79EC90475C94}" dt="2019-07-16T15:11:47.246" v="675" actId="167"/>
          <ac:spMkLst>
            <pc:docMk/>
            <pc:sldMk cId="1542355900" sldId="618"/>
            <ac:spMk id="8" creationId="{952E69BF-CBD5-4093-90B8-854A86A7ABE3}"/>
          </ac:spMkLst>
        </pc:spChg>
        <pc:picChg chg="del">
          <ac:chgData name="edwin landivar" userId="ae2ac59f40d9f62d" providerId="LiveId" clId="{99E087B3-81A7-45D2-B2E8-79EC90475C94}" dt="2019-07-16T13:58:14.329" v="378" actId="478"/>
          <ac:picMkLst>
            <pc:docMk/>
            <pc:sldMk cId="1542355900" sldId="618"/>
            <ac:picMk id="6146" creationId="{C3B04EDF-50CB-4AE5-B58E-34564299BB0E}"/>
          </ac:picMkLst>
        </pc:picChg>
        <pc:picChg chg="del mod">
          <ac:chgData name="edwin landivar" userId="ae2ac59f40d9f62d" providerId="LiveId" clId="{99E087B3-81A7-45D2-B2E8-79EC90475C94}" dt="2019-07-16T13:58:18.636" v="380" actId="478"/>
          <ac:picMkLst>
            <pc:docMk/>
            <pc:sldMk cId="1542355900" sldId="618"/>
            <ac:picMk id="6148" creationId="{DBD41AB5-75B2-482A-B306-FA8395E83193}"/>
          </ac:picMkLst>
        </pc:picChg>
        <pc:picChg chg="add mod">
          <ac:chgData name="edwin landivar" userId="ae2ac59f40d9f62d" providerId="LiveId" clId="{99E087B3-81A7-45D2-B2E8-79EC90475C94}" dt="2019-07-16T15:11:49.567" v="676" actId="167"/>
          <ac:picMkLst>
            <pc:docMk/>
            <pc:sldMk cId="1542355900" sldId="618"/>
            <ac:picMk id="7170" creationId="{6D0CA66B-F9D3-42DA-AAF4-49B18EB6FAD1}"/>
          </ac:picMkLst>
        </pc:picChg>
      </pc:sldChg>
      <pc:sldChg chg="addSp delSp modSp modNotesTx">
        <pc:chgData name="edwin landivar" userId="ae2ac59f40d9f62d" providerId="LiveId" clId="{99E087B3-81A7-45D2-B2E8-79EC90475C94}" dt="2019-07-16T15:01:55.639" v="645" actId="167"/>
        <pc:sldMkLst>
          <pc:docMk/>
          <pc:sldMk cId="2599265895" sldId="619"/>
        </pc:sldMkLst>
        <pc:spChg chg="add mod ord">
          <ac:chgData name="edwin landivar" userId="ae2ac59f40d9f62d" providerId="LiveId" clId="{99E087B3-81A7-45D2-B2E8-79EC90475C94}" dt="2019-07-16T15:01:47.368" v="643" actId="167"/>
          <ac:spMkLst>
            <pc:docMk/>
            <pc:sldMk cId="2599265895" sldId="619"/>
            <ac:spMk id="2" creationId="{65A7E11F-DF5A-4A09-A3C4-EBD10079B248}"/>
          </ac:spMkLst>
        </pc:spChg>
        <pc:spChg chg="add mod ord">
          <ac:chgData name="edwin landivar" userId="ae2ac59f40d9f62d" providerId="LiveId" clId="{99E087B3-81A7-45D2-B2E8-79EC90475C94}" dt="2019-07-16T15:01:52.703" v="644" actId="167"/>
          <ac:spMkLst>
            <pc:docMk/>
            <pc:sldMk cId="2599265895" sldId="619"/>
            <ac:spMk id="9" creationId="{227275EF-EC61-4770-89C0-348F5818FF93}"/>
          </ac:spMkLst>
        </pc:spChg>
        <pc:spChg chg="mod">
          <ac:chgData name="edwin landivar" userId="ae2ac59f40d9f62d" providerId="LiveId" clId="{99E087B3-81A7-45D2-B2E8-79EC90475C94}" dt="2019-07-16T15:00:36.935" v="634" actId="17032"/>
          <ac:spMkLst>
            <pc:docMk/>
            <pc:sldMk cId="2599265895" sldId="619"/>
            <ac:spMk id="27" creationId="{00000000-0000-0000-0000-000000000000}"/>
          </ac:spMkLst>
        </pc:spChg>
        <pc:picChg chg="del">
          <ac:chgData name="edwin landivar" userId="ae2ac59f40d9f62d" providerId="LiveId" clId="{99E087B3-81A7-45D2-B2E8-79EC90475C94}" dt="2019-07-16T13:47:14.298" v="231" actId="478"/>
          <ac:picMkLst>
            <pc:docMk/>
            <pc:sldMk cId="2599265895" sldId="619"/>
            <ac:picMk id="8" creationId="{23D8E083-6FA6-45E6-8369-CA1A4E1C95AE}"/>
          </ac:picMkLst>
        </pc:picChg>
        <pc:picChg chg="del">
          <ac:chgData name="edwin landivar" userId="ae2ac59f40d9f62d" providerId="LiveId" clId="{99E087B3-81A7-45D2-B2E8-79EC90475C94}" dt="2019-07-16T13:47:19.732" v="233" actId="478"/>
          <ac:picMkLst>
            <pc:docMk/>
            <pc:sldMk cId="2599265895" sldId="619"/>
            <ac:picMk id="4098" creationId="{25BCAE7C-829D-4980-9A6B-4CD97255EAE1}"/>
          </ac:picMkLst>
        </pc:picChg>
        <pc:picChg chg="add mod">
          <ac:chgData name="edwin landivar" userId="ae2ac59f40d9f62d" providerId="LiveId" clId="{99E087B3-81A7-45D2-B2E8-79EC90475C94}" dt="2019-07-16T15:01:55.639" v="645" actId="167"/>
          <ac:picMkLst>
            <pc:docMk/>
            <pc:sldMk cId="2599265895" sldId="619"/>
            <ac:picMk id="6146" creationId="{1B4362EF-45C4-4768-A649-BDDF8FCD55AB}"/>
          </ac:picMkLst>
        </pc:picChg>
      </pc:sldChg>
      <pc:sldChg chg="addSp delSp modSp">
        <pc:chgData name="edwin landivar" userId="ae2ac59f40d9f62d" providerId="LiveId" clId="{99E087B3-81A7-45D2-B2E8-79EC90475C94}" dt="2019-07-16T15:19:10.199" v="715" actId="1076"/>
        <pc:sldMkLst>
          <pc:docMk/>
          <pc:sldMk cId="3481045880" sldId="622"/>
        </pc:sldMkLst>
        <pc:spChg chg="add del mod">
          <ac:chgData name="edwin landivar" userId="ae2ac59f40d9f62d" providerId="LiveId" clId="{99E087B3-81A7-45D2-B2E8-79EC90475C94}" dt="2019-07-16T15:16:00.724" v="710" actId="931"/>
          <ac:spMkLst>
            <pc:docMk/>
            <pc:sldMk cId="3481045880" sldId="622"/>
            <ac:spMk id="3" creationId="{F89C285D-1392-441C-9CC1-AF9C903BF303}"/>
          </ac:spMkLst>
        </pc:spChg>
        <pc:spChg chg="mod">
          <ac:chgData name="edwin landivar" userId="ae2ac59f40d9f62d" providerId="LiveId" clId="{99E087B3-81A7-45D2-B2E8-79EC90475C94}" dt="2019-07-16T15:15:08.927" v="706" actId="1076"/>
          <ac:spMkLst>
            <pc:docMk/>
            <pc:sldMk cId="3481045880" sldId="622"/>
            <ac:spMk id="5" creationId="{00000000-0000-0000-0000-000000000000}"/>
          </ac:spMkLst>
        </pc:spChg>
        <pc:spChg chg="add del mod">
          <ac:chgData name="edwin landivar" userId="ae2ac59f40d9f62d" providerId="LiveId" clId="{99E087B3-81A7-45D2-B2E8-79EC90475C94}" dt="2019-07-16T15:18:59.026" v="712" actId="931"/>
          <ac:spMkLst>
            <pc:docMk/>
            <pc:sldMk cId="3481045880" sldId="622"/>
            <ac:spMk id="10" creationId="{C04F1378-B8D4-48AA-98F5-2FA353D2DA04}"/>
          </ac:spMkLst>
        </pc:spChg>
        <pc:spChg chg="mod">
          <ac:chgData name="edwin landivar" userId="ae2ac59f40d9f62d" providerId="LiveId" clId="{99E087B3-81A7-45D2-B2E8-79EC90475C94}" dt="2019-07-16T14:05:34.261" v="497" actId="6549"/>
          <ac:spMkLst>
            <pc:docMk/>
            <pc:sldMk cId="3481045880" sldId="622"/>
            <ac:spMk id="14" creationId="{00000000-0000-0000-0000-000000000000}"/>
          </ac:spMkLst>
        </pc:spChg>
        <pc:spChg chg="mod">
          <ac:chgData name="edwin landivar" userId="ae2ac59f40d9f62d" providerId="LiveId" clId="{99E087B3-81A7-45D2-B2E8-79EC90475C94}" dt="2019-07-16T15:19:06.445" v="714" actId="1076"/>
          <ac:spMkLst>
            <pc:docMk/>
            <pc:sldMk cId="3481045880" sldId="622"/>
            <ac:spMk id="15" creationId="{00000000-0000-0000-0000-000000000000}"/>
          </ac:spMkLst>
        </pc:spChg>
        <pc:grpChg chg="mod">
          <ac:chgData name="edwin landivar" userId="ae2ac59f40d9f62d" providerId="LiveId" clId="{99E087B3-81A7-45D2-B2E8-79EC90475C94}" dt="2019-07-16T15:19:10.199" v="715" actId="1076"/>
          <ac:grpSpMkLst>
            <pc:docMk/>
            <pc:sldMk cId="3481045880" sldId="622"/>
            <ac:grpSpMk id="21" creationId="{00000000-0000-0000-0000-000000000000}"/>
          </ac:grpSpMkLst>
        </pc:grpChg>
        <pc:picChg chg="add del mod">
          <ac:chgData name="edwin landivar" userId="ae2ac59f40d9f62d" providerId="LiveId" clId="{99E087B3-81A7-45D2-B2E8-79EC90475C94}" dt="2019-07-16T15:16:04.758" v="711" actId="478"/>
          <ac:picMkLst>
            <pc:docMk/>
            <pc:sldMk cId="3481045880" sldId="622"/>
            <ac:picMk id="6" creationId="{3E76AB88-126D-4E30-9B53-D629740CFD4C}"/>
          </ac:picMkLst>
        </pc:picChg>
        <pc:picChg chg="del">
          <ac:chgData name="edwin landivar" userId="ae2ac59f40d9f62d" providerId="LiveId" clId="{99E087B3-81A7-45D2-B2E8-79EC90475C94}" dt="2019-07-16T15:15:16.123" v="709" actId="478"/>
          <ac:picMkLst>
            <pc:docMk/>
            <pc:sldMk cId="3481045880" sldId="622"/>
            <ac:picMk id="8" creationId="{0E45CBAA-788F-4380-8FEB-97D07807B2DD}"/>
          </ac:picMkLst>
        </pc:picChg>
        <pc:picChg chg="add mod ord">
          <ac:chgData name="edwin landivar" userId="ae2ac59f40d9f62d" providerId="LiveId" clId="{99E087B3-81A7-45D2-B2E8-79EC90475C94}" dt="2019-07-16T15:19:03.488" v="713" actId="167"/>
          <ac:picMkLst>
            <pc:docMk/>
            <pc:sldMk cId="3481045880" sldId="622"/>
            <ac:picMk id="12" creationId="{5A87D9BB-37CC-4813-8F57-6FBC502D4626}"/>
          </ac:picMkLst>
        </pc:picChg>
      </pc:sldChg>
      <pc:sldChg chg="addSp modSp add modNotesTx">
        <pc:chgData name="edwin landivar" userId="ae2ac59f40d9f62d" providerId="LiveId" clId="{99E087B3-81A7-45D2-B2E8-79EC90475C94}" dt="2019-07-16T15:46:06.573" v="721" actId="20577"/>
        <pc:sldMkLst>
          <pc:docMk/>
          <pc:sldMk cId="149751213" sldId="625"/>
        </pc:sldMkLst>
        <pc:spChg chg="add mod ord">
          <ac:chgData name="edwin landivar" userId="ae2ac59f40d9f62d" providerId="LiveId" clId="{99E087B3-81A7-45D2-B2E8-79EC90475C94}" dt="2019-07-16T15:14:26.666" v="701" actId="1076"/>
          <ac:spMkLst>
            <pc:docMk/>
            <pc:sldMk cId="149751213" sldId="625"/>
            <ac:spMk id="6" creationId="{5A029062-0B40-4469-A9C2-00C47831E7F0}"/>
          </ac:spMkLst>
        </pc:spChg>
        <pc:spChg chg="mod">
          <ac:chgData name="edwin landivar" userId="ae2ac59f40d9f62d" providerId="LiveId" clId="{99E087B3-81A7-45D2-B2E8-79EC90475C94}" dt="2019-07-16T15:46:06.573" v="721" actId="20577"/>
          <ac:spMkLst>
            <pc:docMk/>
            <pc:sldMk cId="149751213" sldId="625"/>
            <ac:spMk id="7" creationId="{B0369C6B-D18C-4CCF-81D5-91F16F2021B5}"/>
          </ac:spMkLst>
        </pc:spChg>
        <pc:spChg chg="mod">
          <ac:chgData name="edwin landivar" userId="ae2ac59f40d9f62d" providerId="LiveId" clId="{99E087B3-81A7-45D2-B2E8-79EC90475C94}" dt="2019-07-16T14:04:48.065" v="493" actId="1076"/>
          <ac:spMkLst>
            <pc:docMk/>
            <pc:sldMk cId="149751213" sldId="625"/>
            <ac:spMk id="12" creationId="{00000000-0000-0000-0000-000000000000}"/>
          </ac:spMkLst>
        </pc:spChg>
        <pc:picChg chg="add mod ord">
          <ac:chgData name="edwin landivar" userId="ae2ac59f40d9f62d" providerId="LiveId" clId="{99E087B3-81A7-45D2-B2E8-79EC90475C94}" dt="2019-07-16T15:14:05.588" v="696" actId="167"/>
          <ac:picMkLst>
            <pc:docMk/>
            <pc:sldMk cId="149751213" sldId="625"/>
            <ac:picMk id="3" creationId="{5D10D3DA-91F7-49DA-8F18-CF63E88ED941}"/>
          </ac:picMkLst>
        </pc:picChg>
        <pc:picChg chg="add mod ord">
          <ac:chgData name="edwin landivar" userId="ae2ac59f40d9f62d" providerId="LiveId" clId="{99E087B3-81A7-45D2-B2E8-79EC90475C94}" dt="2019-07-16T15:14:02.195" v="695" actId="167"/>
          <ac:picMkLst>
            <pc:docMk/>
            <pc:sldMk cId="149751213" sldId="625"/>
            <ac:picMk id="5" creationId="{CB4253DA-5D13-4C2C-BB1C-0B09A8000DBB}"/>
          </ac:picMkLst>
        </pc:picChg>
      </pc:sldChg>
    </pc:docChg>
  </pc:docChgLst>
  <pc:docChgLst>
    <pc:chgData name="edwin landivar" userId="ae2ac59f40d9f62d" providerId="LiveId" clId="{05098C8F-0343-488B-A4C3-D62584B3AA98}"/>
    <pc:docChg chg="custSel modSld">
      <pc:chgData name="edwin landivar" userId="ae2ac59f40d9f62d" providerId="LiveId" clId="{05098C8F-0343-488B-A4C3-D62584B3AA98}" dt="2019-07-15T13:45:03.473" v="198" actId="6549"/>
      <pc:docMkLst>
        <pc:docMk/>
      </pc:docMkLst>
      <pc:sldChg chg="addSp delSp modSp modNotesTx">
        <pc:chgData name="edwin landivar" userId="ae2ac59f40d9f62d" providerId="LiveId" clId="{05098C8F-0343-488B-A4C3-D62584B3AA98}" dt="2019-07-15T13:45:03.473" v="198" actId="6549"/>
        <pc:sldMkLst>
          <pc:docMk/>
          <pc:sldMk cId="3378895467" sldId="606"/>
        </pc:sldMkLst>
        <pc:spChg chg="mod">
          <ac:chgData name="edwin landivar" userId="ae2ac59f40d9f62d" providerId="LiveId" clId="{05098C8F-0343-488B-A4C3-D62584B3AA98}" dt="2019-07-15T13:44:54.646" v="189" actId="20577"/>
          <ac:spMkLst>
            <pc:docMk/>
            <pc:sldMk cId="3378895467" sldId="606"/>
            <ac:spMk id="5" creationId="{00000000-0000-0000-0000-000000000000}"/>
          </ac:spMkLst>
        </pc:spChg>
        <pc:picChg chg="del">
          <ac:chgData name="edwin landivar" userId="ae2ac59f40d9f62d" providerId="LiveId" clId="{05098C8F-0343-488B-A4C3-D62584B3AA98}" dt="2019-07-15T13:16:41.576" v="0" actId="478"/>
          <ac:picMkLst>
            <pc:docMk/>
            <pc:sldMk cId="3378895467" sldId="606"/>
            <ac:picMk id="7" creationId="{A271600A-E483-45DA-B061-E16D1CF21571}"/>
          </ac:picMkLst>
        </pc:picChg>
        <pc:picChg chg="add mod">
          <ac:chgData name="edwin landivar" userId="ae2ac59f40d9f62d" providerId="LiveId" clId="{05098C8F-0343-488B-A4C3-D62584B3AA98}" dt="2019-07-15T13:16:59.081" v="3" actId="1076"/>
          <ac:picMkLst>
            <pc:docMk/>
            <pc:sldMk cId="3378895467" sldId="606"/>
            <ac:picMk id="1026" creationId="{D1309E7F-1BE2-40D3-836C-222700FCE3DA}"/>
          </ac:picMkLst>
        </pc:picChg>
      </pc:sldChg>
      <pc:sldChg chg="modSp">
        <pc:chgData name="edwin landivar" userId="ae2ac59f40d9f62d" providerId="LiveId" clId="{05098C8F-0343-488B-A4C3-D62584B3AA98}" dt="2019-07-15T13:19:05.992" v="39" actId="1076"/>
        <pc:sldMkLst>
          <pc:docMk/>
          <pc:sldMk cId="837056114" sldId="613"/>
        </pc:sldMkLst>
        <pc:spChg chg="mod">
          <ac:chgData name="edwin landivar" userId="ae2ac59f40d9f62d" providerId="LiveId" clId="{05098C8F-0343-488B-A4C3-D62584B3AA98}" dt="2019-07-15T13:19:05.992" v="39" actId="1076"/>
          <ac:spMkLst>
            <pc:docMk/>
            <pc:sldMk cId="837056114" sldId="613"/>
            <ac:spMk id="14" creationId="{00000000-0000-0000-0000-000000000000}"/>
          </ac:spMkLst>
        </pc:spChg>
        <pc:grpChg chg="mod">
          <ac:chgData name="edwin landivar" userId="ae2ac59f40d9f62d" providerId="LiveId" clId="{05098C8F-0343-488B-A4C3-D62584B3AA98}" dt="2019-07-15T13:17:46.805" v="27"/>
          <ac:grpSpMkLst>
            <pc:docMk/>
            <pc:sldMk cId="837056114" sldId="613"/>
            <ac:grpSpMk id="21" creationId="{00000000-0000-0000-0000-000000000000}"/>
          </ac:grpSpMkLst>
        </pc:grpChg>
      </pc:sldChg>
      <pc:sldChg chg="modSp">
        <pc:chgData name="edwin landivar" userId="ae2ac59f40d9f62d" providerId="LiveId" clId="{05098C8F-0343-488B-A4C3-D62584B3AA98}" dt="2019-07-15T13:20:23.782" v="51" actId="1076"/>
        <pc:sldMkLst>
          <pc:docMk/>
          <pc:sldMk cId="1479977622" sldId="614"/>
        </pc:sldMkLst>
        <pc:spChg chg="mod">
          <ac:chgData name="edwin landivar" userId="ae2ac59f40d9f62d" providerId="LiveId" clId="{05098C8F-0343-488B-A4C3-D62584B3AA98}" dt="2019-07-15T13:20:23.782" v="51" actId="1076"/>
          <ac:spMkLst>
            <pc:docMk/>
            <pc:sldMk cId="1479977622" sldId="614"/>
            <ac:spMk id="11" creationId="{00000000-0000-0000-0000-000000000000}"/>
          </ac:spMkLst>
        </pc:spChg>
      </pc:sldChg>
      <pc:sldChg chg="modSp modNotesTx">
        <pc:chgData name="edwin landivar" userId="ae2ac59f40d9f62d" providerId="LiveId" clId="{05098C8F-0343-488B-A4C3-D62584B3AA98}" dt="2019-07-15T13:26:15.181" v="122" actId="20577"/>
        <pc:sldMkLst>
          <pc:docMk/>
          <pc:sldMk cId="668194125" sldId="616"/>
        </pc:sldMkLst>
        <pc:spChg chg="mod">
          <ac:chgData name="edwin landivar" userId="ae2ac59f40d9f62d" providerId="LiveId" clId="{05098C8F-0343-488B-A4C3-D62584B3AA98}" dt="2019-07-15T13:26:15.181" v="122" actId="20577"/>
          <ac:spMkLst>
            <pc:docMk/>
            <pc:sldMk cId="668194125" sldId="616"/>
            <ac:spMk id="7" creationId="{1867828F-492D-4BF1-8A4E-822DF2FD5B9B}"/>
          </ac:spMkLst>
        </pc:spChg>
        <pc:spChg chg="mod">
          <ac:chgData name="edwin landivar" userId="ae2ac59f40d9f62d" providerId="LiveId" clId="{05098C8F-0343-488B-A4C3-D62584B3AA98}" dt="2019-07-15T13:26:01.614" v="117" actId="1076"/>
          <ac:spMkLst>
            <pc:docMk/>
            <pc:sldMk cId="668194125" sldId="616"/>
            <ac:spMk id="10" creationId="{00000000-0000-0000-0000-000000000000}"/>
          </ac:spMkLst>
        </pc:spChg>
      </pc:sldChg>
      <pc:sldChg chg="modSp modNotesTx">
        <pc:chgData name="edwin landivar" userId="ae2ac59f40d9f62d" providerId="LiveId" clId="{05098C8F-0343-488B-A4C3-D62584B3AA98}" dt="2019-07-15T13:29:23.413" v="168" actId="12"/>
        <pc:sldMkLst>
          <pc:docMk/>
          <pc:sldMk cId="1542355900" sldId="618"/>
        </pc:sldMkLst>
        <pc:spChg chg="mod">
          <ac:chgData name="edwin landivar" userId="ae2ac59f40d9f62d" providerId="LiveId" clId="{05098C8F-0343-488B-A4C3-D62584B3AA98}" dt="2019-07-15T13:29:23.413" v="168" actId="12"/>
          <ac:spMkLst>
            <pc:docMk/>
            <pc:sldMk cId="1542355900" sldId="618"/>
            <ac:spMk id="7" creationId="{B0369C6B-D18C-4CCF-81D5-91F16F2021B5}"/>
          </ac:spMkLst>
        </pc:spChg>
        <pc:picChg chg="mod">
          <ac:chgData name="edwin landivar" userId="ae2ac59f40d9f62d" providerId="LiveId" clId="{05098C8F-0343-488B-A4C3-D62584B3AA98}" dt="2019-07-15T13:28:18.161" v="149" actId="167"/>
          <ac:picMkLst>
            <pc:docMk/>
            <pc:sldMk cId="1542355900" sldId="618"/>
            <ac:picMk id="6146" creationId="{C3B04EDF-50CB-4AE5-B58E-34564299BB0E}"/>
          </ac:picMkLst>
        </pc:picChg>
        <pc:picChg chg="mod">
          <ac:chgData name="edwin landivar" userId="ae2ac59f40d9f62d" providerId="LiveId" clId="{05098C8F-0343-488B-A4C3-D62584B3AA98}" dt="2019-07-15T13:28:14.656" v="148" actId="14100"/>
          <ac:picMkLst>
            <pc:docMk/>
            <pc:sldMk cId="1542355900" sldId="618"/>
            <ac:picMk id="6148" creationId="{DBD41AB5-75B2-482A-B306-FA8395E83193}"/>
          </ac:picMkLst>
        </pc:picChg>
      </pc:sldChg>
      <pc:sldChg chg="modSp modNotesTx">
        <pc:chgData name="edwin landivar" userId="ae2ac59f40d9f62d" providerId="LiveId" clId="{05098C8F-0343-488B-A4C3-D62584B3AA98}" dt="2019-07-15T13:24:13.707" v="105" actId="20577"/>
        <pc:sldMkLst>
          <pc:docMk/>
          <pc:sldMk cId="2599265895" sldId="619"/>
        </pc:sldMkLst>
        <pc:spChg chg="mod">
          <ac:chgData name="edwin landivar" userId="ae2ac59f40d9f62d" providerId="LiveId" clId="{05098C8F-0343-488B-A4C3-D62584B3AA98}" dt="2019-07-15T13:24:13.707" v="105" actId="20577"/>
          <ac:spMkLst>
            <pc:docMk/>
            <pc:sldMk cId="2599265895" sldId="619"/>
            <ac:spMk id="27" creationId="{00000000-0000-0000-0000-000000000000}"/>
          </ac:spMkLst>
        </pc:spChg>
        <pc:picChg chg="mod">
          <ac:chgData name="edwin landivar" userId="ae2ac59f40d9f62d" providerId="LiveId" clId="{05098C8F-0343-488B-A4C3-D62584B3AA98}" dt="2019-07-15T13:23:44.049" v="101" actId="167"/>
          <ac:picMkLst>
            <pc:docMk/>
            <pc:sldMk cId="2599265895" sldId="619"/>
            <ac:picMk id="8" creationId="{23D8E083-6FA6-45E6-8369-CA1A4E1C95AE}"/>
          </ac:picMkLst>
        </pc:picChg>
        <pc:picChg chg="mod">
          <ac:chgData name="edwin landivar" userId="ae2ac59f40d9f62d" providerId="LiveId" clId="{05098C8F-0343-488B-A4C3-D62584B3AA98}" dt="2019-07-15T13:23:23.969" v="95" actId="14100"/>
          <ac:picMkLst>
            <pc:docMk/>
            <pc:sldMk cId="2599265895" sldId="619"/>
            <ac:picMk id="4098" creationId="{25BCAE7C-829D-4980-9A6B-4CD97255EAE1}"/>
          </ac:picMkLst>
        </pc:picChg>
      </pc:sldChg>
      <pc:sldChg chg="modSp">
        <pc:chgData name="edwin landivar" userId="ae2ac59f40d9f62d" providerId="LiveId" clId="{05098C8F-0343-488B-A4C3-D62584B3AA98}" dt="2019-07-15T13:30:47.139" v="180" actId="122"/>
        <pc:sldMkLst>
          <pc:docMk/>
          <pc:sldMk cId="3481045880" sldId="622"/>
        </pc:sldMkLst>
        <pc:spChg chg="mod">
          <ac:chgData name="edwin landivar" userId="ae2ac59f40d9f62d" providerId="LiveId" clId="{05098C8F-0343-488B-A4C3-D62584B3AA98}" dt="2019-07-15T13:30:47.139" v="180" actId="122"/>
          <ac:spMkLst>
            <pc:docMk/>
            <pc:sldMk cId="3481045880" sldId="622"/>
            <ac:spMk id="14" creationId="{00000000-0000-0000-0000-000000000000}"/>
          </ac:spMkLst>
        </pc:spChg>
        <pc:grpChg chg="mod">
          <ac:chgData name="edwin landivar" userId="ae2ac59f40d9f62d" providerId="LiveId" clId="{05098C8F-0343-488B-A4C3-D62584B3AA98}" dt="2019-07-15T13:29:51.295" v="169"/>
          <ac:grpSpMkLst>
            <pc:docMk/>
            <pc:sldMk cId="3481045880" sldId="622"/>
            <ac:grpSpMk id="21" creationId="{00000000-0000-0000-0000-000000000000}"/>
          </ac:grpSpMkLst>
        </pc:grpChg>
      </pc:sldChg>
    </pc:docChg>
  </pc:docChgLst>
  <pc:docChgLst>
    <pc:chgData name="edwin landivar" userId="ae2ac59f40d9f62d" providerId="LiveId" clId="{4817F9CE-3F79-4D88-8C50-88759DE96766}"/>
    <pc:docChg chg="undo custSel modSld">
      <pc:chgData name="edwin landivar" userId="ae2ac59f40d9f62d" providerId="LiveId" clId="{4817F9CE-3F79-4D88-8C50-88759DE96766}" dt="2019-07-17T21:42:30.281" v="381" actId="1076"/>
      <pc:docMkLst>
        <pc:docMk/>
      </pc:docMkLst>
      <pc:sldChg chg="addSp delSp modSp">
        <pc:chgData name="edwin landivar" userId="ae2ac59f40d9f62d" providerId="LiveId" clId="{4817F9CE-3F79-4D88-8C50-88759DE96766}" dt="2019-07-17T21:16:29.165" v="206" actId="1076"/>
        <pc:sldMkLst>
          <pc:docMk/>
          <pc:sldMk cId="3378895467" sldId="606"/>
        </pc:sldMkLst>
        <pc:spChg chg="mod">
          <ac:chgData name="edwin landivar" userId="ae2ac59f40d9f62d" providerId="LiveId" clId="{4817F9CE-3F79-4D88-8C50-88759DE96766}" dt="2019-07-17T21:14:56.121" v="200"/>
          <ac:spMkLst>
            <pc:docMk/>
            <pc:sldMk cId="3378895467" sldId="606"/>
            <ac:spMk id="5" creationId="{00000000-0000-0000-0000-000000000000}"/>
          </ac:spMkLst>
        </pc:spChg>
        <pc:picChg chg="del">
          <ac:chgData name="edwin landivar" userId="ae2ac59f40d9f62d" providerId="LiveId" clId="{4817F9CE-3F79-4D88-8C50-88759DE96766}" dt="2019-07-17T20:49:26.077" v="0" actId="478"/>
          <ac:picMkLst>
            <pc:docMk/>
            <pc:sldMk cId="3378895467" sldId="606"/>
            <ac:picMk id="6" creationId="{ADE62816-4C31-49BE-A0FB-9345C0A44FDC}"/>
          </ac:picMkLst>
        </pc:picChg>
        <pc:picChg chg="mod">
          <ac:chgData name="edwin landivar" userId="ae2ac59f40d9f62d" providerId="LiveId" clId="{4817F9CE-3F79-4D88-8C50-88759DE96766}" dt="2019-07-17T21:14:40.089" v="199" actId="1076"/>
          <ac:picMkLst>
            <pc:docMk/>
            <pc:sldMk cId="3378895467" sldId="606"/>
            <ac:picMk id="9" creationId="{1DDF43C9-818A-4983-8A28-01D63F1E5AC3}"/>
          </ac:picMkLst>
        </pc:picChg>
        <pc:picChg chg="add mod">
          <ac:chgData name="edwin landivar" userId="ae2ac59f40d9f62d" providerId="LiveId" clId="{4817F9CE-3F79-4D88-8C50-88759DE96766}" dt="2019-07-17T21:16:29.165" v="206" actId="1076"/>
          <ac:picMkLst>
            <pc:docMk/>
            <pc:sldMk cId="3378895467" sldId="606"/>
            <ac:picMk id="1026" creationId="{0CC1715A-9E77-4E90-98F3-ECCD973A6843}"/>
          </ac:picMkLst>
        </pc:picChg>
      </pc:sldChg>
      <pc:sldChg chg="addSp delSp modSp">
        <pc:chgData name="edwin landivar" userId="ae2ac59f40d9f62d" providerId="LiveId" clId="{4817F9CE-3F79-4D88-8C50-88759DE96766}" dt="2019-07-17T21:18:16.744" v="224" actId="1076"/>
        <pc:sldMkLst>
          <pc:docMk/>
          <pc:sldMk cId="837056114" sldId="613"/>
        </pc:sldMkLst>
        <pc:spChg chg="mod">
          <ac:chgData name="edwin landivar" userId="ae2ac59f40d9f62d" providerId="LiveId" clId="{4817F9CE-3F79-4D88-8C50-88759DE96766}" dt="2019-07-17T20:50:58.776" v="7" actId="20577"/>
          <ac:spMkLst>
            <pc:docMk/>
            <pc:sldMk cId="837056114" sldId="613"/>
            <ac:spMk id="14" creationId="{00000000-0000-0000-0000-000000000000}"/>
          </ac:spMkLst>
        </pc:spChg>
        <pc:spChg chg="add del mod">
          <ac:chgData name="edwin landivar" userId="ae2ac59f40d9f62d" providerId="LiveId" clId="{4817F9CE-3F79-4D88-8C50-88759DE96766}" dt="2019-07-17T21:18:16.744" v="224" actId="1076"/>
          <ac:spMkLst>
            <pc:docMk/>
            <pc:sldMk cId="837056114" sldId="613"/>
            <ac:spMk id="15" creationId="{00000000-0000-0000-0000-000000000000}"/>
          </ac:spMkLst>
        </pc:spChg>
        <pc:grpChg chg="mod">
          <ac:chgData name="edwin landivar" userId="ae2ac59f40d9f62d" providerId="LiveId" clId="{4817F9CE-3F79-4D88-8C50-88759DE96766}" dt="2019-07-17T20:50:07.869" v="1"/>
          <ac:grpSpMkLst>
            <pc:docMk/>
            <pc:sldMk cId="837056114" sldId="613"/>
            <ac:grpSpMk id="21" creationId="{00000000-0000-0000-0000-000000000000}"/>
          </ac:grpSpMkLst>
        </pc:grpChg>
        <pc:picChg chg="add mod">
          <ac:chgData name="edwin landivar" userId="ae2ac59f40d9f62d" providerId="LiveId" clId="{4817F9CE-3F79-4D88-8C50-88759DE96766}" dt="2019-07-17T21:18:12.824" v="223" actId="14100"/>
          <ac:picMkLst>
            <pc:docMk/>
            <pc:sldMk cId="837056114" sldId="613"/>
            <ac:picMk id="2" creationId="{30876573-B946-4A3A-8A34-5DB2E11B0E54}"/>
          </ac:picMkLst>
        </pc:picChg>
        <pc:picChg chg="del">
          <ac:chgData name="edwin landivar" userId="ae2ac59f40d9f62d" providerId="LiveId" clId="{4817F9CE-3F79-4D88-8C50-88759DE96766}" dt="2019-07-17T21:16:39.560" v="211" actId="478"/>
          <ac:picMkLst>
            <pc:docMk/>
            <pc:sldMk cId="837056114" sldId="613"/>
            <ac:picMk id="2050" creationId="{17E10F28-54D3-40EA-A5E5-11A7383727DD}"/>
          </ac:picMkLst>
        </pc:picChg>
      </pc:sldChg>
      <pc:sldChg chg="addSp delSp modSp modNotesTx">
        <pc:chgData name="edwin landivar" userId="ae2ac59f40d9f62d" providerId="LiveId" clId="{4817F9CE-3F79-4D88-8C50-88759DE96766}" dt="2019-07-17T21:30:24.317" v="278" actId="167"/>
        <pc:sldMkLst>
          <pc:docMk/>
          <pc:sldMk cId="1479977622" sldId="614"/>
        </pc:sldMkLst>
        <pc:spChg chg="add mod ord">
          <ac:chgData name="edwin landivar" userId="ae2ac59f40d9f62d" providerId="LiveId" clId="{4817F9CE-3F79-4D88-8C50-88759DE96766}" dt="2019-07-17T21:30:10.718" v="276" actId="167"/>
          <ac:spMkLst>
            <pc:docMk/>
            <pc:sldMk cId="1479977622" sldId="614"/>
            <ac:spMk id="11" creationId="{5C0431FB-EEE5-4DAD-9396-1B2799383766}"/>
          </ac:spMkLst>
        </pc:spChg>
        <pc:spChg chg="mod">
          <ac:chgData name="edwin landivar" userId="ae2ac59f40d9f62d" providerId="LiveId" clId="{4817F9CE-3F79-4D88-8C50-88759DE96766}" dt="2019-07-17T20:54:54.818" v="14" actId="1076"/>
          <ac:spMkLst>
            <pc:docMk/>
            <pc:sldMk cId="1479977622" sldId="614"/>
            <ac:spMk id="12" creationId="{FDA60557-BA79-460F-BF5F-4FA86BF69E8D}"/>
          </ac:spMkLst>
        </pc:spChg>
        <pc:grpChg chg="mod">
          <ac:chgData name="edwin landivar" userId="ae2ac59f40d9f62d" providerId="LiveId" clId="{4817F9CE-3F79-4D88-8C50-88759DE96766}" dt="2019-07-17T20:53:51.983" v="8"/>
          <ac:grpSpMkLst>
            <pc:docMk/>
            <pc:sldMk cId="1479977622" sldId="614"/>
            <ac:grpSpMk id="7" creationId="{6A2EE282-3F0E-48E3-8A4C-4C198B8FBCBE}"/>
          </ac:grpSpMkLst>
        </pc:grpChg>
        <pc:picChg chg="add mod">
          <ac:chgData name="edwin landivar" userId="ae2ac59f40d9f62d" providerId="LiveId" clId="{4817F9CE-3F79-4D88-8C50-88759DE96766}" dt="2019-07-17T21:30:20.133" v="277" actId="167"/>
          <ac:picMkLst>
            <pc:docMk/>
            <pc:sldMk cId="1479977622" sldId="614"/>
            <ac:picMk id="2" creationId="{621E66A0-BD02-4040-BDFB-422AA205628E}"/>
          </ac:picMkLst>
        </pc:picChg>
        <pc:picChg chg="add mod ord modCrop">
          <ac:chgData name="edwin landivar" userId="ae2ac59f40d9f62d" providerId="LiveId" clId="{4817F9CE-3F79-4D88-8C50-88759DE96766}" dt="2019-07-17T21:30:24.317" v="278" actId="167"/>
          <ac:picMkLst>
            <pc:docMk/>
            <pc:sldMk cId="1479977622" sldId="614"/>
            <ac:picMk id="4" creationId="{BAB2FD27-BFD6-45AE-A6D9-7FADFB760707}"/>
          </ac:picMkLst>
        </pc:picChg>
        <pc:picChg chg="del mod">
          <ac:chgData name="edwin landivar" userId="ae2ac59f40d9f62d" providerId="LiveId" clId="{4817F9CE-3F79-4D88-8C50-88759DE96766}" dt="2019-07-17T21:18:35.561" v="228" actId="478"/>
          <ac:picMkLst>
            <pc:docMk/>
            <pc:sldMk cId="1479977622" sldId="614"/>
            <ac:picMk id="3074" creationId="{61B35E24-3EB2-42EF-BC93-4A665870E3EF}"/>
          </ac:picMkLst>
        </pc:picChg>
      </pc:sldChg>
      <pc:sldChg chg="addSp delSp modSp">
        <pc:chgData name="edwin landivar" userId="ae2ac59f40d9f62d" providerId="LiveId" clId="{4817F9CE-3F79-4D88-8C50-88759DE96766}" dt="2019-07-17T21:36:14.376" v="333" actId="1076"/>
        <pc:sldMkLst>
          <pc:docMk/>
          <pc:sldMk cId="668194125" sldId="616"/>
        </pc:sldMkLst>
        <pc:spChg chg="mod">
          <ac:chgData name="edwin landivar" userId="ae2ac59f40d9f62d" providerId="LiveId" clId="{4817F9CE-3F79-4D88-8C50-88759DE96766}" dt="2019-07-17T21:36:14.376" v="333" actId="1076"/>
          <ac:spMkLst>
            <pc:docMk/>
            <pc:sldMk cId="668194125" sldId="616"/>
            <ac:spMk id="7" creationId="{1867828F-492D-4BF1-8A4E-822DF2FD5B9B}"/>
          </ac:spMkLst>
        </pc:spChg>
        <pc:spChg chg="mod">
          <ac:chgData name="edwin landivar" userId="ae2ac59f40d9f62d" providerId="LiveId" clId="{4817F9CE-3F79-4D88-8C50-88759DE96766}" dt="2019-07-17T21:35:55.765" v="330" actId="1076"/>
          <ac:spMkLst>
            <pc:docMk/>
            <pc:sldMk cId="668194125" sldId="616"/>
            <ac:spMk id="8" creationId="{00000000-0000-0000-0000-000000000000}"/>
          </ac:spMkLst>
        </pc:spChg>
        <pc:spChg chg="mod">
          <ac:chgData name="edwin landivar" userId="ae2ac59f40d9f62d" providerId="LiveId" clId="{4817F9CE-3F79-4D88-8C50-88759DE96766}" dt="2019-07-17T21:35:51.781" v="329" actId="1076"/>
          <ac:spMkLst>
            <pc:docMk/>
            <pc:sldMk cId="668194125" sldId="616"/>
            <ac:spMk id="11" creationId="{000A3D02-EEEC-4528-90F1-EF34E378C585}"/>
          </ac:spMkLst>
        </pc:spChg>
        <pc:picChg chg="del">
          <ac:chgData name="edwin landivar" userId="ae2ac59f40d9f62d" providerId="LiveId" clId="{4817F9CE-3F79-4D88-8C50-88759DE96766}" dt="2019-07-17T21:33:51.267" v="316" actId="478"/>
          <ac:picMkLst>
            <pc:docMk/>
            <pc:sldMk cId="668194125" sldId="616"/>
            <ac:picMk id="3" creationId="{CDEBD535-209A-490E-99F1-3B1A797B1813}"/>
          </ac:picMkLst>
        </pc:picChg>
        <pc:picChg chg="add del mod">
          <ac:chgData name="edwin landivar" userId="ae2ac59f40d9f62d" providerId="LiveId" clId="{4817F9CE-3F79-4D88-8C50-88759DE96766}" dt="2019-07-17T21:34:36.405" v="320" actId="478"/>
          <ac:picMkLst>
            <pc:docMk/>
            <pc:sldMk cId="668194125" sldId="616"/>
            <ac:picMk id="5122" creationId="{FDBAA3F6-4B72-4D61-B8F7-98CB35987325}"/>
          </ac:picMkLst>
        </pc:picChg>
        <pc:picChg chg="add mod">
          <ac:chgData name="edwin landivar" userId="ae2ac59f40d9f62d" providerId="LiveId" clId="{4817F9CE-3F79-4D88-8C50-88759DE96766}" dt="2019-07-17T21:35:49.334" v="328" actId="167"/>
          <ac:picMkLst>
            <pc:docMk/>
            <pc:sldMk cId="668194125" sldId="616"/>
            <ac:picMk id="5124" creationId="{A63C7ABA-C7F3-4B8B-9386-D16EA40628C2}"/>
          </ac:picMkLst>
        </pc:picChg>
      </pc:sldChg>
      <pc:sldChg chg="addSp delSp modSp modNotesTx">
        <pc:chgData name="edwin landivar" userId="ae2ac59f40d9f62d" providerId="LiveId" clId="{4817F9CE-3F79-4D88-8C50-88759DE96766}" dt="2019-07-17T21:38:06.205" v="352" actId="1076"/>
        <pc:sldMkLst>
          <pc:docMk/>
          <pc:sldMk cId="1542355900" sldId="618"/>
        </pc:sldMkLst>
        <pc:spChg chg="mod">
          <ac:chgData name="edwin landivar" userId="ae2ac59f40d9f62d" providerId="LiveId" clId="{4817F9CE-3F79-4D88-8C50-88759DE96766}" dt="2019-07-17T21:38:01.453" v="351" actId="1076"/>
          <ac:spMkLst>
            <pc:docMk/>
            <pc:sldMk cId="1542355900" sldId="618"/>
            <ac:spMk id="7" creationId="{B0369C6B-D18C-4CCF-81D5-91F16F2021B5}"/>
          </ac:spMkLst>
        </pc:spChg>
        <pc:spChg chg="mod">
          <ac:chgData name="edwin landivar" userId="ae2ac59f40d9f62d" providerId="LiveId" clId="{4817F9CE-3F79-4D88-8C50-88759DE96766}" dt="2019-07-17T21:38:06.205" v="352" actId="1076"/>
          <ac:spMkLst>
            <pc:docMk/>
            <pc:sldMk cId="1542355900" sldId="618"/>
            <ac:spMk id="8" creationId="{952E69BF-CBD5-4093-90B8-854A86A7ABE3}"/>
          </ac:spMkLst>
        </pc:spChg>
        <pc:spChg chg="mod">
          <ac:chgData name="edwin landivar" userId="ae2ac59f40d9f62d" providerId="LiveId" clId="{4817F9CE-3F79-4D88-8C50-88759DE96766}" dt="2019-07-17T21:37:46.244" v="345" actId="17032"/>
          <ac:spMkLst>
            <pc:docMk/>
            <pc:sldMk cId="1542355900" sldId="618"/>
            <ac:spMk id="12" creationId="{00000000-0000-0000-0000-000000000000}"/>
          </ac:spMkLst>
        </pc:spChg>
        <pc:picChg chg="add mod">
          <ac:chgData name="edwin landivar" userId="ae2ac59f40d9f62d" providerId="LiveId" clId="{4817F9CE-3F79-4D88-8C50-88759DE96766}" dt="2019-07-17T21:37:58.285" v="350" actId="1076"/>
          <ac:picMkLst>
            <pc:docMk/>
            <pc:sldMk cId="1542355900" sldId="618"/>
            <ac:picMk id="6146" creationId="{9CDA584C-A545-4437-8015-02F9F5587D5E}"/>
          </ac:picMkLst>
        </pc:picChg>
        <pc:picChg chg="del">
          <ac:chgData name="edwin landivar" userId="ae2ac59f40d9f62d" providerId="LiveId" clId="{4817F9CE-3F79-4D88-8C50-88759DE96766}" dt="2019-07-17T21:37:07.800" v="335" actId="478"/>
          <ac:picMkLst>
            <pc:docMk/>
            <pc:sldMk cId="1542355900" sldId="618"/>
            <ac:picMk id="7170" creationId="{6D0CA66B-F9D3-42DA-AAF4-49B18EB6FAD1}"/>
          </ac:picMkLst>
        </pc:picChg>
      </pc:sldChg>
      <pc:sldChg chg="addSp delSp modSp modNotesTx">
        <pc:chgData name="edwin landivar" userId="ae2ac59f40d9f62d" providerId="LiveId" clId="{4817F9CE-3F79-4D88-8C50-88759DE96766}" dt="2019-07-17T21:33:38.820" v="312" actId="1076"/>
        <pc:sldMkLst>
          <pc:docMk/>
          <pc:sldMk cId="2599265895" sldId="619"/>
        </pc:sldMkLst>
        <pc:spChg chg="del mod">
          <ac:chgData name="edwin landivar" userId="ae2ac59f40d9f62d" providerId="LiveId" clId="{4817F9CE-3F79-4D88-8C50-88759DE96766}" dt="2019-07-17T21:33:33.725" v="311" actId="478"/>
          <ac:spMkLst>
            <pc:docMk/>
            <pc:sldMk cId="2599265895" sldId="619"/>
            <ac:spMk id="2" creationId="{65A7E11F-DF5A-4A09-A3C4-EBD10079B248}"/>
          </ac:spMkLst>
        </pc:spChg>
        <pc:spChg chg="mod">
          <ac:chgData name="edwin landivar" userId="ae2ac59f40d9f62d" providerId="LiveId" clId="{4817F9CE-3F79-4D88-8C50-88759DE96766}" dt="2019-07-17T21:06:02.660" v="142" actId="1076"/>
          <ac:spMkLst>
            <pc:docMk/>
            <pc:sldMk cId="2599265895" sldId="619"/>
            <ac:spMk id="7" creationId="{00000000-0000-0000-0000-000000000000}"/>
          </ac:spMkLst>
        </pc:spChg>
        <pc:spChg chg="mod ord">
          <ac:chgData name="edwin landivar" userId="ae2ac59f40d9f62d" providerId="LiveId" clId="{4817F9CE-3F79-4D88-8C50-88759DE96766}" dt="2019-07-17T21:33:18.892" v="308" actId="1076"/>
          <ac:spMkLst>
            <pc:docMk/>
            <pc:sldMk cId="2599265895" sldId="619"/>
            <ac:spMk id="9" creationId="{227275EF-EC61-4770-89C0-348F5818FF93}"/>
          </ac:spMkLst>
        </pc:spChg>
        <pc:spChg chg="mod">
          <ac:chgData name="edwin landivar" userId="ae2ac59f40d9f62d" providerId="LiveId" clId="{4817F9CE-3F79-4D88-8C50-88759DE96766}" dt="2019-07-17T21:33:38.820" v="312" actId="1076"/>
          <ac:spMkLst>
            <pc:docMk/>
            <pc:sldMk cId="2599265895" sldId="619"/>
            <ac:spMk id="27" creationId="{00000000-0000-0000-0000-000000000000}"/>
          </ac:spMkLst>
        </pc:spChg>
        <pc:picChg chg="add mod ord">
          <ac:chgData name="edwin landivar" userId="ae2ac59f40d9f62d" providerId="LiveId" clId="{4817F9CE-3F79-4D88-8C50-88759DE96766}" dt="2019-07-17T21:32:58.146" v="303" actId="14100"/>
          <ac:picMkLst>
            <pc:docMk/>
            <pc:sldMk cId="2599265895" sldId="619"/>
            <ac:picMk id="4" creationId="{729774FF-BABC-4FE9-9218-CCA38429086D}"/>
          </ac:picMkLst>
        </pc:picChg>
        <pc:picChg chg="del">
          <ac:chgData name="edwin landivar" userId="ae2ac59f40d9f62d" providerId="LiveId" clId="{4817F9CE-3F79-4D88-8C50-88759DE96766}" dt="2019-07-17T21:31:45.592" v="290" actId="478"/>
          <ac:picMkLst>
            <pc:docMk/>
            <pc:sldMk cId="2599265895" sldId="619"/>
            <ac:picMk id="6146" creationId="{1B4362EF-45C4-4768-A649-BDDF8FCD55AB}"/>
          </ac:picMkLst>
        </pc:picChg>
      </pc:sldChg>
      <pc:sldChg chg="addSp delSp modSp">
        <pc:chgData name="edwin landivar" userId="ae2ac59f40d9f62d" providerId="LiveId" clId="{4817F9CE-3F79-4D88-8C50-88759DE96766}" dt="2019-07-17T21:42:30.281" v="381" actId="1076"/>
        <pc:sldMkLst>
          <pc:docMk/>
          <pc:sldMk cId="3481045880" sldId="622"/>
        </pc:sldMkLst>
        <pc:spChg chg="add del mod">
          <ac:chgData name="edwin landivar" userId="ae2ac59f40d9f62d" providerId="LiveId" clId="{4817F9CE-3F79-4D88-8C50-88759DE96766}" dt="2019-07-17T21:42:18.056" v="378" actId="931"/>
          <ac:spMkLst>
            <pc:docMk/>
            <pc:sldMk cId="3481045880" sldId="622"/>
            <ac:spMk id="3" creationId="{4ACEED41-21A2-4030-8863-B9BF4D93514E}"/>
          </ac:spMkLst>
        </pc:spChg>
        <pc:spChg chg="mod">
          <ac:chgData name="edwin landivar" userId="ae2ac59f40d9f62d" providerId="LiveId" clId="{4817F9CE-3F79-4D88-8C50-88759DE96766}" dt="2019-07-17T21:14:27.635" v="198" actId="20577"/>
          <ac:spMkLst>
            <pc:docMk/>
            <pc:sldMk cId="3481045880" sldId="622"/>
            <ac:spMk id="14" creationId="{00000000-0000-0000-0000-000000000000}"/>
          </ac:spMkLst>
        </pc:spChg>
        <pc:spChg chg="mod">
          <ac:chgData name="edwin landivar" userId="ae2ac59f40d9f62d" providerId="LiveId" clId="{4817F9CE-3F79-4D88-8C50-88759DE96766}" dt="2019-07-17T21:42:26.867" v="380" actId="1076"/>
          <ac:spMkLst>
            <pc:docMk/>
            <pc:sldMk cId="3481045880" sldId="622"/>
            <ac:spMk id="15" creationId="{00000000-0000-0000-0000-000000000000}"/>
          </ac:spMkLst>
        </pc:spChg>
        <pc:grpChg chg="mod">
          <ac:chgData name="edwin landivar" userId="ae2ac59f40d9f62d" providerId="LiveId" clId="{4817F9CE-3F79-4D88-8C50-88759DE96766}" dt="2019-07-17T21:42:30.281" v="381" actId="1076"/>
          <ac:grpSpMkLst>
            <pc:docMk/>
            <pc:sldMk cId="3481045880" sldId="622"/>
            <ac:grpSpMk id="21" creationId="{00000000-0000-0000-0000-000000000000}"/>
          </ac:grpSpMkLst>
        </pc:grpChg>
        <pc:picChg chg="add mod ord">
          <ac:chgData name="edwin landivar" userId="ae2ac59f40d9f62d" providerId="LiveId" clId="{4817F9CE-3F79-4D88-8C50-88759DE96766}" dt="2019-07-17T21:42:21.629" v="379" actId="167"/>
          <ac:picMkLst>
            <pc:docMk/>
            <pc:sldMk cId="3481045880" sldId="622"/>
            <ac:picMk id="6" creationId="{2B25933D-C12D-4DA3-89F1-E2773B3BCC8F}"/>
          </ac:picMkLst>
        </pc:picChg>
        <pc:picChg chg="del">
          <ac:chgData name="edwin landivar" userId="ae2ac59f40d9f62d" providerId="LiveId" clId="{4817F9CE-3F79-4D88-8C50-88759DE96766}" dt="2019-07-17T21:42:05.986" v="377" actId="478"/>
          <ac:picMkLst>
            <pc:docMk/>
            <pc:sldMk cId="3481045880" sldId="622"/>
            <ac:picMk id="12" creationId="{5A87D9BB-37CC-4813-8F57-6FBC502D4626}"/>
          </ac:picMkLst>
        </pc:picChg>
      </pc:sldChg>
      <pc:sldChg chg="addSp delSp modSp modNotesTx">
        <pc:chgData name="edwin landivar" userId="ae2ac59f40d9f62d" providerId="LiveId" clId="{4817F9CE-3F79-4D88-8C50-88759DE96766}" dt="2019-07-17T21:41:34.252" v="374" actId="1076"/>
        <pc:sldMkLst>
          <pc:docMk/>
          <pc:sldMk cId="149751213" sldId="625"/>
        </pc:sldMkLst>
        <pc:spChg chg="mod">
          <ac:chgData name="edwin landivar" userId="ae2ac59f40d9f62d" providerId="LiveId" clId="{4817F9CE-3F79-4D88-8C50-88759DE96766}" dt="2019-07-17T21:41:34.252" v="374" actId="1076"/>
          <ac:spMkLst>
            <pc:docMk/>
            <pc:sldMk cId="149751213" sldId="625"/>
            <ac:spMk id="6" creationId="{5A029062-0B40-4469-A9C2-00C47831E7F0}"/>
          </ac:spMkLst>
        </pc:spChg>
        <pc:spChg chg="mod">
          <ac:chgData name="edwin landivar" userId="ae2ac59f40d9f62d" providerId="LiveId" clId="{4817F9CE-3F79-4D88-8C50-88759DE96766}" dt="2019-07-17T21:41:31.813" v="373" actId="1076"/>
          <ac:spMkLst>
            <pc:docMk/>
            <pc:sldMk cId="149751213" sldId="625"/>
            <ac:spMk id="7" creationId="{B0369C6B-D18C-4CCF-81D5-91F16F2021B5}"/>
          </ac:spMkLst>
        </pc:spChg>
        <pc:picChg chg="del">
          <ac:chgData name="edwin landivar" userId="ae2ac59f40d9f62d" providerId="LiveId" clId="{4817F9CE-3F79-4D88-8C50-88759DE96766}" dt="2019-07-17T21:39:05.152" v="354" actId="478"/>
          <ac:picMkLst>
            <pc:docMk/>
            <pc:sldMk cId="149751213" sldId="625"/>
            <ac:picMk id="3" creationId="{5D10D3DA-91F7-49DA-8F18-CF63E88ED941}"/>
          </ac:picMkLst>
        </pc:picChg>
        <pc:picChg chg="add mod ord">
          <ac:chgData name="edwin landivar" userId="ae2ac59f40d9f62d" providerId="LiveId" clId="{4817F9CE-3F79-4D88-8C50-88759DE96766}" dt="2019-07-17T21:39:35.275" v="365" actId="167"/>
          <ac:picMkLst>
            <pc:docMk/>
            <pc:sldMk cId="149751213" sldId="625"/>
            <ac:picMk id="4" creationId="{AC115390-275D-4795-9635-59AAEACF939F}"/>
          </ac:picMkLst>
        </pc:picChg>
        <pc:picChg chg="del">
          <ac:chgData name="edwin landivar" userId="ae2ac59f40d9f62d" providerId="LiveId" clId="{4817F9CE-3F79-4D88-8C50-88759DE96766}" dt="2019-07-17T21:39:13.481" v="358" actId="478"/>
          <ac:picMkLst>
            <pc:docMk/>
            <pc:sldMk cId="149751213" sldId="625"/>
            <ac:picMk id="5" creationId="{CB4253DA-5D13-4C2C-BB1C-0B09A8000DBB}"/>
          </ac:picMkLst>
        </pc:picChg>
        <pc:picChg chg="add mod">
          <ac:chgData name="edwin landivar" userId="ae2ac59f40d9f62d" providerId="LiveId" clId="{4817F9CE-3F79-4D88-8C50-88759DE96766}" dt="2019-07-17T21:41:20.962" v="372" actId="167"/>
          <ac:picMkLst>
            <pc:docMk/>
            <pc:sldMk cId="149751213" sldId="625"/>
            <ac:picMk id="7170" creationId="{AA5B6D83-32DC-4691-A5F0-2C8A44E37B67}"/>
          </ac:picMkLst>
        </pc:picChg>
      </pc:sldChg>
    </pc:docChg>
  </pc:docChgLst>
  <pc:docChgLst>
    <pc:chgData name="edwin landivar" userId="ae2ac59f40d9f62d" providerId="LiveId" clId="{205024FF-B2A8-4379-A5DE-190A6A11092C}"/>
    <pc:docChg chg="undo custSel addSld modSld">
      <pc:chgData name="edwin landivar" userId="ae2ac59f40d9f62d" providerId="LiveId" clId="{205024FF-B2A8-4379-A5DE-190A6A11092C}" dt="2019-07-23T15:52:35.180" v="399" actId="20577"/>
      <pc:docMkLst>
        <pc:docMk/>
      </pc:docMkLst>
      <pc:sldChg chg="addSp delSp modSp">
        <pc:chgData name="edwin landivar" userId="ae2ac59f40d9f62d" providerId="LiveId" clId="{205024FF-B2A8-4379-A5DE-190A6A11092C}" dt="2019-07-21T21:26:38.531" v="6" actId="1076"/>
        <pc:sldMkLst>
          <pc:docMk/>
          <pc:sldMk cId="3378895467" sldId="606"/>
        </pc:sldMkLst>
        <pc:spChg chg="mod">
          <ac:chgData name="edwin landivar" userId="ae2ac59f40d9f62d" providerId="LiveId" clId="{205024FF-B2A8-4379-A5DE-190A6A11092C}" dt="2019-07-21T21:25:46.657" v="0"/>
          <ac:spMkLst>
            <pc:docMk/>
            <pc:sldMk cId="3378895467" sldId="606"/>
            <ac:spMk id="5" creationId="{00000000-0000-0000-0000-000000000000}"/>
          </ac:spMkLst>
        </pc:spChg>
        <pc:picChg chg="add mod">
          <ac:chgData name="edwin landivar" userId="ae2ac59f40d9f62d" providerId="LiveId" clId="{205024FF-B2A8-4379-A5DE-190A6A11092C}" dt="2019-07-21T21:26:38.531" v="6" actId="1076"/>
          <ac:picMkLst>
            <pc:docMk/>
            <pc:sldMk cId="3378895467" sldId="606"/>
            <ac:picMk id="4" creationId="{E6FF6DAC-481E-42E7-BC42-C7842B0D6CAF}"/>
          </ac:picMkLst>
        </pc:picChg>
        <pc:picChg chg="del">
          <ac:chgData name="edwin landivar" userId="ae2ac59f40d9f62d" providerId="LiveId" clId="{205024FF-B2A8-4379-A5DE-190A6A11092C}" dt="2019-07-21T21:26:13.213" v="1" actId="478"/>
          <ac:picMkLst>
            <pc:docMk/>
            <pc:sldMk cId="3378895467" sldId="606"/>
            <ac:picMk id="7" creationId="{4AC1B59E-7397-41E3-82E5-E8B257EC4621}"/>
          </ac:picMkLst>
        </pc:picChg>
      </pc:sldChg>
      <pc:sldChg chg="addSp delSp modSp modNotesTx">
        <pc:chgData name="edwin landivar" userId="ae2ac59f40d9f62d" providerId="LiveId" clId="{205024FF-B2A8-4379-A5DE-190A6A11092C}" dt="2019-07-21T21:33:06.337" v="30" actId="1076"/>
        <pc:sldMkLst>
          <pc:docMk/>
          <pc:sldMk cId="837056114" sldId="613"/>
        </pc:sldMkLst>
        <pc:spChg chg="mod">
          <ac:chgData name="edwin landivar" userId="ae2ac59f40d9f62d" providerId="LiveId" clId="{205024FF-B2A8-4379-A5DE-190A6A11092C}" dt="2019-07-21T21:28:12.961" v="19" actId="1076"/>
          <ac:spMkLst>
            <pc:docMk/>
            <pc:sldMk cId="837056114" sldId="613"/>
            <ac:spMk id="14" creationId="{00000000-0000-0000-0000-000000000000}"/>
          </ac:spMkLst>
        </pc:spChg>
        <pc:spChg chg="mod">
          <ac:chgData name="edwin landivar" userId="ae2ac59f40d9f62d" providerId="LiveId" clId="{205024FF-B2A8-4379-A5DE-190A6A11092C}" dt="2019-07-21T21:33:06.337" v="30" actId="1076"/>
          <ac:spMkLst>
            <pc:docMk/>
            <pc:sldMk cId="837056114" sldId="613"/>
            <ac:spMk id="15" creationId="{00000000-0000-0000-0000-000000000000}"/>
          </ac:spMkLst>
        </pc:spChg>
        <pc:grpChg chg="mod">
          <ac:chgData name="edwin landivar" userId="ae2ac59f40d9f62d" providerId="LiveId" clId="{205024FF-B2A8-4379-A5DE-190A6A11092C}" dt="2019-07-21T21:32:40.985" v="25" actId="1076"/>
          <ac:grpSpMkLst>
            <pc:docMk/>
            <pc:sldMk cId="837056114" sldId="613"/>
            <ac:grpSpMk id="21" creationId="{00000000-0000-0000-0000-000000000000}"/>
          </ac:grpSpMkLst>
        </pc:grpChg>
        <pc:picChg chg="add mod">
          <ac:chgData name="edwin landivar" userId="ae2ac59f40d9f62d" providerId="LiveId" clId="{205024FF-B2A8-4379-A5DE-190A6A11092C}" dt="2019-07-21T21:33:00.561" v="29" actId="14100"/>
          <ac:picMkLst>
            <pc:docMk/>
            <pc:sldMk cId="837056114" sldId="613"/>
            <ac:picMk id="1026" creationId="{3E4FAB26-1142-4EAB-8054-F642D1C018E7}"/>
          </ac:picMkLst>
        </pc:picChg>
        <pc:picChg chg="del">
          <ac:chgData name="edwin landivar" userId="ae2ac59f40d9f62d" providerId="LiveId" clId="{205024FF-B2A8-4379-A5DE-190A6A11092C}" dt="2019-07-21T21:32:19.548" v="21" actId="478"/>
          <ac:picMkLst>
            <pc:docMk/>
            <pc:sldMk cId="837056114" sldId="613"/>
            <ac:picMk id="2054" creationId="{2CE2CC95-867C-40C4-85EC-C677F25D8414}"/>
          </ac:picMkLst>
        </pc:picChg>
      </pc:sldChg>
      <pc:sldChg chg="addSp delSp modSp modNotesTx">
        <pc:chgData name="edwin landivar" userId="ae2ac59f40d9f62d" providerId="LiveId" clId="{205024FF-B2A8-4379-A5DE-190A6A11092C}" dt="2019-07-23T15:52:35.180" v="399" actId="20577"/>
        <pc:sldMkLst>
          <pc:docMk/>
          <pc:sldMk cId="1479977622" sldId="614"/>
        </pc:sldMkLst>
        <pc:spChg chg="mod">
          <ac:chgData name="edwin landivar" userId="ae2ac59f40d9f62d" providerId="LiveId" clId="{205024FF-B2A8-4379-A5DE-190A6A11092C}" dt="2019-07-21T21:38:13.281" v="79" actId="14100"/>
          <ac:spMkLst>
            <pc:docMk/>
            <pc:sldMk cId="1479977622" sldId="614"/>
            <ac:spMk id="9" creationId="{B785FD58-7E78-41DD-B8F9-95CAC72BE8C1}"/>
          </ac:spMkLst>
        </pc:spChg>
        <pc:spChg chg="mod">
          <ac:chgData name="edwin landivar" userId="ae2ac59f40d9f62d" providerId="LiveId" clId="{205024FF-B2A8-4379-A5DE-190A6A11092C}" dt="2019-07-21T21:42:27.289" v="87" actId="17032"/>
          <ac:spMkLst>
            <pc:docMk/>
            <pc:sldMk cId="1479977622" sldId="614"/>
            <ac:spMk id="10" creationId="{B79F5B80-9173-4780-8ABB-39C0302D06F1}"/>
          </ac:spMkLst>
        </pc:spChg>
        <pc:spChg chg="mod">
          <ac:chgData name="edwin landivar" userId="ae2ac59f40d9f62d" providerId="LiveId" clId="{205024FF-B2A8-4379-A5DE-190A6A11092C}" dt="2019-07-21T21:42:33.192" v="88" actId="1076"/>
          <ac:spMkLst>
            <pc:docMk/>
            <pc:sldMk cId="1479977622" sldId="614"/>
            <ac:spMk id="11" creationId="{5C0431FB-EEE5-4DAD-9396-1B2799383766}"/>
          </ac:spMkLst>
        </pc:spChg>
        <pc:spChg chg="mod">
          <ac:chgData name="edwin landivar" userId="ae2ac59f40d9f62d" providerId="LiveId" clId="{205024FF-B2A8-4379-A5DE-190A6A11092C}" dt="2019-07-23T15:52:35.180" v="399" actId="20577"/>
          <ac:spMkLst>
            <pc:docMk/>
            <pc:sldMk cId="1479977622" sldId="614"/>
            <ac:spMk id="12" creationId="{FDA60557-BA79-460F-BF5F-4FA86BF69E8D}"/>
          </ac:spMkLst>
        </pc:spChg>
        <pc:grpChg chg="add del mod">
          <ac:chgData name="edwin landivar" userId="ae2ac59f40d9f62d" providerId="LiveId" clId="{205024FF-B2A8-4379-A5DE-190A6A11092C}" dt="2019-07-21T21:37:53.941" v="75" actId="478"/>
          <ac:grpSpMkLst>
            <pc:docMk/>
            <pc:sldMk cId="1479977622" sldId="614"/>
            <ac:grpSpMk id="7" creationId="{6A2EE282-3F0E-48E3-8A4C-4C198B8FBCBE}"/>
          </ac:grpSpMkLst>
        </pc:grpChg>
        <pc:picChg chg="add mod">
          <ac:chgData name="edwin landivar" userId="ae2ac59f40d9f62d" providerId="LiveId" clId="{205024FF-B2A8-4379-A5DE-190A6A11092C}" dt="2019-07-21T21:42:14.663" v="86" actId="167"/>
          <ac:picMkLst>
            <pc:docMk/>
            <pc:sldMk cId="1479977622" sldId="614"/>
            <ac:picMk id="2050" creationId="{CDE955DB-1957-49DA-9ACF-B00246E75DFF}"/>
          </ac:picMkLst>
        </pc:picChg>
        <pc:picChg chg="del">
          <ac:chgData name="edwin landivar" userId="ae2ac59f40d9f62d" providerId="LiveId" clId="{205024FF-B2A8-4379-A5DE-190A6A11092C}" dt="2019-07-21T21:37:57.625" v="77" actId="478"/>
          <ac:picMkLst>
            <pc:docMk/>
            <pc:sldMk cId="1479977622" sldId="614"/>
            <ac:picMk id="3074" creationId="{B47A4126-9E4F-4EB8-BC20-74F763070BA8}"/>
          </ac:picMkLst>
        </pc:picChg>
      </pc:sldChg>
      <pc:sldChg chg="addSp delSp modSp modNotesTx">
        <pc:chgData name="edwin landivar" userId="ae2ac59f40d9f62d" providerId="LiveId" clId="{205024FF-B2A8-4379-A5DE-190A6A11092C}" dt="2019-07-21T22:00:07.870" v="224" actId="17032"/>
        <pc:sldMkLst>
          <pc:docMk/>
          <pc:sldMk cId="668194125" sldId="616"/>
        </pc:sldMkLst>
        <pc:spChg chg="mod">
          <ac:chgData name="edwin landivar" userId="ae2ac59f40d9f62d" providerId="LiveId" clId="{205024FF-B2A8-4379-A5DE-190A6A11092C}" dt="2019-07-21T22:00:07.870" v="224" actId="17032"/>
          <ac:spMkLst>
            <pc:docMk/>
            <pc:sldMk cId="668194125" sldId="616"/>
            <ac:spMk id="7" creationId="{1867828F-492D-4BF1-8A4E-822DF2FD5B9B}"/>
          </ac:spMkLst>
        </pc:spChg>
        <pc:spChg chg="mod">
          <ac:chgData name="edwin landivar" userId="ae2ac59f40d9f62d" providerId="LiveId" clId="{205024FF-B2A8-4379-A5DE-190A6A11092C}" dt="2019-07-21T21:58:13.271" v="215" actId="1076"/>
          <ac:spMkLst>
            <pc:docMk/>
            <pc:sldMk cId="668194125" sldId="616"/>
            <ac:spMk id="11" creationId="{000A3D02-EEEC-4528-90F1-EF34E378C585}"/>
          </ac:spMkLst>
        </pc:spChg>
        <pc:picChg chg="add mod">
          <ac:chgData name="edwin landivar" userId="ae2ac59f40d9f62d" providerId="LiveId" clId="{205024FF-B2A8-4379-A5DE-190A6A11092C}" dt="2019-07-21T21:59:48.942" v="221" actId="167"/>
          <ac:picMkLst>
            <pc:docMk/>
            <pc:sldMk cId="668194125" sldId="616"/>
            <ac:picMk id="4098" creationId="{C4D30C08-298F-493F-B750-C79EFA507B32}"/>
          </ac:picMkLst>
        </pc:picChg>
        <pc:picChg chg="del">
          <ac:chgData name="edwin landivar" userId="ae2ac59f40d9f62d" providerId="LiveId" clId="{205024FF-B2A8-4379-A5DE-190A6A11092C}" dt="2019-07-21T21:58:15.611" v="216" actId="478"/>
          <ac:picMkLst>
            <pc:docMk/>
            <pc:sldMk cId="668194125" sldId="616"/>
            <ac:picMk id="5122" creationId="{FCA2EFCC-2231-4CE7-A97A-54B3023ED9F7}"/>
          </ac:picMkLst>
        </pc:picChg>
      </pc:sldChg>
      <pc:sldChg chg="addSp delSp modSp">
        <pc:chgData name="edwin landivar" userId="ae2ac59f40d9f62d" providerId="LiveId" clId="{205024FF-B2A8-4379-A5DE-190A6A11092C}" dt="2019-07-21T22:01:30.858" v="240" actId="1076"/>
        <pc:sldMkLst>
          <pc:docMk/>
          <pc:sldMk cId="1542355900" sldId="618"/>
        </pc:sldMkLst>
        <pc:spChg chg="mod">
          <ac:chgData name="edwin landivar" userId="ae2ac59f40d9f62d" providerId="LiveId" clId="{205024FF-B2A8-4379-A5DE-190A6A11092C}" dt="2019-07-21T22:01:30.858" v="240" actId="1076"/>
          <ac:spMkLst>
            <pc:docMk/>
            <pc:sldMk cId="1542355900" sldId="618"/>
            <ac:spMk id="8" creationId="{952E69BF-CBD5-4093-90B8-854A86A7ABE3}"/>
          </ac:spMkLst>
        </pc:spChg>
        <pc:spChg chg="mod">
          <ac:chgData name="edwin landivar" userId="ae2ac59f40d9f62d" providerId="LiveId" clId="{205024FF-B2A8-4379-A5DE-190A6A11092C}" dt="2019-07-21T22:01:11.076" v="235" actId="1076"/>
          <ac:spMkLst>
            <pc:docMk/>
            <pc:sldMk cId="1542355900" sldId="618"/>
            <ac:spMk id="11" creationId="{F2B2B5C3-B31D-4C96-9D28-6E84823A0627}"/>
          </ac:spMkLst>
        </pc:spChg>
        <pc:spChg chg="mod">
          <ac:chgData name="edwin landivar" userId="ae2ac59f40d9f62d" providerId="LiveId" clId="{205024FF-B2A8-4379-A5DE-190A6A11092C}" dt="2019-07-21T21:49:30.880" v="147" actId="1076"/>
          <ac:spMkLst>
            <pc:docMk/>
            <pc:sldMk cId="1542355900" sldId="618"/>
            <ac:spMk id="13" creationId="{73698BA4-33BF-4364-B479-26DBD40F4BE0}"/>
          </ac:spMkLst>
        </pc:spChg>
        <pc:grpChg chg="mod">
          <ac:chgData name="edwin landivar" userId="ae2ac59f40d9f62d" providerId="LiveId" clId="{205024FF-B2A8-4379-A5DE-190A6A11092C}" dt="2019-07-21T21:48:39.701" v="136"/>
          <ac:grpSpMkLst>
            <pc:docMk/>
            <pc:sldMk cId="1542355900" sldId="618"/>
            <ac:grpSpMk id="9" creationId="{E41A3F9B-93DD-46D2-80BC-AD44A29F2708}"/>
          </ac:grpSpMkLst>
        </pc:grpChg>
        <pc:picChg chg="add mod">
          <ac:chgData name="edwin landivar" userId="ae2ac59f40d9f62d" providerId="LiveId" clId="{205024FF-B2A8-4379-A5DE-190A6A11092C}" dt="2019-07-21T22:01:27.788" v="239" actId="1076"/>
          <ac:picMkLst>
            <pc:docMk/>
            <pc:sldMk cId="1542355900" sldId="618"/>
            <ac:picMk id="5122" creationId="{EAA36861-812D-4334-8012-03A222087868}"/>
          </ac:picMkLst>
        </pc:picChg>
        <pc:picChg chg="del">
          <ac:chgData name="edwin landivar" userId="ae2ac59f40d9f62d" providerId="LiveId" clId="{205024FF-B2A8-4379-A5DE-190A6A11092C}" dt="2019-07-21T22:00:41.517" v="226" actId="478"/>
          <ac:picMkLst>
            <pc:docMk/>
            <pc:sldMk cId="1542355900" sldId="618"/>
            <ac:picMk id="6146" creationId="{F9FCC9AD-ED79-4165-8A2A-F4B8C5F1170A}"/>
          </ac:picMkLst>
        </pc:picChg>
      </pc:sldChg>
      <pc:sldChg chg="addSp delSp modSp modNotesTx">
        <pc:chgData name="edwin landivar" userId="ae2ac59f40d9f62d" providerId="LiveId" clId="{205024FF-B2A8-4379-A5DE-190A6A11092C}" dt="2019-07-21T21:58:00.762" v="214" actId="12"/>
        <pc:sldMkLst>
          <pc:docMk/>
          <pc:sldMk cId="2599265895" sldId="619"/>
        </pc:sldMkLst>
        <pc:spChg chg="mod">
          <ac:chgData name="edwin landivar" userId="ae2ac59f40d9f62d" providerId="LiveId" clId="{205024FF-B2A8-4379-A5DE-190A6A11092C}" dt="2019-07-21T21:46:36.073" v="126" actId="14100"/>
          <ac:spMkLst>
            <pc:docMk/>
            <pc:sldMk cId="2599265895" sldId="619"/>
            <ac:spMk id="7" creationId="{00000000-0000-0000-0000-000000000000}"/>
          </ac:spMkLst>
        </pc:spChg>
        <pc:spChg chg="mod">
          <ac:chgData name="edwin landivar" userId="ae2ac59f40d9f62d" providerId="LiveId" clId="{205024FF-B2A8-4379-A5DE-190A6A11092C}" dt="2019-07-21T21:57:39.635" v="210" actId="1076"/>
          <ac:spMkLst>
            <pc:docMk/>
            <pc:sldMk cId="2599265895" sldId="619"/>
            <ac:spMk id="9" creationId="{227275EF-EC61-4770-89C0-348F5818FF93}"/>
          </ac:spMkLst>
        </pc:spChg>
        <pc:spChg chg="mod">
          <ac:chgData name="edwin landivar" userId="ae2ac59f40d9f62d" providerId="LiveId" clId="{205024FF-B2A8-4379-A5DE-190A6A11092C}" dt="2019-07-21T21:57:52.567" v="213" actId="1076"/>
          <ac:spMkLst>
            <pc:docMk/>
            <pc:sldMk cId="2599265895" sldId="619"/>
            <ac:spMk id="27" creationId="{00000000-0000-0000-0000-000000000000}"/>
          </ac:spMkLst>
        </pc:spChg>
        <pc:picChg chg="add mod">
          <ac:chgData name="edwin landivar" userId="ae2ac59f40d9f62d" providerId="LiveId" clId="{205024FF-B2A8-4379-A5DE-190A6A11092C}" dt="2019-07-21T21:57:30.448" v="207" actId="167"/>
          <ac:picMkLst>
            <pc:docMk/>
            <pc:sldMk cId="2599265895" sldId="619"/>
            <ac:picMk id="3074" creationId="{BBA4E2E4-8F84-4F57-9D23-FE4E32FB8B61}"/>
          </ac:picMkLst>
        </pc:picChg>
        <pc:picChg chg="del">
          <ac:chgData name="edwin landivar" userId="ae2ac59f40d9f62d" providerId="LiveId" clId="{205024FF-B2A8-4379-A5DE-190A6A11092C}" dt="2019-07-21T21:57:13.475" v="201" actId="478"/>
          <ac:picMkLst>
            <pc:docMk/>
            <pc:sldMk cId="2599265895" sldId="619"/>
            <ac:picMk id="4098" creationId="{0C835824-64FC-4DB6-B3E5-4ACB5E76B8F6}"/>
          </ac:picMkLst>
        </pc:picChg>
      </pc:sldChg>
      <pc:sldChg chg="addSp delSp modSp">
        <pc:chgData name="edwin landivar" userId="ae2ac59f40d9f62d" providerId="LiveId" clId="{205024FF-B2A8-4379-A5DE-190A6A11092C}" dt="2019-07-21T22:14:36.514" v="337" actId="1076"/>
        <pc:sldMkLst>
          <pc:docMk/>
          <pc:sldMk cId="3481045880" sldId="622"/>
        </pc:sldMkLst>
        <pc:spChg chg="mod">
          <ac:chgData name="edwin landivar" userId="ae2ac59f40d9f62d" providerId="LiveId" clId="{205024FF-B2A8-4379-A5DE-190A6A11092C}" dt="2019-07-21T21:56:17.744" v="199" actId="20577"/>
          <ac:spMkLst>
            <pc:docMk/>
            <pc:sldMk cId="3481045880" sldId="622"/>
            <ac:spMk id="14" creationId="{00000000-0000-0000-0000-000000000000}"/>
          </ac:spMkLst>
        </pc:spChg>
        <pc:spChg chg="mod">
          <ac:chgData name="edwin landivar" userId="ae2ac59f40d9f62d" providerId="LiveId" clId="{205024FF-B2A8-4379-A5DE-190A6A11092C}" dt="2019-07-21T22:14:33.758" v="336" actId="1076"/>
          <ac:spMkLst>
            <pc:docMk/>
            <pc:sldMk cId="3481045880" sldId="622"/>
            <ac:spMk id="15" creationId="{00000000-0000-0000-0000-000000000000}"/>
          </ac:spMkLst>
        </pc:spChg>
        <pc:grpChg chg="mod">
          <ac:chgData name="edwin landivar" userId="ae2ac59f40d9f62d" providerId="LiveId" clId="{205024FF-B2A8-4379-A5DE-190A6A11092C}" dt="2019-07-21T22:14:36.514" v="337" actId="1076"/>
          <ac:grpSpMkLst>
            <pc:docMk/>
            <pc:sldMk cId="3481045880" sldId="622"/>
            <ac:grpSpMk id="21" creationId="{00000000-0000-0000-0000-000000000000}"/>
          </ac:grpSpMkLst>
        </pc:grpChg>
        <pc:picChg chg="add mod">
          <ac:chgData name="edwin landivar" userId="ae2ac59f40d9f62d" providerId="LiveId" clId="{205024FF-B2A8-4379-A5DE-190A6A11092C}" dt="2019-07-21T22:14:30.254" v="335" actId="167"/>
          <ac:picMkLst>
            <pc:docMk/>
            <pc:sldMk cId="3481045880" sldId="622"/>
            <ac:picMk id="2" creationId="{3422A72F-54A8-491A-827D-0D1C9609855C}"/>
          </ac:picMkLst>
        </pc:picChg>
        <pc:picChg chg="del">
          <ac:chgData name="edwin landivar" userId="ae2ac59f40d9f62d" providerId="LiveId" clId="{205024FF-B2A8-4379-A5DE-190A6A11092C}" dt="2019-07-21T22:13:09.435" v="328" actId="478"/>
          <ac:picMkLst>
            <pc:docMk/>
            <pc:sldMk cId="3481045880" sldId="622"/>
            <ac:picMk id="9218" creationId="{95D60719-7703-466A-9D96-178F5CF853AF}"/>
          </ac:picMkLst>
        </pc:picChg>
      </pc:sldChg>
      <pc:sldChg chg="addSp delSp modSp modNotesTx">
        <pc:chgData name="edwin landivar" userId="ae2ac59f40d9f62d" providerId="LiveId" clId="{205024FF-B2A8-4379-A5DE-190A6A11092C}" dt="2019-07-23T13:05:49.479" v="358" actId="20577"/>
        <pc:sldMkLst>
          <pc:docMk/>
          <pc:sldMk cId="149751213" sldId="625"/>
        </pc:sldMkLst>
        <pc:spChg chg="add del mod">
          <ac:chgData name="edwin landivar" userId="ae2ac59f40d9f62d" providerId="LiveId" clId="{205024FF-B2A8-4379-A5DE-190A6A11092C}" dt="2019-07-21T22:03:17.109" v="246"/>
          <ac:spMkLst>
            <pc:docMk/>
            <pc:sldMk cId="149751213" sldId="625"/>
            <ac:spMk id="3" creationId="{79949DEF-8285-40C5-8618-CEF87141CC87}"/>
          </ac:spMkLst>
        </pc:spChg>
        <pc:spChg chg="mod">
          <ac:chgData name="edwin landivar" userId="ae2ac59f40d9f62d" providerId="LiveId" clId="{205024FF-B2A8-4379-A5DE-190A6A11092C}" dt="2019-07-21T22:03:55.163" v="252" actId="1076"/>
          <ac:spMkLst>
            <pc:docMk/>
            <pc:sldMk cId="149751213" sldId="625"/>
            <ac:spMk id="6" creationId="{5A029062-0B40-4469-A9C2-00C47831E7F0}"/>
          </ac:spMkLst>
        </pc:spChg>
        <pc:spChg chg="mod">
          <ac:chgData name="edwin landivar" userId="ae2ac59f40d9f62d" providerId="LiveId" clId="{205024FF-B2A8-4379-A5DE-190A6A11092C}" dt="2019-07-23T13:05:49.479" v="358" actId="20577"/>
          <ac:spMkLst>
            <pc:docMk/>
            <pc:sldMk cId="149751213" sldId="625"/>
            <ac:spMk id="7" creationId="{B0369C6B-D18C-4CCF-81D5-91F16F2021B5}"/>
          </ac:spMkLst>
        </pc:spChg>
        <pc:picChg chg="del">
          <ac:chgData name="edwin landivar" userId="ae2ac59f40d9f62d" providerId="LiveId" clId="{205024FF-B2A8-4379-A5DE-190A6A11092C}" dt="2019-07-21T22:01:48.748" v="242" actId="478"/>
          <ac:picMkLst>
            <pc:docMk/>
            <pc:sldMk cId="149751213" sldId="625"/>
            <ac:picMk id="2" creationId="{0BB1133F-2252-47E7-97E5-95782171E4DC}"/>
          </ac:picMkLst>
        </pc:picChg>
        <pc:picChg chg="add mod ord">
          <ac:chgData name="edwin landivar" userId="ae2ac59f40d9f62d" providerId="LiveId" clId="{205024FF-B2A8-4379-A5DE-190A6A11092C}" dt="2019-07-21T22:03:48.336" v="251" actId="167"/>
          <ac:picMkLst>
            <pc:docMk/>
            <pc:sldMk cId="149751213" sldId="625"/>
            <ac:picMk id="5" creationId="{3DF0F6CC-405A-4BD1-8E85-AEE4F742F003}"/>
          </ac:picMkLst>
        </pc:picChg>
      </pc:sldChg>
      <pc:sldChg chg="addSp delSp modSp modNotesTx">
        <pc:chgData name="edwin landivar" userId="ae2ac59f40d9f62d" providerId="LiveId" clId="{205024FF-B2A8-4379-A5DE-190A6A11092C}" dt="2019-07-23T15:14:39.137" v="389" actId="20577"/>
        <pc:sldMkLst>
          <pc:docMk/>
          <pc:sldMk cId="3202398856" sldId="626"/>
        </pc:sldMkLst>
        <pc:spChg chg="mod">
          <ac:chgData name="edwin landivar" userId="ae2ac59f40d9f62d" providerId="LiveId" clId="{205024FF-B2A8-4379-A5DE-190A6A11092C}" dt="2019-07-21T22:04:56.617" v="263" actId="1076"/>
          <ac:spMkLst>
            <pc:docMk/>
            <pc:sldMk cId="3202398856" sldId="626"/>
            <ac:spMk id="6" creationId="{5A029062-0B40-4469-A9C2-00C47831E7F0}"/>
          </ac:spMkLst>
        </pc:spChg>
        <pc:spChg chg="mod">
          <ac:chgData name="edwin landivar" userId="ae2ac59f40d9f62d" providerId="LiveId" clId="{205024FF-B2A8-4379-A5DE-190A6A11092C}" dt="2019-07-23T15:14:39.137" v="389" actId="20577"/>
          <ac:spMkLst>
            <pc:docMk/>
            <pc:sldMk cId="3202398856" sldId="626"/>
            <ac:spMk id="7" creationId="{B0369C6B-D18C-4CCF-81D5-91F16F2021B5}"/>
          </ac:spMkLst>
        </pc:spChg>
        <pc:picChg chg="add mod ord">
          <ac:chgData name="edwin landivar" userId="ae2ac59f40d9f62d" providerId="LiveId" clId="{205024FF-B2A8-4379-A5DE-190A6A11092C}" dt="2019-07-21T22:04:49.352" v="261" actId="167"/>
          <ac:picMkLst>
            <pc:docMk/>
            <pc:sldMk cId="3202398856" sldId="626"/>
            <ac:picMk id="3" creationId="{DA604E05-FA17-491D-9F66-39D7862BFA62}"/>
          </ac:picMkLst>
        </pc:picChg>
        <pc:picChg chg="del">
          <ac:chgData name="edwin landivar" userId="ae2ac59f40d9f62d" providerId="LiveId" clId="{205024FF-B2A8-4379-A5DE-190A6A11092C}" dt="2019-07-21T22:04:21.151" v="256" actId="478"/>
          <ac:picMkLst>
            <pc:docMk/>
            <pc:sldMk cId="3202398856" sldId="626"/>
            <ac:picMk id="8196" creationId="{57CA6951-822E-4D54-B7ED-5F840E9E0452}"/>
          </ac:picMkLst>
        </pc:picChg>
      </pc:sldChg>
      <pc:sldChg chg="modSp add">
        <pc:chgData name="edwin landivar" userId="ae2ac59f40d9f62d" providerId="LiveId" clId="{205024FF-B2A8-4379-A5DE-190A6A11092C}" dt="2019-07-23T15:15:31.082" v="396" actId="20577"/>
        <pc:sldMkLst>
          <pc:docMk/>
          <pc:sldMk cId="3593196133" sldId="627"/>
        </pc:sldMkLst>
        <pc:spChg chg="mod">
          <ac:chgData name="edwin landivar" userId="ae2ac59f40d9f62d" providerId="LiveId" clId="{205024FF-B2A8-4379-A5DE-190A6A11092C}" dt="2019-07-21T22:05:43.069" v="269" actId="1076"/>
          <ac:spMkLst>
            <pc:docMk/>
            <pc:sldMk cId="3593196133" sldId="627"/>
            <ac:spMk id="6" creationId="{5A029062-0B40-4469-A9C2-00C47831E7F0}"/>
          </ac:spMkLst>
        </pc:spChg>
        <pc:spChg chg="mod">
          <ac:chgData name="edwin landivar" userId="ae2ac59f40d9f62d" providerId="LiveId" clId="{205024FF-B2A8-4379-A5DE-190A6A11092C}" dt="2019-07-23T15:15:31.082" v="396" actId="20577"/>
          <ac:spMkLst>
            <pc:docMk/>
            <pc:sldMk cId="3593196133" sldId="627"/>
            <ac:spMk id="7" creationId="{B0369C6B-D18C-4CCF-81D5-91F16F2021B5}"/>
          </ac:spMkLst>
        </pc:spChg>
      </pc:sldChg>
      <pc:sldChg chg="addSp delSp modSp add">
        <pc:chgData name="edwin landivar" userId="ae2ac59f40d9f62d" providerId="LiveId" clId="{205024FF-B2A8-4379-A5DE-190A6A11092C}" dt="2019-07-21T22:06:50.617" v="281" actId="207"/>
        <pc:sldMkLst>
          <pc:docMk/>
          <pc:sldMk cId="1143189501" sldId="628"/>
        </pc:sldMkLst>
        <pc:spChg chg="mod">
          <ac:chgData name="edwin landivar" userId="ae2ac59f40d9f62d" providerId="LiveId" clId="{205024FF-B2A8-4379-A5DE-190A6A11092C}" dt="2019-07-21T22:05:49.921" v="270" actId="1076"/>
          <ac:spMkLst>
            <pc:docMk/>
            <pc:sldMk cId="1143189501" sldId="628"/>
            <ac:spMk id="6" creationId="{5A029062-0B40-4469-A9C2-00C47831E7F0}"/>
          </ac:spMkLst>
        </pc:spChg>
        <pc:spChg chg="mod">
          <ac:chgData name="edwin landivar" userId="ae2ac59f40d9f62d" providerId="LiveId" clId="{205024FF-B2A8-4379-A5DE-190A6A11092C}" dt="2019-07-21T22:06:29.695" v="279" actId="14100"/>
          <ac:spMkLst>
            <pc:docMk/>
            <pc:sldMk cId="1143189501" sldId="628"/>
            <ac:spMk id="7" creationId="{B0369C6B-D18C-4CCF-81D5-91F16F2021B5}"/>
          </ac:spMkLst>
        </pc:spChg>
        <pc:spChg chg="mod">
          <ac:chgData name="edwin landivar" userId="ae2ac59f40d9f62d" providerId="LiveId" clId="{205024FF-B2A8-4379-A5DE-190A6A11092C}" dt="2019-07-21T22:06:50.617" v="281" actId="207"/>
          <ac:spMkLst>
            <pc:docMk/>
            <pc:sldMk cId="1143189501" sldId="628"/>
            <ac:spMk id="12" creationId="{00000000-0000-0000-0000-000000000000}"/>
          </ac:spMkLst>
        </pc:spChg>
        <pc:picChg chg="add mod ord">
          <ac:chgData name="edwin landivar" userId="ae2ac59f40d9f62d" providerId="LiveId" clId="{205024FF-B2A8-4379-A5DE-190A6A11092C}" dt="2019-07-21T22:06:18.917" v="276" actId="167"/>
          <ac:picMkLst>
            <pc:docMk/>
            <pc:sldMk cId="1143189501" sldId="628"/>
            <ac:picMk id="3" creationId="{DA956B33-409E-48B0-B0E2-4E6F8F8A9939}"/>
          </ac:picMkLst>
        </pc:picChg>
        <pc:picChg chg="del">
          <ac:chgData name="edwin landivar" userId="ae2ac59f40d9f62d" providerId="LiveId" clId="{205024FF-B2A8-4379-A5DE-190A6A11092C}" dt="2019-07-21T22:05:51.428" v="271" actId="478"/>
          <ac:picMkLst>
            <pc:docMk/>
            <pc:sldMk cId="1143189501" sldId="628"/>
            <ac:picMk id="8196" creationId="{57CA6951-822E-4D54-B7ED-5F840E9E0452}"/>
          </ac:picMkLst>
        </pc:picChg>
      </pc:sldChg>
      <pc:sldChg chg="addSp delSp modSp add modNotesTx">
        <pc:chgData name="edwin landivar" userId="ae2ac59f40d9f62d" providerId="LiveId" clId="{205024FF-B2A8-4379-A5DE-190A6A11092C}" dt="2019-07-21T22:09:03.570" v="301" actId="1076"/>
        <pc:sldMkLst>
          <pc:docMk/>
          <pc:sldMk cId="59725440" sldId="629"/>
        </pc:sldMkLst>
        <pc:spChg chg="mod">
          <ac:chgData name="edwin landivar" userId="ae2ac59f40d9f62d" providerId="LiveId" clId="{205024FF-B2A8-4379-A5DE-190A6A11092C}" dt="2019-07-21T22:08:26.600" v="290" actId="1076"/>
          <ac:spMkLst>
            <pc:docMk/>
            <pc:sldMk cId="59725440" sldId="629"/>
            <ac:spMk id="6" creationId="{5A029062-0B40-4469-A9C2-00C47831E7F0}"/>
          </ac:spMkLst>
        </pc:spChg>
        <pc:spChg chg="mod">
          <ac:chgData name="edwin landivar" userId="ae2ac59f40d9f62d" providerId="LiveId" clId="{205024FF-B2A8-4379-A5DE-190A6A11092C}" dt="2019-07-21T22:09:03.570" v="301" actId="1076"/>
          <ac:spMkLst>
            <pc:docMk/>
            <pc:sldMk cId="59725440" sldId="629"/>
            <ac:spMk id="7" creationId="{B0369C6B-D18C-4CCF-81D5-91F16F2021B5}"/>
          </ac:spMkLst>
        </pc:spChg>
        <pc:picChg chg="add mod">
          <ac:chgData name="edwin landivar" userId="ae2ac59f40d9f62d" providerId="LiveId" clId="{205024FF-B2A8-4379-A5DE-190A6A11092C}" dt="2019-07-21T22:08:23.743" v="289" actId="167"/>
          <ac:picMkLst>
            <pc:docMk/>
            <pc:sldMk cId="59725440" sldId="629"/>
            <ac:picMk id="7170" creationId="{4BC2DB41-5956-4BF1-BF65-6AD714B76EAF}"/>
          </ac:picMkLst>
        </pc:picChg>
        <pc:picChg chg="del">
          <ac:chgData name="edwin landivar" userId="ae2ac59f40d9f62d" providerId="LiveId" clId="{205024FF-B2A8-4379-A5DE-190A6A11092C}" dt="2019-07-21T22:08:05.221" v="283" actId="478"/>
          <ac:picMkLst>
            <pc:docMk/>
            <pc:sldMk cId="59725440" sldId="629"/>
            <ac:picMk id="8196" creationId="{57CA6951-822E-4D54-B7ED-5F840E9E0452}"/>
          </ac:picMkLst>
        </pc:picChg>
      </pc:sldChg>
      <pc:sldChg chg="addSp delSp modSp add modNotesTx">
        <pc:chgData name="edwin landivar" userId="ae2ac59f40d9f62d" providerId="LiveId" clId="{205024FF-B2A8-4379-A5DE-190A6A11092C}" dt="2019-07-21T22:12:58.576" v="325" actId="1076"/>
        <pc:sldMkLst>
          <pc:docMk/>
          <pc:sldMk cId="1310587365" sldId="630"/>
        </pc:sldMkLst>
        <pc:spChg chg="mod">
          <ac:chgData name="edwin landivar" userId="ae2ac59f40d9f62d" providerId="LiveId" clId="{205024FF-B2A8-4379-A5DE-190A6A11092C}" dt="2019-07-21T22:10:51.140" v="302" actId="1076"/>
          <ac:spMkLst>
            <pc:docMk/>
            <pc:sldMk cId="1310587365" sldId="630"/>
            <ac:spMk id="6" creationId="{5A029062-0B40-4469-A9C2-00C47831E7F0}"/>
          </ac:spMkLst>
        </pc:spChg>
        <pc:spChg chg="mod">
          <ac:chgData name="edwin landivar" userId="ae2ac59f40d9f62d" providerId="LiveId" clId="{205024FF-B2A8-4379-A5DE-190A6A11092C}" dt="2019-07-21T22:12:55.298" v="324" actId="14100"/>
          <ac:spMkLst>
            <pc:docMk/>
            <pc:sldMk cId="1310587365" sldId="630"/>
            <ac:spMk id="7" creationId="{B0369C6B-D18C-4CCF-81D5-91F16F2021B5}"/>
          </ac:spMkLst>
        </pc:spChg>
        <pc:spChg chg="mod">
          <ac:chgData name="edwin landivar" userId="ae2ac59f40d9f62d" providerId="LiveId" clId="{205024FF-B2A8-4379-A5DE-190A6A11092C}" dt="2019-07-21T22:12:58.576" v="325" actId="1076"/>
          <ac:spMkLst>
            <pc:docMk/>
            <pc:sldMk cId="1310587365" sldId="630"/>
            <ac:spMk id="12" creationId="{00000000-0000-0000-0000-000000000000}"/>
          </ac:spMkLst>
        </pc:spChg>
        <pc:picChg chg="add mod">
          <ac:chgData name="edwin landivar" userId="ae2ac59f40d9f62d" providerId="LiveId" clId="{205024FF-B2A8-4379-A5DE-190A6A11092C}" dt="2019-07-21T22:12:42.653" v="319" actId="14100"/>
          <ac:picMkLst>
            <pc:docMk/>
            <pc:sldMk cId="1310587365" sldId="630"/>
            <ac:picMk id="2" creationId="{1F93652C-70FC-4D1D-98EE-573DE9BB034F}"/>
          </ac:picMkLst>
        </pc:picChg>
        <pc:picChg chg="add mod">
          <ac:chgData name="edwin landivar" userId="ae2ac59f40d9f62d" providerId="LiveId" clId="{205024FF-B2A8-4379-A5DE-190A6A11092C}" dt="2019-07-21T22:12:50.455" v="323" actId="167"/>
          <ac:picMkLst>
            <pc:docMk/>
            <pc:sldMk cId="1310587365" sldId="630"/>
            <ac:picMk id="8194" creationId="{F1746E32-7358-4AB6-BB3C-AE14FE34062D}"/>
          </ac:picMkLst>
        </pc:picChg>
        <pc:picChg chg="del">
          <ac:chgData name="edwin landivar" userId="ae2ac59f40d9f62d" providerId="LiveId" clId="{205024FF-B2A8-4379-A5DE-190A6A11092C}" dt="2019-07-21T22:10:52.566" v="303" actId="478"/>
          <ac:picMkLst>
            <pc:docMk/>
            <pc:sldMk cId="1310587365" sldId="630"/>
            <ac:picMk id="8196" creationId="{57CA6951-822E-4D54-B7ED-5F840E9E0452}"/>
          </ac:picMkLst>
        </pc:picChg>
      </pc:sldChg>
    </pc:docChg>
  </pc:docChgLst>
  <pc:docChgLst>
    <pc:chgData name="edwin landivar" userId="ae2ac59f40d9f62d" providerId="LiveId" clId="{764F8FA4-648E-44B2-8F35-FE23A6EA062A}"/>
    <pc:docChg chg="undo custSel modSld">
      <pc:chgData name="edwin landivar" userId="ae2ac59f40d9f62d" providerId="LiveId" clId="{764F8FA4-648E-44B2-8F35-FE23A6EA062A}" dt="2019-06-19T20:49:35.251" v="368" actId="123"/>
      <pc:docMkLst>
        <pc:docMk/>
      </pc:docMkLst>
      <pc:sldChg chg="addSp delSp modSp delAnim modNotesTx">
        <pc:chgData name="edwin landivar" userId="ae2ac59f40d9f62d" providerId="LiveId" clId="{764F8FA4-648E-44B2-8F35-FE23A6EA062A}" dt="2019-06-19T20:28:57.192" v="175" actId="167"/>
        <pc:sldMkLst>
          <pc:docMk/>
          <pc:sldMk cId="3378895467" sldId="606"/>
        </pc:sldMkLst>
        <pc:spChg chg="mod">
          <ac:chgData name="edwin landivar" userId="ae2ac59f40d9f62d" providerId="LiveId" clId="{764F8FA4-648E-44B2-8F35-FE23A6EA062A}" dt="2019-06-19T20:01:19.315" v="4" actId="20577"/>
          <ac:spMkLst>
            <pc:docMk/>
            <pc:sldMk cId="3378895467" sldId="606"/>
            <ac:spMk id="5" creationId="{00000000-0000-0000-0000-000000000000}"/>
          </ac:spMkLst>
        </pc:spChg>
        <pc:picChg chg="del">
          <ac:chgData name="edwin landivar" userId="ae2ac59f40d9f62d" providerId="LiveId" clId="{764F8FA4-648E-44B2-8F35-FE23A6EA062A}" dt="2019-06-19T20:01:10.149" v="0" actId="478"/>
          <ac:picMkLst>
            <pc:docMk/>
            <pc:sldMk cId="3378895467" sldId="606"/>
            <ac:picMk id="2" creationId="{AFF63DC5-AAAF-B24D-979D-935C76E84ABE}"/>
          </ac:picMkLst>
        </pc:picChg>
        <pc:picChg chg="add mod">
          <ac:chgData name="edwin landivar" userId="ae2ac59f40d9f62d" providerId="LiveId" clId="{764F8FA4-648E-44B2-8F35-FE23A6EA062A}" dt="2019-06-19T20:13:29.430" v="53" actId="1076"/>
          <ac:picMkLst>
            <pc:docMk/>
            <pc:sldMk cId="3378895467" sldId="606"/>
            <ac:picMk id="7" creationId="{A271600A-E483-45DA-B061-E16D1CF21571}"/>
          </ac:picMkLst>
        </pc:picChg>
        <pc:picChg chg="del">
          <ac:chgData name="edwin landivar" userId="ae2ac59f40d9f62d" providerId="LiveId" clId="{764F8FA4-648E-44B2-8F35-FE23A6EA062A}" dt="2019-06-19T20:03:06.601" v="9" actId="478"/>
          <ac:picMkLst>
            <pc:docMk/>
            <pc:sldMk cId="3378895467" sldId="606"/>
            <ac:picMk id="8" creationId="{3E1D25CB-B271-419E-A5A4-86298B65FEFF}"/>
          </ac:picMkLst>
        </pc:picChg>
        <pc:picChg chg="add mod">
          <ac:chgData name="edwin landivar" userId="ae2ac59f40d9f62d" providerId="LiveId" clId="{764F8FA4-648E-44B2-8F35-FE23A6EA062A}" dt="2019-06-19T20:28:57.192" v="175" actId="167"/>
          <ac:picMkLst>
            <pc:docMk/>
            <pc:sldMk cId="3378895467" sldId="606"/>
            <ac:picMk id="9" creationId="{1DDF43C9-818A-4983-8A28-01D63F1E5AC3}"/>
          </ac:picMkLst>
        </pc:picChg>
        <pc:picChg chg="add del mod">
          <ac:chgData name="edwin landivar" userId="ae2ac59f40d9f62d" providerId="LiveId" clId="{764F8FA4-648E-44B2-8F35-FE23A6EA062A}" dt="2019-06-19T20:13:31.704" v="54"/>
          <ac:picMkLst>
            <pc:docMk/>
            <pc:sldMk cId="3378895467" sldId="606"/>
            <ac:picMk id="1026" creationId="{141613FD-9190-480F-9A33-3FCD5C2AA667}"/>
          </ac:picMkLst>
        </pc:picChg>
      </pc:sldChg>
      <pc:sldChg chg="addSp delSp modSp delAnim">
        <pc:chgData name="edwin landivar" userId="ae2ac59f40d9f62d" providerId="LiveId" clId="{764F8FA4-648E-44B2-8F35-FE23A6EA062A}" dt="2019-06-19T20:11:14.965" v="41" actId="122"/>
        <pc:sldMkLst>
          <pc:docMk/>
          <pc:sldMk cId="837056114" sldId="613"/>
        </pc:sldMkLst>
        <pc:spChg chg="add del mod">
          <ac:chgData name="edwin landivar" userId="ae2ac59f40d9f62d" providerId="LiveId" clId="{764F8FA4-648E-44B2-8F35-FE23A6EA062A}" dt="2019-06-19T20:05:06.067" v="14"/>
          <ac:spMkLst>
            <pc:docMk/>
            <pc:sldMk cId="837056114" sldId="613"/>
            <ac:spMk id="4" creationId="{A6486CAC-8904-4521-A69F-AF66790F50D7}"/>
          </ac:spMkLst>
        </pc:spChg>
        <pc:spChg chg="add del mod ord">
          <ac:chgData name="edwin landivar" userId="ae2ac59f40d9f62d" providerId="LiveId" clId="{764F8FA4-648E-44B2-8F35-FE23A6EA062A}" dt="2019-06-19T20:07:42.100" v="31" actId="478"/>
          <ac:spMkLst>
            <pc:docMk/>
            <pc:sldMk cId="837056114" sldId="613"/>
            <ac:spMk id="6" creationId="{C6D32F93-4C77-4164-AAEE-90A4F5ACF04A}"/>
          </ac:spMkLst>
        </pc:spChg>
        <pc:spChg chg="mod">
          <ac:chgData name="edwin landivar" userId="ae2ac59f40d9f62d" providerId="LiveId" clId="{764F8FA4-648E-44B2-8F35-FE23A6EA062A}" dt="2019-06-19T20:11:14.965" v="41" actId="122"/>
          <ac:spMkLst>
            <pc:docMk/>
            <pc:sldMk cId="837056114" sldId="613"/>
            <ac:spMk id="14" creationId="{00000000-0000-0000-0000-000000000000}"/>
          </ac:spMkLst>
        </pc:spChg>
        <pc:grpChg chg="mod ord">
          <ac:chgData name="edwin landivar" userId="ae2ac59f40d9f62d" providerId="LiveId" clId="{764F8FA4-648E-44B2-8F35-FE23A6EA062A}" dt="2019-06-19T20:10:54.003" v="36"/>
          <ac:grpSpMkLst>
            <pc:docMk/>
            <pc:sldMk cId="837056114" sldId="613"/>
            <ac:grpSpMk id="21" creationId="{00000000-0000-0000-0000-000000000000}"/>
          </ac:grpSpMkLst>
        </pc:grpChg>
        <pc:picChg chg="del">
          <ac:chgData name="edwin landivar" userId="ae2ac59f40d9f62d" providerId="LiveId" clId="{764F8FA4-648E-44B2-8F35-FE23A6EA062A}" dt="2019-06-19T20:06:28.752" v="24" actId="478"/>
          <ac:picMkLst>
            <pc:docMk/>
            <pc:sldMk cId="837056114" sldId="613"/>
            <ac:picMk id="2" creationId="{38EBE5E7-B1C7-7448-B44B-A1246E6867AB}"/>
          </ac:picMkLst>
        </pc:picChg>
        <pc:picChg chg="del mod">
          <ac:chgData name="edwin landivar" userId="ae2ac59f40d9f62d" providerId="LiveId" clId="{764F8FA4-648E-44B2-8F35-FE23A6EA062A}" dt="2019-06-19T20:04:52.458" v="13" actId="478"/>
          <ac:picMkLst>
            <pc:docMk/>
            <pc:sldMk cId="837056114" sldId="613"/>
            <ac:picMk id="24" creationId="{11EA7A57-D85A-4D34-934C-CB3A6C53232F}"/>
          </ac:picMkLst>
        </pc:picChg>
        <pc:picChg chg="add del">
          <ac:chgData name="edwin landivar" userId="ae2ac59f40d9f62d" providerId="LiveId" clId="{764F8FA4-648E-44B2-8F35-FE23A6EA062A}" dt="2019-06-19T20:05:11.421" v="15" actId="478"/>
          <ac:picMkLst>
            <pc:docMk/>
            <pc:sldMk cId="837056114" sldId="613"/>
            <ac:picMk id="2050" creationId="{2F723A5D-BC57-4E2A-96BF-5E7A071690BB}"/>
          </ac:picMkLst>
        </pc:picChg>
        <pc:picChg chg="add del mod">
          <ac:chgData name="edwin landivar" userId="ae2ac59f40d9f62d" providerId="LiveId" clId="{764F8FA4-648E-44B2-8F35-FE23A6EA062A}" dt="2019-06-19T20:07:07.604" v="25" actId="478"/>
          <ac:picMkLst>
            <pc:docMk/>
            <pc:sldMk cId="837056114" sldId="613"/>
            <ac:picMk id="2052" creationId="{7767D591-1A4C-432C-95DC-36AD2AC3A6B0}"/>
          </ac:picMkLst>
        </pc:picChg>
        <pc:picChg chg="add mod">
          <ac:chgData name="edwin landivar" userId="ae2ac59f40d9f62d" providerId="LiveId" clId="{764F8FA4-648E-44B2-8F35-FE23A6EA062A}" dt="2019-06-19T20:07:56.096" v="33" actId="14100"/>
          <ac:picMkLst>
            <pc:docMk/>
            <pc:sldMk cId="837056114" sldId="613"/>
            <ac:picMk id="2054" creationId="{9113860D-644B-41CD-9EC2-D850787973C8}"/>
          </ac:picMkLst>
        </pc:picChg>
      </pc:sldChg>
      <pc:sldChg chg="addSp delSp modSp delAnim">
        <pc:chgData name="edwin landivar" userId="ae2ac59f40d9f62d" providerId="LiveId" clId="{764F8FA4-648E-44B2-8F35-FE23A6EA062A}" dt="2019-06-19T20:49:35.251" v="368" actId="123"/>
        <pc:sldMkLst>
          <pc:docMk/>
          <pc:sldMk cId="1479977622" sldId="614"/>
        </pc:sldMkLst>
        <pc:spChg chg="add del mod">
          <ac:chgData name="edwin landivar" userId="ae2ac59f40d9f62d" providerId="LiveId" clId="{764F8FA4-648E-44B2-8F35-FE23A6EA062A}" dt="2019-06-19T20:09:58.709" v="35" actId="931"/>
          <ac:spMkLst>
            <pc:docMk/>
            <pc:sldMk cId="1479977622" sldId="614"/>
            <ac:spMk id="4" creationId="{F1574EFF-9CB6-4347-B3E6-24896D65AF29}"/>
          </ac:spMkLst>
        </pc:spChg>
        <pc:spChg chg="add del mod">
          <ac:chgData name="edwin landivar" userId="ae2ac59f40d9f62d" providerId="LiveId" clId="{764F8FA4-648E-44B2-8F35-FE23A6EA062A}" dt="2019-06-19T20:14:04.226" v="61" actId="478"/>
          <ac:spMkLst>
            <pc:docMk/>
            <pc:sldMk cId="1479977622" sldId="614"/>
            <ac:spMk id="7" creationId="{234B7143-486A-43F2-87C9-F71A5337FC77}"/>
          </ac:spMkLst>
        </pc:spChg>
        <pc:spChg chg="del">
          <ac:chgData name="edwin landivar" userId="ae2ac59f40d9f62d" providerId="LiveId" clId="{764F8FA4-648E-44B2-8F35-FE23A6EA062A}" dt="2019-06-19T20:19:58.931" v="120" actId="478"/>
          <ac:spMkLst>
            <pc:docMk/>
            <pc:sldMk cId="1479977622" sldId="614"/>
            <ac:spMk id="10" creationId="{00000000-0000-0000-0000-000000000000}"/>
          </ac:spMkLst>
        </pc:spChg>
        <pc:spChg chg="mod">
          <ac:chgData name="edwin landivar" userId="ae2ac59f40d9f62d" providerId="LiveId" clId="{764F8FA4-648E-44B2-8F35-FE23A6EA062A}" dt="2019-06-19T20:49:35.251" v="368" actId="123"/>
          <ac:spMkLst>
            <pc:docMk/>
            <pc:sldMk cId="1479977622" sldId="614"/>
            <ac:spMk id="11" creationId="{00000000-0000-0000-0000-000000000000}"/>
          </ac:spMkLst>
        </pc:spChg>
        <pc:picChg chg="del">
          <ac:chgData name="edwin landivar" userId="ae2ac59f40d9f62d" providerId="LiveId" clId="{764F8FA4-648E-44B2-8F35-FE23A6EA062A}" dt="2019-06-19T20:14:08.639" v="62" actId="478"/>
          <ac:picMkLst>
            <pc:docMk/>
            <pc:sldMk cId="1479977622" sldId="614"/>
            <ac:picMk id="2" creationId="{22564984-E033-A242-8093-05FCC2BE4EF7}"/>
          </ac:picMkLst>
        </pc:picChg>
        <pc:picChg chg="add del mod">
          <ac:chgData name="edwin landivar" userId="ae2ac59f40d9f62d" providerId="LiveId" clId="{764F8FA4-648E-44B2-8F35-FE23A6EA062A}" dt="2019-06-19T20:13:11.060" v="50"/>
          <ac:picMkLst>
            <pc:docMk/>
            <pc:sldMk cId="1479977622" sldId="614"/>
            <ac:picMk id="6" creationId="{FEB78DED-037E-4325-A81C-03BE3C161E6B}"/>
          </ac:picMkLst>
        </pc:picChg>
        <pc:picChg chg="del">
          <ac:chgData name="edwin landivar" userId="ae2ac59f40d9f62d" providerId="LiveId" clId="{764F8FA4-648E-44B2-8F35-FE23A6EA062A}" dt="2019-06-19T20:09:04.363" v="34" actId="478"/>
          <ac:picMkLst>
            <pc:docMk/>
            <pc:sldMk cId="1479977622" sldId="614"/>
            <ac:picMk id="17" creationId="{BB2F1B59-08DA-4B78-9205-ABD22DCFC46B}"/>
          </ac:picMkLst>
        </pc:picChg>
        <pc:picChg chg="add del mod">
          <ac:chgData name="edwin landivar" userId="ae2ac59f40d9f62d" providerId="LiveId" clId="{764F8FA4-648E-44B2-8F35-FE23A6EA062A}" dt="2019-06-19T20:18:26.595" v="111"/>
          <ac:picMkLst>
            <pc:docMk/>
            <pc:sldMk cId="1479977622" sldId="614"/>
            <ac:picMk id="3074" creationId="{2DF9B02D-00E6-4171-A3F1-6985DB594737}"/>
          </ac:picMkLst>
        </pc:picChg>
        <pc:picChg chg="add mod">
          <ac:chgData name="edwin landivar" userId="ae2ac59f40d9f62d" providerId="LiveId" clId="{764F8FA4-648E-44B2-8F35-FE23A6EA062A}" dt="2019-06-19T20:23:30.876" v="150" actId="14100"/>
          <ac:picMkLst>
            <pc:docMk/>
            <pc:sldMk cId="1479977622" sldId="614"/>
            <ac:picMk id="3076" creationId="{1B602EC8-6B49-4377-BEAB-8D9EE1E11304}"/>
          </ac:picMkLst>
        </pc:picChg>
        <pc:picChg chg="add del mod">
          <ac:chgData name="edwin landivar" userId="ae2ac59f40d9f62d" providerId="LiveId" clId="{764F8FA4-648E-44B2-8F35-FE23A6EA062A}" dt="2019-06-19T20:47:12.356" v="359" actId="478"/>
          <ac:picMkLst>
            <pc:docMk/>
            <pc:sldMk cId="1479977622" sldId="614"/>
            <ac:picMk id="3078" creationId="{D73877A7-EB19-4F94-A6C2-E6858CBE523F}"/>
          </ac:picMkLst>
        </pc:picChg>
        <pc:picChg chg="add mod">
          <ac:chgData name="edwin landivar" userId="ae2ac59f40d9f62d" providerId="LiveId" clId="{764F8FA4-648E-44B2-8F35-FE23A6EA062A}" dt="2019-06-19T20:49:29.087" v="367" actId="14100"/>
          <ac:picMkLst>
            <pc:docMk/>
            <pc:sldMk cId="1479977622" sldId="614"/>
            <ac:picMk id="3080" creationId="{CC6A24FD-83E9-4D17-B755-F98ABBAD1050}"/>
          </ac:picMkLst>
        </pc:picChg>
      </pc:sldChg>
      <pc:sldChg chg="addSp delSp modSp delAnim">
        <pc:chgData name="edwin landivar" userId="ae2ac59f40d9f62d" providerId="LiveId" clId="{764F8FA4-648E-44B2-8F35-FE23A6EA062A}" dt="2019-06-19T20:34:23.571" v="197" actId="1076"/>
        <pc:sldMkLst>
          <pc:docMk/>
          <pc:sldMk cId="668194125" sldId="616"/>
        </pc:sldMkLst>
        <pc:spChg chg="add del mod">
          <ac:chgData name="edwin landivar" userId="ae2ac59f40d9f62d" providerId="LiveId" clId="{764F8FA4-648E-44B2-8F35-FE23A6EA062A}" dt="2019-06-19T20:18:49.128" v="116" actId="478"/>
          <ac:spMkLst>
            <pc:docMk/>
            <pc:sldMk cId="668194125" sldId="616"/>
            <ac:spMk id="4" creationId="{DF0F692C-C09E-4415-AAB2-A10477F2D373}"/>
          </ac:spMkLst>
        </pc:spChg>
        <pc:spChg chg="mod">
          <ac:chgData name="edwin landivar" userId="ae2ac59f40d9f62d" providerId="LiveId" clId="{764F8FA4-648E-44B2-8F35-FE23A6EA062A}" dt="2019-06-19T20:34:23.571" v="197" actId="1076"/>
          <ac:spMkLst>
            <pc:docMk/>
            <pc:sldMk cId="668194125" sldId="616"/>
            <ac:spMk id="7" creationId="{1867828F-492D-4BF1-8A4E-822DF2FD5B9B}"/>
          </ac:spMkLst>
        </pc:spChg>
        <pc:picChg chg="del">
          <ac:chgData name="edwin landivar" userId="ae2ac59f40d9f62d" providerId="LiveId" clId="{764F8FA4-648E-44B2-8F35-FE23A6EA062A}" dt="2019-06-19T20:29:37.740" v="176" actId="478"/>
          <ac:picMkLst>
            <pc:docMk/>
            <pc:sldMk cId="668194125" sldId="616"/>
            <ac:picMk id="2" creationId="{B0E1A588-F8E3-664D-8E5B-E951A3998416}"/>
          </ac:picMkLst>
        </pc:picChg>
        <pc:picChg chg="del">
          <ac:chgData name="edwin landivar" userId="ae2ac59f40d9f62d" providerId="LiveId" clId="{764F8FA4-648E-44B2-8F35-FE23A6EA062A}" dt="2019-06-19T20:18:35.577" v="113" actId="478"/>
          <ac:picMkLst>
            <pc:docMk/>
            <pc:sldMk cId="668194125" sldId="616"/>
            <ac:picMk id="5" creationId="{FA21193C-B770-4E1C-A6B9-95B91058AB45}"/>
          </ac:picMkLst>
        </pc:picChg>
        <pc:picChg chg="add mod">
          <ac:chgData name="edwin landivar" userId="ae2ac59f40d9f62d" providerId="LiveId" clId="{764F8FA4-648E-44B2-8F35-FE23A6EA062A}" dt="2019-06-19T20:18:51.624" v="117" actId="1076"/>
          <ac:picMkLst>
            <pc:docMk/>
            <pc:sldMk cId="668194125" sldId="616"/>
            <ac:picMk id="9" creationId="{88CEFF72-D39A-4250-A217-0C8D632D660D}"/>
          </ac:picMkLst>
        </pc:picChg>
      </pc:sldChg>
      <pc:sldChg chg="addSp delSp modSp delAnim">
        <pc:chgData name="edwin landivar" userId="ae2ac59f40d9f62d" providerId="LiveId" clId="{764F8FA4-648E-44B2-8F35-FE23A6EA062A}" dt="2019-06-19T20:43:41.796" v="340" actId="20577"/>
        <pc:sldMkLst>
          <pc:docMk/>
          <pc:sldMk cId="1542355900" sldId="618"/>
        </pc:sldMkLst>
        <pc:spChg chg="add del mod">
          <ac:chgData name="edwin landivar" userId="ae2ac59f40d9f62d" providerId="LiveId" clId="{764F8FA4-648E-44B2-8F35-FE23A6EA062A}" dt="2019-06-19T20:39:31.358" v="300" actId="478"/>
          <ac:spMkLst>
            <pc:docMk/>
            <pc:sldMk cId="1542355900" sldId="618"/>
            <ac:spMk id="4" creationId="{AFFF8444-D752-42A9-A47E-A645F4F7CC41}"/>
          </ac:spMkLst>
        </pc:spChg>
        <pc:spChg chg="add del mod">
          <ac:chgData name="edwin landivar" userId="ae2ac59f40d9f62d" providerId="LiveId" clId="{764F8FA4-648E-44B2-8F35-FE23A6EA062A}" dt="2019-06-19T20:43:41.796" v="340" actId="20577"/>
          <ac:spMkLst>
            <pc:docMk/>
            <pc:sldMk cId="1542355900" sldId="618"/>
            <ac:spMk id="7" creationId="{B0369C6B-D18C-4CCF-81D5-91F16F2021B5}"/>
          </ac:spMkLst>
        </pc:spChg>
        <pc:spChg chg="del mod">
          <ac:chgData name="edwin landivar" userId="ae2ac59f40d9f62d" providerId="LiveId" clId="{764F8FA4-648E-44B2-8F35-FE23A6EA062A}" dt="2019-06-19T20:42:56.428" v="329" actId="478"/>
          <ac:spMkLst>
            <pc:docMk/>
            <pc:sldMk cId="1542355900" sldId="618"/>
            <ac:spMk id="8" creationId="{00000000-0000-0000-0000-000000000000}"/>
          </ac:spMkLst>
        </pc:spChg>
        <pc:picChg chg="del">
          <ac:chgData name="edwin landivar" userId="ae2ac59f40d9f62d" providerId="LiveId" clId="{764F8FA4-648E-44B2-8F35-FE23A6EA062A}" dt="2019-06-19T20:34:28.895" v="198" actId="478"/>
          <ac:picMkLst>
            <pc:docMk/>
            <pc:sldMk cId="1542355900" sldId="618"/>
            <ac:picMk id="2" creationId="{535FB37C-CE06-AE48-B9E4-E1A78754B8F4}"/>
          </ac:picMkLst>
        </pc:picChg>
        <pc:picChg chg="del">
          <ac:chgData name="edwin landivar" userId="ae2ac59f40d9f62d" providerId="LiveId" clId="{764F8FA4-648E-44B2-8F35-FE23A6EA062A}" dt="2019-06-19T20:39:26.424" v="299" actId="478"/>
          <ac:picMkLst>
            <pc:docMk/>
            <pc:sldMk cId="1542355900" sldId="618"/>
            <ac:picMk id="5" creationId="{17F8332A-CCEF-4DD5-996E-47AA0B8AF3BE}"/>
          </ac:picMkLst>
        </pc:picChg>
        <pc:picChg chg="add mod">
          <ac:chgData name="edwin landivar" userId="ae2ac59f40d9f62d" providerId="LiveId" clId="{764F8FA4-648E-44B2-8F35-FE23A6EA062A}" dt="2019-06-19T20:43:26.624" v="336" actId="14100"/>
          <ac:picMkLst>
            <pc:docMk/>
            <pc:sldMk cId="1542355900" sldId="618"/>
            <ac:picMk id="6146" creationId="{C3B04EDF-50CB-4AE5-B58E-34564299BB0E}"/>
          </ac:picMkLst>
        </pc:picChg>
        <pc:picChg chg="add mod">
          <ac:chgData name="edwin landivar" userId="ae2ac59f40d9f62d" providerId="LiveId" clId="{764F8FA4-648E-44B2-8F35-FE23A6EA062A}" dt="2019-06-19T20:43:16.087" v="334" actId="14100"/>
          <ac:picMkLst>
            <pc:docMk/>
            <pc:sldMk cId="1542355900" sldId="618"/>
            <ac:picMk id="6148" creationId="{DBD41AB5-75B2-482A-B306-FA8395E83193}"/>
          </ac:picMkLst>
        </pc:picChg>
      </pc:sldChg>
      <pc:sldChg chg="addSp delSp modSp delAnim">
        <pc:chgData name="edwin landivar" userId="ae2ac59f40d9f62d" providerId="LiveId" clId="{764F8FA4-648E-44B2-8F35-FE23A6EA062A}" dt="2019-06-19T20:27:53.563" v="168" actId="478"/>
        <pc:sldMkLst>
          <pc:docMk/>
          <pc:sldMk cId="2599265895" sldId="619"/>
        </pc:sldMkLst>
        <pc:spChg chg="del topLvl">
          <ac:chgData name="edwin landivar" userId="ae2ac59f40d9f62d" providerId="LiveId" clId="{764F8FA4-648E-44B2-8F35-FE23A6EA062A}" dt="2019-06-19T20:22:31.884" v="138" actId="478"/>
          <ac:spMkLst>
            <pc:docMk/>
            <pc:sldMk cId="2599265895" sldId="619"/>
            <ac:spMk id="4" creationId="{00000000-0000-0000-0000-000000000000}"/>
          </ac:spMkLst>
        </pc:spChg>
        <pc:spChg chg="mod topLvl">
          <ac:chgData name="edwin landivar" userId="ae2ac59f40d9f62d" providerId="LiveId" clId="{764F8FA4-648E-44B2-8F35-FE23A6EA062A}" dt="2019-06-19T20:27:42.694" v="167" actId="108"/>
          <ac:spMkLst>
            <pc:docMk/>
            <pc:sldMk cId="2599265895" sldId="619"/>
            <ac:spMk id="27" creationId="{00000000-0000-0000-0000-000000000000}"/>
          </ac:spMkLst>
        </pc:spChg>
        <pc:grpChg chg="del mod">
          <ac:chgData name="edwin landivar" userId="ae2ac59f40d9f62d" providerId="LiveId" clId="{764F8FA4-648E-44B2-8F35-FE23A6EA062A}" dt="2019-06-19T20:22:31.884" v="138" actId="478"/>
          <ac:grpSpMkLst>
            <pc:docMk/>
            <pc:sldMk cId="2599265895" sldId="619"/>
            <ac:grpSpMk id="3" creationId="{00000000-0000-0000-0000-000000000000}"/>
          </ac:grpSpMkLst>
        </pc:grpChg>
        <pc:picChg chg="del">
          <ac:chgData name="edwin landivar" userId="ae2ac59f40d9f62d" providerId="LiveId" clId="{764F8FA4-648E-44B2-8F35-FE23A6EA062A}" dt="2019-06-19T20:27:53.563" v="168" actId="478"/>
          <ac:picMkLst>
            <pc:docMk/>
            <pc:sldMk cId="2599265895" sldId="619"/>
            <ac:picMk id="2" creationId="{ABB9614F-1AEB-DA44-97CF-2313CAFF3F4D}"/>
          </ac:picMkLst>
        </pc:picChg>
        <pc:picChg chg="del">
          <ac:chgData name="edwin landivar" userId="ae2ac59f40d9f62d" providerId="LiveId" clId="{764F8FA4-648E-44B2-8F35-FE23A6EA062A}" dt="2019-06-19T20:13:45.405" v="57" actId="478"/>
          <ac:picMkLst>
            <pc:docMk/>
            <pc:sldMk cId="2599265895" sldId="619"/>
            <ac:picMk id="5" creationId="{3CB745E9-B77D-4F09-90AA-B75D3894F989}"/>
          </ac:picMkLst>
        </pc:picChg>
        <pc:picChg chg="add mod">
          <ac:chgData name="edwin landivar" userId="ae2ac59f40d9f62d" providerId="LiveId" clId="{764F8FA4-648E-44B2-8F35-FE23A6EA062A}" dt="2019-06-19T20:13:53.994" v="60" actId="14100"/>
          <ac:picMkLst>
            <pc:docMk/>
            <pc:sldMk cId="2599265895" sldId="619"/>
            <ac:picMk id="8" creationId="{23D8E083-6FA6-45E6-8369-CA1A4E1C95AE}"/>
          </ac:picMkLst>
        </pc:picChg>
        <pc:picChg chg="add mod">
          <ac:chgData name="edwin landivar" userId="ae2ac59f40d9f62d" providerId="LiveId" clId="{764F8FA4-648E-44B2-8F35-FE23A6EA062A}" dt="2019-06-19T20:22:48.881" v="143" actId="167"/>
          <ac:picMkLst>
            <pc:docMk/>
            <pc:sldMk cId="2599265895" sldId="619"/>
            <ac:picMk id="4098" creationId="{25BCAE7C-829D-4980-9A6B-4CD97255EAE1}"/>
          </ac:picMkLst>
        </pc:picChg>
      </pc:sldChg>
      <pc:sldChg chg="addSp delSp modSp delAnim">
        <pc:chgData name="edwin landivar" userId="ae2ac59f40d9f62d" providerId="LiveId" clId="{764F8FA4-648E-44B2-8F35-FE23A6EA062A}" dt="2019-06-19T20:46:31.445" v="357" actId="20577"/>
        <pc:sldMkLst>
          <pc:docMk/>
          <pc:sldMk cId="3481045880" sldId="622"/>
        </pc:sldMkLst>
        <pc:spChg chg="add del mod">
          <ac:chgData name="edwin landivar" userId="ae2ac59f40d9f62d" providerId="LiveId" clId="{764F8FA4-648E-44B2-8F35-FE23A6EA062A}" dt="2019-06-19T20:45:15.865" v="345" actId="931"/>
          <ac:spMkLst>
            <pc:docMk/>
            <pc:sldMk cId="3481045880" sldId="622"/>
            <ac:spMk id="4" creationId="{33592C24-610F-45B7-AB10-410347ED2EFF}"/>
          </ac:spMkLst>
        </pc:spChg>
        <pc:spChg chg="mod">
          <ac:chgData name="edwin landivar" userId="ae2ac59f40d9f62d" providerId="LiveId" clId="{764F8FA4-648E-44B2-8F35-FE23A6EA062A}" dt="2019-06-19T20:46:31.445" v="357" actId="20577"/>
          <ac:spMkLst>
            <pc:docMk/>
            <pc:sldMk cId="3481045880" sldId="622"/>
            <ac:spMk id="14" creationId="{00000000-0000-0000-0000-000000000000}"/>
          </ac:spMkLst>
        </pc:spChg>
        <pc:grpChg chg="mod">
          <ac:chgData name="edwin landivar" userId="ae2ac59f40d9f62d" providerId="LiveId" clId="{764F8FA4-648E-44B2-8F35-FE23A6EA062A}" dt="2019-06-19T20:46:02.468" v="351"/>
          <ac:grpSpMkLst>
            <pc:docMk/>
            <pc:sldMk cId="3481045880" sldId="622"/>
            <ac:grpSpMk id="21" creationId="{00000000-0000-0000-0000-000000000000}"/>
          </ac:grpSpMkLst>
        </pc:grpChg>
        <pc:picChg chg="del">
          <ac:chgData name="edwin landivar" userId="ae2ac59f40d9f62d" providerId="LiveId" clId="{764F8FA4-648E-44B2-8F35-FE23A6EA062A}" dt="2019-06-19T20:44:05.543" v="341" actId="478"/>
          <ac:picMkLst>
            <pc:docMk/>
            <pc:sldMk cId="3481045880" sldId="622"/>
            <ac:picMk id="2" creationId="{58EAFA90-E42C-2646-8CAA-EFE4DDCFFB13}"/>
          </ac:picMkLst>
        </pc:picChg>
        <pc:picChg chg="add mod ord">
          <ac:chgData name="edwin landivar" userId="ae2ac59f40d9f62d" providerId="LiveId" clId="{764F8FA4-648E-44B2-8F35-FE23A6EA062A}" dt="2019-06-19T20:45:22.802" v="347" actId="167"/>
          <ac:picMkLst>
            <pc:docMk/>
            <pc:sldMk cId="3481045880" sldId="622"/>
            <ac:picMk id="8" creationId="{0E45CBAA-788F-4380-8FEB-97D07807B2DD}"/>
          </ac:picMkLst>
        </pc:picChg>
        <pc:picChg chg="del">
          <ac:chgData name="edwin landivar" userId="ae2ac59f40d9f62d" providerId="LiveId" clId="{764F8FA4-648E-44B2-8F35-FE23A6EA062A}" dt="2019-06-19T20:45:06.609" v="344" actId="478"/>
          <ac:picMkLst>
            <pc:docMk/>
            <pc:sldMk cId="3481045880" sldId="622"/>
            <ac:picMk id="17" creationId="{296CE8A5-2F56-483A-838B-6C7DD97D484C}"/>
          </ac:picMkLst>
        </pc:picChg>
      </pc:sldChg>
    </pc:docChg>
  </pc:docChgLst>
  <pc:docChgLst>
    <pc:chgData name="edwin landivar" userId="ae2ac59f40d9f62d" providerId="LiveId" clId="{CCF5E4A6-7AE5-4D30-9B78-91E9177FF3C4}"/>
    <pc:docChg chg="undo custSel addSld modSld">
      <pc:chgData name="edwin landivar" userId="ae2ac59f40d9f62d" providerId="LiveId" clId="{CCF5E4A6-7AE5-4D30-9B78-91E9177FF3C4}" dt="2019-07-19T21:21:56.544" v="314" actId="20577"/>
      <pc:docMkLst>
        <pc:docMk/>
      </pc:docMkLst>
      <pc:sldChg chg="addSp delSp modSp modNotesTx">
        <pc:chgData name="edwin landivar" userId="ae2ac59f40d9f62d" providerId="LiveId" clId="{CCF5E4A6-7AE5-4D30-9B78-91E9177FF3C4}" dt="2019-07-19T20:13:24.881" v="11" actId="1076"/>
        <pc:sldMkLst>
          <pc:docMk/>
          <pc:sldMk cId="3378895467" sldId="606"/>
        </pc:sldMkLst>
        <pc:spChg chg="mod">
          <ac:chgData name="edwin landivar" userId="ae2ac59f40d9f62d" providerId="LiveId" clId="{CCF5E4A6-7AE5-4D30-9B78-91E9177FF3C4}" dt="2019-07-19T20:11:40.811" v="4" actId="20577"/>
          <ac:spMkLst>
            <pc:docMk/>
            <pc:sldMk cId="3378895467" sldId="606"/>
            <ac:spMk id="5" creationId="{00000000-0000-0000-0000-000000000000}"/>
          </ac:spMkLst>
        </pc:spChg>
        <pc:picChg chg="add mod">
          <ac:chgData name="edwin landivar" userId="ae2ac59f40d9f62d" providerId="LiveId" clId="{CCF5E4A6-7AE5-4D30-9B78-91E9177FF3C4}" dt="2019-07-19T20:13:24.881" v="11" actId="1076"/>
          <ac:picMkLst>
            <pc:docMk/>
            <pc:sldMk cId="3378895467" sldId="606"/>
            <ac:picMk id="2" creationId="{8DB45A18-9C8B-4EDC-907A-F476374B35D3}"/>
          </ac:picMkLst>
        </pc:picChg>
        <pc:picChg chg="del">
          <ac:chgData name="edwin landivar" userId="ae2ac59f40d9f62d" providerId="LiveId" clId="{CCF5E4A6-7AE5-4D30-9B78-91E9177FF3C4}" dt="2019-07-19T20:11:49.935" v="9" actId="478"/>
          <ac:picMkLst>
            <pc:docMk/>
            <pc:sldMk cId="3378895467" sldId="606"/>
            <ac:picMk id="1026" creationId="{84E8FF7D-8E87-4B8D-B4A0-81307A4B1929}"/>
          </ac:picMkLst>
        </pc:picChg>
      </pc:sldChg>
      <pc:sldChg chg="addSp delSp modSp">
        <pc:chgData name="edwin landivar" userId="ae2ac59f40d9f62d" providerId="LiveId" clId="{CCF5E4A6-7AE5-4D30-9B78-91E9177FF3C4}" dt="2019-07-19T21:21:56.544" v="314" actId="20577"/>
        <pc:sldMkLst>
          <pc:docMk/>
          <pc:sldMk cId="837056114" sldId="613"/>
        </pc:sldMkLst>
        <pc:spChg chg="mod">
          <ac:chgData name="edwin landivar" userId="ae2ac59f40d9f62d" providerId="LiveId" clId="{CCF5E4A6-7AE5-4D30-9B78-91E9177FF3C4}" dt="2019-07-19T21:21:56.544" v="314" actId="20577"/>
          <ac:spMkLst>
            <pc:docMk/>
            <pc:sldMk cId="837056114" sldId="613"/>
            <ac:spMk id="14" creationId="{00000000-0000-0000-0000-000000000000}"/>
          </ac:spMkLst>
        </pc:spChg>
        <pc:spChg chg="mod">
          <ac:chgData name="edwin landivar" userId="ae2ac59f40d9f62d" providerId="LiveId" clId="{CCF5E4A6-7AE5-4D30-9B78-91E9177FF3C4}" dt="2019-07-19T20:42:15.816" v="170" actId="1076"/>
          <ac:spMkLst>
            <pc:docMk/>
            <pc:sldMk cId="837056114" sldId="613"/>
            <ac:spMk id="15" creationId="{00000000-0000-0000-0000-000000000000}"/>
          </ac:spMkLst>
        </pc:spChg>
        <pc:grpChg chg="mod">
          <ac:chgData name="edwin landivar" userId="ae2ac59f40d9f62d" providerId="LiveId" clId="{CCF5E4A6-7AE5-4D30-9B78-91E9177FF3C4}" dt="2019-07-19T20:13:40.249" v="12"/>
          <ac:grpSpMkLst>
            <pc:docMk/>
            <pc:sldMk cId="837056114" sldId="613"/>
            <ac:grpSpMk id="21" creationId="{00000000-0000-0000-0000-000000000000}"/>
          </ac:grpSpMkLst>
        </pc:grpChg>
        <pc:picChg chg="add mod">
          <ac:chgData name="edwin landivar" userId="ae2ac59f40d9f62d" providerId="LiveId" clId="{CCF5E4A6-7AE5-4D30-9B78-91E9177FF3C4}" dt="2019-07-19T20:42:13.738" v="169" actId="167"/>
          <ac:picMkLst>
            <pc:docMk/>
            <pc:sldMk cId="837056114" sldId="613"/>
            <ac:picMk id="2" creationId="{07ECC910-AAFD-4C8A-9795-30FBD526EA5C}"/>
          </ac:picMkLst>
        </pc:picChg>
        <pc:picChg chg="del">
          <ac:chgData name="edwin landivar" userId="ae2ac59f40d9f62d" providerId="LiveId" clId="{CCF5E4A6-7AE5-4D30-9B78-91E9177FF3C4}" dt="2019-07-19T20:41:55.782" v="164" actId="478"/>
          <ac:picMkLst>
            <pc:docMk/>
            <pc:sldMk cId="837056114" sldId="613"/>
            <ac:picMk id="2050" creationId="{A7C53434-64B6-4E3D-8124-D4F7E809AD11}"/>
          </ac:picMkLst>
        </pc:picChg>
      </pc:sldChg>
      <pc:sldChg chg="addSp delSp modSp">
        <pc:chgData name="edwin landivar" userId="ae2ac59f40d9f62d" providerId="LiveId" clId="{CCF5E4A6-7AE5-4D30-9B78-91E9177FF3C4}" dt="2019-07-19T20:43:02.600" v="179" actId="1076"/>
        <pc:sldMkLst>
          <pc:docMk/>
          <pc:sldMk cId="1479977622" sldId="614"/>
        </pc:sldMkLst>
        <pc:spChg chg="add del mod">
          <ac:chgData name="edwin landivar" userId="ae2ac59f40d9f62d" providerId="LiveId" clId="{CCF5E4A6-7AE5-4D30-9B78-91E9177FF3C4}" dt="2019-07-19T20:16:18.921" v="23" actId="478"/>
          <ac:spMkLst>
            <pc:docMk/>
            <pc:sldMk cId="1479977622" sldId="614"/>
            <ac:spMk id="3" creationId="{A6C4BB90-2602-46A0-AAC0-02521AF8C027}"/>
          </ac:spMkLst>
        </pc:spChg>
        <pc:spChg chg="del">
          <ac:chgData name="edwin landivar" userId="ae2ac59f40d9f62d" providerId="LiveId" clId="{CCF5E4A6-7AE5-4D30-9B78-91E9177FF3C4}" dt="2019-07-19T20:16:14.201" v="22" actId="478"/>
          <ac:spMkLst>
            <pc:docMk/>
            <pc:sldMk cId="1479977622" sldId="614"/>
            <ac:spMk id="8" creationId="{00000000-0000-0000-0000-000000000000}"/>
          </ac:spMkLst>
        </pc:spChg>
        <pc:spChg chg="mod">
          <ac:chgData name="edwin landivar" userId="ae2ac59f40d9f62d" providerId="LiveId" clId="{CCF5E4A6-7AE5-4D30-9B78-91E9177FF3C4}" dt="2019-07-19T20:43:02.600" v="179" actId="1076"/>
          <ac:spMkLst>
            <pc:docMk/>
            <pc:sldMk cId="1479977622" sldId="614"/>
            <ac:spMk id="10" creationId="{B79F5B80-9173-4780-8ABB-39C0302D06F1}"/>
          </ac:spMkLst>
        </pc:spChg>
        <pc:spChg chg="mod">
          <ac:chgData name="edwin landivar" userId="ae2ac59f40d9f62d" providerId="LiveId" clId="{CCF5E4A6-7AE5-4D30-9B78-91E9177FF3C4}" dt="2019-07-19T20:42:56.656" v="178" actId="1076"/>
          <ac:spMkLst>
            <pc:docMk/>
            <pc:sldMk cId="1479977622" sldId="614"/>
            <ac:spMk id="11" creationId="{5C0431FB-EEE5-4DAD-9396-1B2799383766}"/>
          </ac:spMkLst>
        </pc:spChg>
        <pc:spChg chg="mod">
          <ac:chgData name="edwin landivar" userId="ae2ac59f40d9f62d" providerId="LiveId" clId="{CCF5E4A6-7AE5-4D30-9B78-91E9177FF3C4}" dt="2019-07-19T20:21:57.072" v="62" actId="1076"/>
          <ac:spMkLst>
            <pc:docMk/>
            <pc:sldMk cId="1479977622" sldId="614"/>
            <ac:spMk id="12" creationId="{FDA60557-BA79-460F-BF5F-4FA86BF69E8D}"/>
          </ac:spMkLst>
        </pc:spChg>
        <pc:grpChg chg="mod">
          <ac:chgData name="edwin landivar" userId="ae2ac59f40d9f62d" providerId="LiveId" clId="{CCF5E4A6-7AE5-4D30-9B78-91E9177FF3C4}" dt="2019-07-19T20:18:04.844" v="24"/>
          <ac:grpSpMkLst>
            <pc:docMk/>
            <pc:sldMk cId="1479977622" sldId="614"/>
            <ac:grpSpMk id="7" creationId="{6A2EE282-3F0E-48E3-8A4C-4C198B8FBCBE}"/>
          </ac:grpSpMkLst>
        </pc:grpChg>
        <pc:picChg chg="add mod">
          <ac:chgData name="edwin landivar" userId="ae2ac59f40d9f62d" providerId="LiveId" clId="{CCF5E4A6-7AE5-4D30-9B78-91E9177FF3C4}" dt="2019-07-19T20:42:52.401" v="177" actId="167"/>
          <ac:picMkLst>
            <pc:docMk/>
            <pc:sldMk cId="1479977622" sldId="614"/>
            <ac:picMk id="4" creationId="{D8CC2A63-BA8D-43C7-A086-AB919CFFD1E8}"/>
          </ac:picMkLst>
        </pc:picChg>
        <pc:picChg chg="del">
          <ac:chgData name="edwin landivar" userId="ae2ac59f40d9f62d" providerId="LiveId" clId="{CCF5E4A6-7AE5-4D30-9B78-91E9177FF3C4}" dt="2019-07-19T20:42:30.029" v="173" actId="478"/>
          <ac:picMkLst>
            <pc:docMk/>
            <pc:sldMk cId="1479977622" sldId="614"/>
            <ac:picMk id="3074" creationId="{10D4DDB3-E856-4FF1-A16C-9ADE34268F1F}"/>
          </ac:picMkLst>
        </pc:picChg>
      </pc:sldChg>
      <pc:sldChg chg="addSp delSp modSp modNotesTx">
        <pc:chgData name="edwin landivar" userId="ae2ac59f40d9f62d" providerId="LiveId" clId="{CCF5E4A6-7AE5-4D30-9B78-91E9177FF3C4}" dt="2019-07-19T21:00:04.608" v="253" actId="1076"/>
        <pc:sldMkLst>
          <pc:docMk/>
          <pc:sldMk cId="668194125" sldId="616"/>
        </pc:sldMkLst>
        <pc:spChg chg="mod">
          <ac:chgData name="edwin landivar" userId="ae2ac59f40d9f62d" providerId="LiveId" clId="{CCF5E4A6-7AE5-4D30-9B78-91E9177FF3C4}" dt="2019-07-19T21:00:00.539" v="252" actId="14100"/>
          <ac:spMkLst>
            <pc:docMk/>
            <pc:sldMk cId="668194125" sldId="616"/>
            <ac:spMk id="7" creationId="{1867828F-492D-4BF1-8A4E-822DF2FD5B9B}"/>
          </ac:spMkLst>
        </pc:spChg>
        <pc:spChg chg="mod">
          <ac:chgData name="edwin landivar" userId="ae2ac59f40d9f62d" providerId="LiveId" clId="{CCF5E4A6-7AE5-4D30-9B78-91E9177FF3C4}" dt="2019-07-19T20:53:20.923" v="228" actId="1076"/>
          <ac:spMkLst>
            <pc:docMk/>
            <pc:sldMk cId="668194125" sldId="616"/>
            <ac:spMk id="8" creationId="{00000000-0000-0000-0000-000000000000}"/>
          </ac:spMkLst>
        </pc:spChg>
        <pc:spChg chg="mod">
          <ac:chgData name="edwin landivar" userId="ae2ac59f40d9f62d" providerId="LiveId" clId="{CCF5E4A6-7AE5-4D30-9B78-91E9177FF3C4}" dt="2019-07-19T21:00:04.608" v="253" actId="1076"/>
          <ac:spMkLst>
            <pc:docMk/>
            <pc:sldMk cId="668194125" sldId="616"/>
            <ac:spMk id="11" creationId="{000A3D02-EEEC-4528-90F1-EF34E378C585}"/>
          </ac:spMkLst>
        </pc:spChg>
        <pc:picChg chg="add del mod">
          <ac:chgData name="edwin landivar" userId="ae2ac59f40d9f62d" providerId="LiveId" clId="{CCF5E4A6-7AE5-4D30-9B78-91E9177FF3C4}" dt="2019-07-19T20:59:30.883" v="244" actId="478"/>
          <ac:picMkLst>
            <pc:docMk/>
            <pc:sldMk cId="668194125" sldId="616"/>
            <ac:picMk id="5122" creationId="{6C5B9AFC-130C-4E3B-B34B-77C73C2ADCEC}"/>
          </ac:picMkLst>
        </pc:picChg>
        <pc:picChg chg="add del mod">
          <ac:chgData name="edwin landivar" userId="ae2ac59f40d9f62d" providerId="LiveId" clId="{CCF5E4A6-7AE5-4D30-9B78-91E9177FF3C4}" dt="2019-07-19T20:59:46.790" v="249" actId="478"/>
          <ac:picMkLst>
            <pc:docMk/>
            <pc:sldMk cId="668194125" sldId="616"/>
            <ac:picMk id="5124" creationId="{9E995B56-74A3-467C-B0E8-46FAB5B1E476}"/>
          </ac:picMkLst>
        </pc:picChg>
        <pc:picChg chg="add mod">
          <ac:chgData name="edwin landivar" userId="ae2ac59f40d9f62d" providerId="LiveId" clId="{CCF5E4A6-7AE5-4D30-9B78-91E9177FF3C4}" dt="2019-07-19T20:59:51.115" v="250" actId="167"/>
          <ac:picMkLst>
            <pc:docMk/>
            <pc:sldMk cId="668194125" sldId="616"/>
            <ac:picMk id="5126" creationId="{488206CB-C998-4820-9627-50FBC8AEF031}"/>
          </ac:picMkLst>
        </pc:picChg>
        <pc:picChg chg="del">
          <ac:chgData name="edwin landivar" userId="ae2ac59f40d9f62d" providerId="LiveId" clId="{CCF5E4A6-7AE5-4D30-9B78-91E9177FF3C4}" dt="2019-07-19T20:50:08.036" v="201" actId="478"/>
          <ac:picMkLst>
            <pc:docMk/>
            <pc:sldMk cId="668194125" sldId="616"/>
            <ac:picMk id="6146" creationId="{FDCC2B16-6E25-4BA0-BDBA-96516CF4BB1E}"/>
          </ac:picMkLst>
        </pc:picChg>
      </pc:sldChg>
      <pc:sldChg chg="addSp delSp modSp">
        <pc:chgData name="edwin landivar" userId="ae2ac59f40d9f62d" providerId="LiveId" clId="{CCF5E4A6-7AE5-4D30-9B78-91E9177FF3C4}" dt="2019-07-19T20:57:35.960" v="243" actId="1076"/>
        <pc:sldMkLst>
          <pc:docMk/>
          <pc:sldMk cId="1542355900" sldId="618"/>
        </pc:sldMkLst>
        <pc:spChg chg="mod">
          <ac:chgData name="edwin landivar" userId="ae2ac59f40d9f62d" providerId="LiveId" clId="{CCF5E4A6-7AE5-4D30-9B78-91E9177FF3C4}" dt="2019-07-19T20:57:35.960" v="243" actId="1076"/>
          <ac:spMkLst>
            <pc:docMk/>
            <pc:sldMk cId="1542355900" sldId="618"/>
            <ac:spMk id="8" creationId="{952E69BF-CBD5-4093-90B8-854A86A7ABE3}"/>
          </ac:spMkLst>
        </pc:spChg>
        <pc:spChg chg="mod">
          <ac:chgData name="edwin landivar" userId="ae2ac59f40d9f62d" providerId="LiveId" clId="{CCF5E4A6-7AE5-4D30-9B78-91E9177FF3C4}" dt="2019-07-19T20:35:50.535" v="122" actId="2710"/>
          <ac:spMkLst>
            <pc:docMk/>
            <pc:sldMk cId="1542355900" sldId="618"/>
            <ac:spMk id="13" creationId="{73698BA4-33BF-4364-B479-26DBD40F4BE0}"/>
          </ac:spMkLst>
        </pc:spChg>
        <pc:grpChg chg="mod">
          <ac:chgData name="edwin landivar" userId="ae2ac59f40d9f62d" providerId="LiveId" clId="{CCF5E4A6-7AE5-4D30-9B78-91E9177FF3C4}" dt="2019-07-19T20:32:50.818" v="110"/>
          <ac:grpSpMkLst>
            <pc:docMk/>
            <pc:sldMk cId="1542355900" sldId="618"/>
            <ac:grpSpMk id="9" creationId="{E41A3F9B-93DD-46D2-80BC-AD44A29F2708}"/>
          </ac:grpSpMkLst>
        </pc:grpChg>
        <pc:picChg chg="add del mod">
          <ac:chgData name="edwin landivar" userId="ae2ac59f40d9f62d" providerId="LiveId" clId="{CCF5E4A6-7AE5-4D30-9B78-91E9177FF3C4}" dt="2019-07-19T20:55:55.076" v="240" actId="478"/>
          <ac:picMkLst>
            <pc:docMk/>
            <pc:sldMk cId="1542355900" sldId="618"/>
            <ac:picMk id="6146" creationId="{FE5E50D4-A419-46F4-ABFB-800B910EFD22}"/>
          </ac:picMkLst>
        </pc:picChg>
        <pc:picChg chg="add mod">
          <ac:chgData name="edwin landivar" userId="ae2ac59f40d9f62d" providerId="LiveId" clId="{CCF5E4A6-7AE5-4D30-9B78-91E9177FF3C4}" dt="2019-07-19T20:57:32.849" v="242" actId="167"/>
          <ac:picMkLst>
            <pc:docMk/>
            <pc:sldMk cId="1542355900" sldId="618"/>
            <ac:picMk id="6148" creationId="{239F4BE2-5A15-4656-A3B2-E92BBDF9C101}"/>
          </ac:picMkLst>
        </pc:picChg>
        <pc:picChg chg="del mod">
          <ac:chgData name="edwin landivar" userId="ae2ac59f40d9f62d" providerId="LiveId" clId="{CCF5E4A6-7AE5-4D30-9B78-91E9177FF3C4}" dt="2019-07-19T20:55:45.359" v="237" actId="478"/>
          <ac:picMkLst>
            <pc:docMk/>
            <pc:sldMk cId="1542355900" sldId="618"/>
            <ac:picMk id="7170" creationId="{DB9A0A05-571C-4258-88FD-8008504A5CB8}"/>
          </ac:picMkLst>
        </pc:picChg>
      </pc:sldChg>
      <pc:sldChg chg="addSp delSp modSp modNotesTx">
        <pc:chgData name="edwin landivar" userId="ae2ac59f40d9f62d" providerId="LiveId" clId="{CCF5E4A6-7AE5-4D30-9B78-91E9177FF3C4}" dt="2019-07-19T21:11:16.696" v="307" actId="1076"/>
        <pc:sldMkLst>
          <pc:docMk/>
          <pc:sldMk cId="2599265895" sldId="619"/>
        </pc:sldMkLst>
        <pc:spChg chg="mod">
          <ac:chgData name="edwin landivar" userId="ae2ac59f40d9f62d" providerId="LiveId" clId="{CCF5E4A6-7AE5-4D30-9B78-91E9177FF3C4}" dt="2019-07-19T21:11:06.034" v="305" actId="1076"/>
          <ac:spMkLst>
            <pc:docMk/>
            <pc:sldMk cId="2599265895" sldId="619"/>
            <ac:spMk id="9" creationId="{227275EF-EC61-4770-89C0-348F5818FF93}"/>
          </ac:spMkLst>
        </pc:spChg>
        <pc:spChg chg="mod">
          <ac:chgData name="edwin landivar" userId="ae2ac59f40d9f62d" providerId="LiveId" clId="{CCF5E4A6-7AE5-4D30-9B78-91E9177FF3C4}" dt="2019-07-19T21:11:16.696" v="307" actId="1076"/>
          <ac:spMkLst>
            <pc:docMk/>
            <pc:sldMk cId="2599265895" sldId="619"/>
            <ac:spMk id="27" creationId="{00000000-0000-0000-0000-000000000000}"/>
          </ac:spMkLst>
        </pc:spChg>
        <pc:picChg chg="del">
          <ac:chgData name="edwin landivar" userId="ae2ac59f40d9f62d" providerId="LiveId" clId="{CCF5E4A6-7AE5-4D30-9B78-91E9177FF3C4}" dt="2019-07-19T21:08:46.974" v="300" actId="478"/>
          <ac:picMkLst>
            <pc:docMk/>
            <pc:sldMk cId="2599265895" sldId="619"/>
            <ac:picMk id="5122" creationId="{D0A300C3-FEBC-4EEF-BDE0-59A7A018FE5B}"/>
          </ac:picMkLst>
        </pc:picChg>
        <pc:picChg chg="del mod">
          <ac:chgData name="edwin landivar" userId="ae2ac59f40d9f62d" providerId="LiveId" clId="{CCF5E4A6-7AE5-4D30-9B78-91E9177FF3C4}" dt="2019-07-19T21:08:43.987" v="299" actId="478"/>
          <ac:picMkLst>
            <pc:docMk/>
            <pc:sldMk cId="2599265895" sldId="619"/>
            <ac:picMk id="5124" creationId="{8CE7AB0D-2699-4E05-8DD3-F5875C881466}"/>
          </ac:picMkLst>
        </pc:picChg>
        <pc:picChg chg="add mod">
          <ac:chgData name="edwin landivar" userId="ae2ac59f40d9f62d" providerId="LiveId" clId="{CCF5E4A6-7AE5-4D30-9B78-91E9177FF3C4}" dt="2019-07-19T21:11:00.881" v="304" actId="167"/>
          <ac:picMkLst>
            <pc:docMk/>
            <pc:sldMk cId="2599265895" sldId="619"/>
            <ac:picMk id="10242" creationId="{AC2FE947-9287-425E-8629-CB6AD13785A3}"/>
          </ac:picMkLst>
        </pc:picChg>
      </pc:sldChg>
      <pc:sldChg chg="addSp delSp modSp">
        <pc:chgData name="edwin landivar" userId="ae2ac59f40d9f62d" providerId="LiveId" clId="{CCF5E4A6-7AE5-4D30-9B78-91E9177FF3C4}" dt="2019-07-19T21:07:18.866" v="292" actId="1076"/>
        <pc:sldMkLst>
          <pc:docMk/>
          <pc:sldMk cId="3481045880" sldId="622"/>
        </pc:sldMkLst>
        <pc:spChg chg="mod">
          <ac:chgData name="edwin landivar" userId="ae2ac59f40d9f62d" providerId="LiveId" clId="{CCF5E4A6-7AE5-4D30-9B78-91E9177FF3C4}" dt="2019-07-19T21:04:36.688" v="277" actId="1076"/>
          <ac:spMkLst>
            <pc:docMk/>
            <pc:sldMk cId="3481045880" sldId="622"/>
            <ac:spMk id="5" creationId="{00000000-0000-0000-0000-000000000000}"/>
          </ac:spMkLst>
        </pc:spChg>
        <pc:spChg chg="mod">
          <ac:chgData name="edwin landivar" userId="ae2ac59f40d9f62d" providerId="LiveId" clId="{CCF5E4A6-7AE5-4D30-9B78-91E9177FF3C4}" dt="2019-07-19T20:40:11.774" v="162" actId="27107"/>
          <ac:spMkLst>
            <pc:docMk/>
            <pc:sldMk cId="3481045880" sldId="622"/>
            <ac:spMk id="14" creationId="{00000000-0000-0000-0000-000000000000}"/>
          </ac:spMkLst>
        </pc:spChg>
        <pc:spChg chg="mod">
          <ac:chgData name="edwin landivar" userId="ae2ac59f40d9f62d" providerId="LiveId" clId="{CCF5E4A6-7AE5-4D30-9B78-91E9177FF3C4}" dt="2019-07-19T21:07:14.416" v="291" actId="1076"/>
          <ac:spMkLst>
            <pc:docMk/>
            <pc:sldMk cId="3481045880" sldId="622"/>
            <ac:spMk id="15" creationId="{00000000-0000-0000-0000-000000000000}"/>
          </ac:spMkLst>
        </pc:spChg>
        <pc:grpChg chg="mod">
          <ac:chgData name="edwin landivar" userId="ae2ac59f40d9f62d" providerId="LiveId" clId="{CCF5E4A6-7AE5-4D30-9B78-91E9177FF3C4}" dt="2019-07-19T21:07:18.866" v="292" actId="1076"/>
          <ac:grpSpMkLst>
            <pc:docMk/>
            <pc:sldMk cId="3481045880" sldId="622"/>
            <ac:grpSpMk id="21" creationId="{00000000-0000-0000-0000-000000000000}"/>
          </ac:grpSpMkLst>
        </pc:grpChg>
        <pc:picChg chg="del">
          <ac:chgData name="edwin landivar" userId="ae2ac59f40d9f62d" providerId="LiveId" clId="{CCF5E4A6-7AE5-4D30-9B78-91E9177FF3C4}" dt="2019-07-19T21:04:45.138" v="280" actId="478"/>
          <ac:picMkLst>
            <pc:docMk/>
            <pc:sldMk cId="3481045880" sldId="622"/>
            <ac:picMk id="10" creationId="{DDA1C6FA-8ACC-4FC1-83B9-30219938199F}"/>
          </ac:picMkLst>
        </pc:picChg>
        <pc:picChg chg="add del mod">
          <ac:chgData name="edwin landivar" userId="ae2ac59f40d9f62d" providerId="LiveId" clId="{CCF5E4A6-7AE5-4D30-9B78-91E9177FF3C4}" dt="2019-07-19T21:06:41.589" v="285" actId="478"/>
          <ac:picMkLst>
            <pc:docMk/>
            <pc:sldMk cId="3481045880" sldId="622"/>
            <ac:picMk id="9218" creationId="{F3DF52BF-82E9-42D1-B76E-432F39CFCF7C}"/>
          </ac:picMkLst>
        </pc:picChg>
        <pc:picChg chg="add mod">
          <ac:chgData name="edwin landivar" userId="ae2ac59f40d9f62d" providerId="LiveId" clId="{CCF5E4A6-7AE5-4D30-9B78-91E9177FF3C4}" dt="2019-07-19T21:07:09.849" v="290" actId="167"/>
          <ac:picMkLst>
            <pc:docMk/>
            <pc:sldMk cId="3481045880" sldId="622"/>
            <ac:picMk id="9220" creationId="{76B5913A-5B6D-4BDF-8FE6-DE34DC74FA7C}"/>
          </ac:picMkLst>
        </pc:picChg>
      </pc:sldChg>
      <pc:sldChg chg="addSp delSp modSp modNotesTx">
        <pc:chgData name="edwin landivar" userId="ae2ac59f40d9f62d" providerId="LiveId" clId="{CCF5E4A6-7AE5-4D30-9B78-91E9177FF3C4}" dt="2019-07-19T21:02:16.449" v="267" actId="17032"/>
        <pc:sldMkLst>
          <pc:docMk/>
          <pc:sldMk cId="149751213" sldId="625"/>
        </pc:sldMkLst>
        <pc:spChg chg="mod">
          <ac:chgData name="edwin landivar" userId="ae2ac59f40d9f62d" providerId="LiveId" clId="{CCF5E4A6-7AE5-4D30-9B78-91E9177FF3C4}" dt="2019-07-19T21:01:51.400" v="262" actId="1076"/>
          <ac:spMkLst>
            <pc:docMk/>
            <pc:sldMk cId="149751213" sldId="625"/>
            <ac:spMk id="6" creationId="{5A029062-0B40-4469-A9C2-00C47831E7F0}"/>
          </ac:spMkLst>
        </pc:spChg>
        <pc:spChg chg="mod">
          <ac:chgData name="edwin landivar" userId="ae2ac59f40d9f62d" providerId="LiveId" clId="{CCF5E4A6-7AE5-4D30-9B78-91E9177FF3C4}" dt="2019-07-19T21:02:03.008" v="265" actId="1076"/>
          <ac:spMkLst>
            <pc:docMk/>
            <pc:sldMk cId="149751213" sldId="625"/>
            <ac:spMk id="7" creationId="{B0369C6B-D18C-4CCF-81D5-91F16F2021B5}"/>
          </ac:spMkLst>
        </pc:spChg>
        <pc:spChg chg="mod">
          <ac:chgData name="edwin landivar" userId="ae2ac59f40d9f62d" providerId="LiveId" clId="{CCF5E4A6-7AE5-4D30-9B78-91E9177FF3C4}" dt="2019-07-19T21:02:16.449" v="267" actId="17032"/>
          <ac:spMkLst>
            <pc:docMk/>
            <pc:sldMk cId="149751213" sldId="625"/>
            <ac:spMk id="12" creationId="{00000000-0000-0000-0000-000000000000}"/>
          </ac:spMkLst>
        </pc:spChg>
        <pc:picChg chg="add mod">
          <ac:chgData name="edwin landivar" userId="ae2ac59f40d9f62d" providerId="LiveId" clId="{CCF5E4A6-7AE5-4D30-9B78-91E9177FF3C4}" dt="2019-07-19T21:01:46.753" v="261" actId="167"/>
          <ac:picMkLst>
            <pc:docMk/>
            <pc:sldMk cId="149751213" sldId="625"/>
            <ac:picMk id="7170" creationId="{942754A0-AAE4-4C8A-BFE4-C6B19EA3CBDD}"/>
          </ac:picMkLst>
        </pc:picChg>
        <pc:picChg chg="del">
          <ac:chgData name="edwin landivar" userId="ae2ac59f40d9f62d" providerId="LiveId" clId="{CCF5E4A6-7AE5-4D30-9B78-91E9177FF3C4}" dt="2019-07-19T21:01:32.716" v="256" actId="478"/>
          <ac:picMkLst>
            <pc:docMk/>
            <pc:sldMk cId="149751213" sldId="625"/>
            <ac:picMk id="8194" creationId="{A16071B0-1FBD-486A-86ED-6702F68ED301}"/>
          </ac:picMkLst>
        </pc:picChg>
        <pc:picChg chg="del">
          <ac:chgData name="edwin landivar" userId="ae2ac59f40d9f62d" providerId="LiveId" clId="{CCF5E4A6-7AE5-4D30-9B78-91E9177FF3C4}" dt="2019-07-19T21:01:30.484" v="255" actId="478"/>
          <ac:picMkLst>
            <pc:docMk/>
            <pc:sldMk cId="149751213" sldId="625"/>
            <ac:picMk id="8198" creationId="{5D5E12FA-ED49-448F-837B-C5A2B9D0AA37}"/>
          </ac:picMkLst>
        </pc:picChg>
      </pc:sldChg>
      <pc:sldChg chg="addSp delSp modSp add modNotesTx">
        <pc:chgData name="edwin landivar" userId="ae2ac59f40d9f62d" providerId="LiveId" clId="{CCF5E4A6-7AE5-4D30-9B78-91E9177FF3C4}" dt="2019-07-19T21:04:24.515" v="276" actId="14100"/>
        <pc:sldMkLst>
          <pc:docMk/>
          <pc:sldMk cId="3202398856" sldId="626"/>
        </pc:sldMkLst>
        <pc:spChg chg="mod">
          <ac:chgData name="edwin landivar" userId="ae2ac59f40d9f62d" providerId="LiveId" clId="{CCF5E4A6-7AE5-4D30-9B78-91E9177FF3C4}" dt="2019-07-19T21:04:07.448" v="273" actId="1076"/>
          <ac:spMkLst>
            <pc:docMk/>
            <pc:sldMk cId="3202398856" sldId="626"/>
            <ac:spMk id="6" creationId="{5A029062-0B40-4469-A9C2-00C47831E7F0}"/>
          </ac:spMkLst>
        </pc:spChg>
        <pc:spChg chg="mod">
          <ac:chgData name="edwin landivar" userId="ae2ac59f40d9f62d" providerId="LiveId" clId="{CCF5E4A6-7AE5-4D30-9B78-91E9177FF3C4}" dt="2019-07-19T21:04:24.515" v="276" actId="14100"/>
          <ac:spMkLst>
            <pc:docMk/>
            <pc:sldMk cId="3202398856" sldId="626"/>
            <ac:spMk id="7" creationId="{B0369C6B-D18C-4CCF-81D5-91F16F2021B5}"/>
          </ac:spMkLst>
        </pc:spChg>
        <pc:spChg chg="mod">
          <ac:chgData name="edwin landivar" userId="ae2ac59f40d9f62d" providerId="LiveId" clId="{CCF5E4A6-7AE5-4D30-9B78-91E9177FF3C4}" dt="2019-07-19T21:04:10.663" v="274" actId="1076"/>
          <ac:spMkLst>
            <pc:docMk/>
            <pc:sldMk cId="3202398856" sldId="626"/>
            <ac:spMk id="12" creationId="{00000000-0000-0000-0000-000000000000}"/>
          </ac:spMkLst>
        </pc:spChg>
        <pc:picChg chg="add mod">
          <ac:chgData name="edwin landivar" userId="ae2ac59f40d9f62d" providerId="LiveId" clId="{CCF5E4A6-7AE5-4D30-9B78-91E9177FF3C4}" dt="2019-07-19T21:04:02.977" v="272" actId="167"/>
          <ac:picMkLst>
            <pc:docMk/>
            <pc:sldMk cId="3202398856" sldId="626"/>
            <ac:picMk id="2" creationId="{AACC758C-5742-4A63-932F-D54B42B757E2}"/>
          </ac:picMkLst>
        </pc:picChg>
        <pc:picChg chg="del">
          <ac:chgData name="edwin landivar" userId="ae2ac59f40d9f62d" providerId="LiveId" clId="{CCF5E4A6-7AE5-4D30-9B78-91E9177FF3C4}" dt="2019-07-19T21:03:52.950" v="270" actId="478"/>
          <ac:picMkLst>
            <pc:docMk/>
            <pc:sldMk cId="3202398856" sldId="626"/>
            <ac:picMk id="8194" creationId="{A16071B0-1FBD-486A-86ED-6702F68ED301}"/>
          </ac:picMkLst>
        </pc:picChg>
        <pc:picChg chg="del">
          <ac:chgData name="edwin landivar" userId="ae2ac59f40d9f62d" providerId="LiveId" clId="{CCF5E4A6-7AE5-4D30-9B78-91E9177FF3C4}" dt="2019-07-19T21:03:50.517" v="269" actId="478"/>
          <ac:picMkLst>
            <pc:docMk/>
            <pc:sldMk cId="3202398856" sldId="626"/>
            <ac:picMk id="8198" creationId="{5D5E12FA-ED49-448F-837B-C5A2B9D0AA3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uk-UA"/>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FB027185-10FB-4A57-B3F0-45136A811A24}" type="datetimeFigureOut">
              <a:rPr lang="uk-UA" smtClean="0"/>
              <a:t>02.08.2019</a:t>
            </a:fld>
            <a:endParaRPr lang="uk-UA"/>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uk-UA"/>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uk-UA"/>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BD9C3A12-1E0F-412B-B376-8089A55D946C}" type="slidenum">
              <a:rPr lang="uk-UA" smtClean="0"/>
              <a:t>‹Nº›</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1925047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pPr lvl="0"/>
            <a:r>
              <a:rPr lang="en-US" sz="1200" b="1" kern="1200" dirty="0">
                <a:solidFill>
                  <a:schemeClr val="tx1"/>
                </a:solidFill>
                <a:effectLst/>
                <a:latin typeface="+mn-lt"/>
                <a:ea typeface="+mn-ea"/>
                <a:cs typeface="+mn-cs"/>
              </a:rPr>
              <a:t>E.  Make sure everyone knowns their responsibilities </a:t>
            </a:r>
            <a:endParaRPr lang="en-US" sz="12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While businesses must effectively deal with sexual harassment at work, everyone at work has a role in dealing with it.</a:t>
            </a:r>
          </a:p>
          <a:p>
            <a:pPr lvl="0" fontAlgn="base"/>
            <a:r>
              <a:rPr lang="en-US" sz="1200" kern="1200" dirty="0">
                <a:solidFill>
                  <a:schemeClr val="tx1"/>
                </a:solidFill>
                <a:effectLst/>
                <a:latin typeface="+mn-lt"/>
                <a:ea typeface="+mn-ea"/>
                <a:cs typeface="+mn-cs"/>
              </a:rPr>
              <a:t>Make everyone at work aware of their roles and responsibilities.</a:t>
            </a:r>
          </a:p>
          <a:p>
            <a:pPr fontAlgn="base"/>
            <a:r>
              <a:rPr lang="en-US" sz="1200" b="1" kern="1200" dirty="0">
                <a:solidFill>
                  <a:schemeClr val="tx1"/>
                </a:solidFill>
                <a:effectLst/>
                <a:latin typeface="+mn-lt"/>
                <a:ea typeface="+mn-ea"/>
                <a:cs typeface="+mn-cs"/>
              </a:rPr>
              <a:t>Workers:</a:t>
            </a:r>
            <a:endParaRPr lang="en-US" sz="12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have duties to take reasonable care for their own health and safety and to take reasonable care that they don’t harm others while at work.</a:t>
            </a:r>
          </a:p>
          <a:p>
            <a:pPr lvl="0" fontAlgn="base"/>
            <a:r>
              <a:rPr lang="en-US" sz="1200" kern="1200" dirty="0">
                <a:solidFill>
                  <a:schemeClr val="tx1"/>
                </a:solidFill>
                <a:effectLst/>
                <a:latin typeface="+mn-lt"/>
                <a:ea typeface="+mn-ea"/>
                <a:cs typeface="+mn-cs"/>
              </a:rPr>
              <a:t>must cooperate with reasonable policies and procedures about sexual harassment the business has in place that have been notified to them.</a:t>
            </a:r>
          </a:p>
          <a:p>
            <a:pPr lvl="0" fontAlgn="base"/>
            <a:r>
              <a:rPr lang="en-US" sz="1200" kern="1200" dirty="0">
                <a:solidFill>
                  <a:schemeClr val="tx1"/>
                </a:solidFill>
                <a:effectLst/>
                <a:latin typeface="+mn-lt"/>
                <a:ea typeface="+mn-ea"/>
                <a:cs typeface="+mn-cs"/>
              </a:rPr>
              <a:t>must comply, so far as is reasonably practicable, with any reasonable instruction about sexual harassment given by the business so the business can comply with the law</a:t>
            </a:r>
          </a:p>
          <a:p>
            <a:pPr lvl="0" fontAlgn="base"/>
            <a:r>
              <a:rPr lang="en-US" sz="1200" kern="1200" dirty="0">
                <a:solidFill>
                  <a:schemeClr val="tx1"/>
                </a:solidFill>
                <a:effectLst/>
                <a:latin typeface="+mn-lt"/>
                <a:ea typeface="+mn-ea"/>
                <a:cs typeface="+mn-cs"/>
              </a:rPr>
              <a:t>should report sexual harassment they experience or see so their business can do something about it.</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10</a:t>
            </a:fld>
            <a:endParaRPr lang="uk-UA"/>
          </a:p>
        </p:txBody>
      </p:sp>
    </p:spTree>
    <p:extLst>
      <p:ext uri="{BB962C8B-B14F-4D97-AF65-F5344CB8AC3E}">
        <p14:creationId xmlns:p14="http://schemas.microsoft.com/office/powerpoint/2010/main" val="3706982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pPr lvl="0" fontAlgn="base"/>
            <a:r>
              <a:rPr lang="en-US" sz="1200" b="1" kern="1200" dirty="0">
                <a:solidFill>
                  <a:schemeClr val="tx1"/>
                </a:solidFill>
                <a:effectLst/>
                <a:latin typeface="+mn-lt"/>
                <a:ea typeface="+mn-ea"/>
                <a:cs typeface="+mn-cs"/>
              </a:rPr>
              <a:t>F.  Make your sexual harassment policies, processes and systems transparent</a:t>
            </a:r>
            <a:endParaRPr lang="en-U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Have a sexual harassment policy that outlines expectations for acceptable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and your commitment to deal with sexual harassment.</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Put in place a policy on alcohol consumption at work events.</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Make sure processes/systems cover how you will deal with sexual harassment including.</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what training workers and managers will receive.</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how workers report sexual harassment, and what protection/support they will receive.</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how you will investigate and deal with reports.</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how you will check that preventative measures are effectively managing the health and safety risks arising from sexual harassment.</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11</a:t>
            </a:fld>
            <a:endParaRPr lang="uk-UA"/>
          </a:p>
        </p:txBody>
      </p:sp>
    </p:spTree>
    <p:extLst>
      <p:ext uri="{BB962C8B-B14F-4D97-AF65-F5344CB8AC3E}">
        <p14:creationId xmlns:p14="http://schemas.microsoft.com/office/powerpoint/2010/main" val="1808712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pPr lvl="0"/>
            <a:r>
              <a:rPr lang="en-US" sz="1200" b="1" kern="1200" dirty="0">
                <a:solidFill>
                  <a:schemeClr val="tx1"/>
                </a:solidFill>
                <a:effectLst/>
                <a:latin typeface="+mn-lt"/>
                <a:ea typeface="+mn-ea"/>
                <a:cs typeface="+mn-cs"/>
              </a:rPr>
              <a:t>G.  Make sure your workers know how to report sexual harassment</a:t>
            </a:r>
            <a:endParaRPr lang="en-US" sz="12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Make sure workers know that you want to be told when sexual harassment occurs, and will support and protect those who report sexual harassment.</a:t>
            </a:r>
          </a:p>
          <a:p>
            <a:pPr lvl="0" fontAlgn="base"/>
            <a:r>
              <a:rPr lang="en-US" sz="1200" kern="1200" dirty="0">
                <a:solidFill>
                  <a:schemeClr val="tx1"/>
                </a:solidFill>
                <a:effectLst/>
                <a:latin typeface="+mn-lt"/>
                <a:ea typeface="+mn-ea"/>
                <a:cs typeface="+mn-cs"/>
              </a:rPr>
              <a:t>Set up multiple ways (formal, informal, anonymous) to report sexual harassment. </a:t>
            </a:r>
          </a:p>
          <a:p>
            <a:pPr fontAlgn="base"/>
            <a:r>
              <a:rPr lang="en-US" sz="1200" b="1" kern="1200" dirty="0">
                <a:solidFill>
                  <a:schemeClr val="tx1"/>
                </a:solidFill>
                <a:effectLst/>
                <a:latin typeface="+mn-lt"/>
                <a:ea typeface="+mn-ea"/>
                <a:cs typeface="+mn-cs"/>
              </a:rPr>
              <a:t>Tell workers:</a:t>
            </a:r>
            <a:endParaRPr lang="en-US" sz="12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how to record instances of sexual harassment.</a:t>
            </a:r>
          </a:p>
          <a:p>
            <a:pPr lvl="0" fontAlgn="base"/>
            <a:r>
              <a:rPr lang="en-US" sz="1200" kern="1200" dirty="0">
                <a:solidFill>
                  <a:schemeClr val="tx1"/>
                </a:solidFill>
                <a:effectLst/>
                <a:latin typeface="+mn-lt"/>
                <a:ea typeface="+mn-ea"/>
                <a:cs typeface="+mn-cs"/>
              </a:rPr>
              <a:t>the more specific information the better.</a:t>
            </a:r>
          </a:p>
          <a:p>
            <a:pPr lvl="0" fontAlgn="base"/>
            <a:r>
              <a:rPr lang="en-US" sz="1200" kern="1200" dirty="0">
                <a:solidFill>
                  <a:schemeClr val="tx1"/>
                </a:solidFill>
                <a:effectLst/>
                <a:latin typeface="+mn-lt"/>
                <a:ea typeface="+mn-ea"/>
                <a:cs typeface="+mn-cs"/>
              </a:rPr>
              <a:t>how to report about sexual harassment they directly experience or see to you.</a:t>
            </a:r>
          </a:p>
          <a:p>
            <a:pPr lvl="0" fontAlgn="base"/>
            <a:r>
              <a:rPr lang="en-US" sz="1200" kern="1200" dirty="0">
                <a:solidFill>
                  <a:schemeClr val="tx1"/>
                </a:solidFill>
                <a:effectLst/>
                <a:latin typeface="+mn-lt"/>
                <a:ea typeface="+mn-ea"/>
                <a:cs typeface="+mn-cs"/>
              </a:rPr>
              <a:t>what to expect after they report sexual harassment including how you will support and protect them from reprisals.</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12</a:t>
            </a:fld>
            <a:endParaRPr lang="uk-UA"/>
          </a:p>
        </p:txBody>
      </p:sp>
    </p:spTree>
    <p:extLst>
      <p:ext uri="{BB962C8B-B14F-4D97-AF65-F5344CB8AC3E}">
        <p14:creationId xmlns:p14="http://schemas.microsoft.com/office/powerpoint/2010/main" val="1983346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pPr lvl="0" fontAlgn="base"/>
            <a:r>
              <a:rPr lang="en-US" sz="1200" b="1" kern="1200" dirty="0">
                <a:solidFill>
                  <a:schemeClr val="tx1"/>
                </a:solidFill>
                <a:effectLst/>
                <a:latin typeface="+mn-lt"/>
                <a:ea typeface="+mn-ea"/>
                <a:cs typeface="+mn-cs"/>
              </a:rPr>
              <a:t>H.  Provide protection and support to workers who experience sexual harassment or see sexual harassment</a:t>
            </a:r>
            <a:endParaRPr lang="en-US" sz="12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Protect all the people involved (including both sides of the complaint, support people and witnesses) from victimization (being punished, bullied, intimidated).</a:t>
            </a:r>
          </a:p>
          <a:p>
            <a:pPr lvl="0" fontAlgn="base"/>
            <a:r>
              <a:rPr lang="en-US" sz="1200" kern="1200" dirty="0">
                <a:solidFill>
                  <a:schemeClr val="tx1"/>
                </a:solidFill>
                <a:effectLst/>
                <a:latin typeface="+mn-lt"/>
                <a:ea typeface="+mn-ea"/>
                <a:cs typeface="+mn-cs"/>
              </a:rPr>
              <a:t>Support can come from within the organization (trained sexual harassment contact persons) or other parties such as unions, or employee assistance programs.</a:t>
            </a:r>
          </a:p>
          <a:p>
            <a:pPr lvl="0"/>
            <a:r>
              <a:rPr lang="en-US" sz="1200" kern="1200" dirty="0">
                <a:solidFill>
                  <a:schemeClr val="tx1"/>
                </a:solidFill>
                <a:effectLst/>
                <a:latin typeface="+mn-lt"/>
                <a:ea typeface="+mn-ea"/>
                <a:cs typeface="+mn-cs"/>
              </a:rPr>
              <a:t>Provide the support as soon as possible after you receive a report of sexual harassment.</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13</a:t>
            </a:fld>
            <a:endParaRPr lang="uk-UA"/>
          </a:p>
        </p:txBody>
      </p:sp>
    </p:spTree>
    <p:extLst>
      <p:ext uri="{BB962C8B-B14F-4D97-AF65-F5344CB8AC3E}">
        <p14:creationId xmlns:p14="http://schemas.microsoft.com/office/powerpoint/2010/main" val="2545043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pPr fontAlgn="base"/>
            <a:r>
              <a:rPr lang="en-US" sz="1200" b="1" kern="1200" dirty="0">
                <a:solidFill>
                  <a:schemeClr val="tx1"/>
                </a:solidFill>
                <a:effectLst/>
                <a:latin typeface="+mn-lt"/>
                <a:ea typeface="+mn-ea"/>
                <a:cs typeface="+mn-cs"/>
              </a:rPr>
              <a:t>General principles for dealing with reports of sexual harassment</a:t>
            </a:r>
          </a:p>
          <a:p>
            <a:pPr marL="171450" lvl="0" indent="-171450" fontAlgn="base">
              <a:buFont typeface="Arial" panose="020B0604020202020204" pitchFamily="34" charset="0"/>
              <a:buChar char="•"/>
            </a:pPr>
            <a:r>
              <a:rPr lang="en-US" sz="1200" b="0" kern="1200" dirty="0">
                <a:solidFill>
                  <a:schemeClr val="tx1"/>
                </a:solidFill>
                <a:effectLst/>
                <a:latin typeface="+mn-lt"/>
                <a:ea typeface="+mn-ea"/>
                <a:cs typeface="+mn-cs"/>
              </a:rPr>
              <a:t>Take all reports of sexual harassment seriously</a:t>
            </a:r>
            <a:endParaRPr lang="en-U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b="0" kern="1200" dirty="0">
                <a:solidFill>
                  <a:schemeClr val="tx1"/>
                </a:solidFill>
                <a:effectLst/>
                <a:latin typeface="+mn-lt"/>
                <a:ea typeface="+mn-ea"/>
                <a:cs typeface="+mn-cs"/>
              </a:rPr>
              <a:t>Act promptly</a:t>
            </a:r>
            <a:endParaRPr lang="en-U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b="0" kern="1200" dirty="0">
                <a:solidFill>
                  <a:schemeClr val="tx1"/>
                </a:solidFill>
                <a:effectLst/>
                <a:latin typeface="+mn-lt"/>
                <a:ea typeface="+mn-ea"/>
                <a:cs typeface="+mn-cs"/>
              </a:rPr>
              <a:t>Clearly communicate the process</a:t>
            </a:r>
            <a:endParaRPr lang="en-U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b="0" kern="1200" dirty="0">
                <a:solidFill>
                  <a:schemeClr val="tx1"/>
                </a:solidFill>
                <a:effectLst/>
                <a:latin typeface="+mn-lt"/>
                <a:ea typeface="+mn-ea"/>
                <a:cs typeface="+mn-cs"/>
              </a:rPr>
              <a:t>Protect the people involved</a:t>
            </a:r>
            <a:endParaRPr lang="en-U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b="0" kern="1200" dirty="0">
                <a:solidFill>
                  <a:schemeClr val="tx1"/>
                </a:solidFill>
                <a:effectLst/>
                <a:latin typeface="+mn-lt"/>
                <a:ea typeface="+mn-ea"/>
                <a:cs typeface="+mn-cs"/>
              </a:rPr>
              <a:t>Support the people involved</a:t>
            </a:r>
            <a:endParaRPr lang="en-U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b="0" kern="1200" dirty="0">
                <a:solidFill>
                  <a:schemeClr val="tx1"/>
                </a:solidFill>
                <a:effectLst/>
                <a:latin typeface="+mn-lt"/>
                <a:ea typeface="+mn-ea"/>
                <a:cs typeface="+mn-cs"/>
              </a:rPr>
              <a:t>Maintain confidentiality</a:t>
            </a:r>
            <a:endParaRPr lang="en-U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b="0" kern="1200" dirty="0">
                <a:solidFill>
                  <a:schemeClr val="tx1"/>
                </a:solidFill>
                <a:effectLst/>
                <a:latin typeface="+mn-lt"/>
                <a:ea typeface="+mn-ea"/>
                <a:cs typeface="+mn-cs"/>
              </a:rPr>
              <a:t>Treat everyone involved fairly</a:t>
            </a:r>
            <a:endParaRPr lang="en-U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b="0" kern="1200" dirty="0">
                <a:solidFill>
                  <a:schemeClr val="tx1"/>
                </a:solidFill>
                <a:effectLst/>
                <a:latin typeface="+mn-lt"/>
                <a:ea typeface="+mn-ea"/>
                <a:cs typeface="+mn-cs"/>
              </a:rPr>
              <a:t>Keep good documentation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14</a:t>
            </a:fld>
            <a:endParaRPr lang="uk-UA"/>
          </a:p>
        </p:txBody>
      </p:sp>
    </p:spTree>
    <p:extLst>
      <p:ext uri="{BB962C8B-B14F-4D97-AF65-F5344CB8AC3E}">
        <p14:creationId xmlns:p14="http://schemas.microsoft.com/office/powerpoint/2010/main" val="1782531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Final Word</a:t>
            </a:r>
          </a:p>
          <a:p>
            <a:r>
              <a:rPr lang="en-US" sz="1200" kern="1200" dirty="0">
                <a:solidFill>
                  <a:schemeClr val="tx1"/>
                </a:solidFill>
                <a:effectLst/>
                <a:latin typeface="+mn-lt"/>
                <a:ea typeface="+mn-ea"/>
                <a:cs typeface="+mn-cs"/>
              </a:rPr>
              <a:t>Sexual harassment is a common and known source of harm and employers are expected by law to have appropriate processes in place to protect all employees in a safe and secure environment. </a:t>
            </a:r>
          </a:p>
        </p:txBody>
      </p:sp>
      <p:sp>
        <p:nvSpPr>
          <p:cNvPr id="4" name="Slide Number Placeholder 3"/>
          <p:cNvSpPr>
            <a:spLocks noGrp="1"/>
          </p:cNvSpPr>
          <p:nvPr>
            <p:ph type="sldNum" sz="quarter" idx="10"/>
          </p:nvPr>
        </p:nvSpPr>
        <p:spPr/>
        <p:txBody>
          <a:bodyPr/>
          <a:lstStyle/>
          <a:p>
            <a:fld id="{BD9C3A12-1E0F-412B-B376-8089A55D946C}" type="slidenum">
              <a:rPr lang="uk-UA" smtClean="0"/>
              <a:t>15</a:t>
            </a:fld>
            <a:endParaRPr lang="uk-UA"/>
          </a:p>
        </p:txBody>
      </p:sp>
    </p:spTree>
    <p:extLst>
      <p:ext uri="{BB962C8B-B14F-4D97-AF65-F5344CB8AC3E}">
        <p14:creationId xmlns:p14="http://schemas.microsoft.com/office/powerpoint/2010/main" val="2338256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Sexual Harassment Prevention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35646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What’s at Stake?</a:t>
            </a:r>
          </a:p>
          <a:p>
            <a:r>
              <a:rPr lang="en-US" sz="1200" kern="1200" dirty="0">
                <a:solidFill>
                  <a:schemeClr val="tx1"/>
                </a:solidFill>
                <a:effectLst/>
                <a:latin typeface="+mn-lt"/>
                <a:ea typeface="+mn-ea"/>
                <a:cs typeface="+mn-cs"/>
              </a:rPr>
              <a:t>Sexual harassment is </a:t>
            </a:r>
            <a:r>
              <a:rPr lang="en-US" sz="1200" u="none" strike="noStrike" kern="1200" dirty="0">
                <a:solidFill>
                  <a:schemeClr val="tx1"/>
                </a:solidFill>
                <a:effectLst/>
                <a:latin typeface="+mn-lt"/>
                <a:ea typeface="+mn-ea"/>
                <a:cs typeface="+mn-cs"/>
              </a:rPr>
              <a:t>any unwelcome sexual advance or conduct on the job</a:t>
            </a:r>
            <a:r>
              <a:rPr lang="en-US" sz="1200" kern="1200" dirty="0">
                <a:solidFill>
                  <a:schemeClr val="tx1"/>
                </a:solidFill>
                <a:effectLst/>
                <a:latin typeface="+mn-lt"/>
                <a:ea typeface="+mn-ea"/>
                <a:cs typeface="+mn-cs"/>
              </a:rPr>
              <a:t> that creates an intimidating, hostile or offensive working environment. Any conduct of a sexual nature that makes an employee uncomfortable has the potential to be sexual harassment.</a:t>
            </a:r>
          </a:p>
          <a:p>
            <a:r>
              <a:rPr lang="en-US" sz="1200" kern="1200" dirty="0">
                <a:solidFill>
                  <a:schemeClr val="tx1"/>
                </a:solidFill>
                <a:effectLst/>
                <a:latin typeface="+mn-lt"/>
                <a:ea typeface="+mn-ea"/>
                <a:cs typeface="+mn-cs"/>
              </a:rPr>
              <a:t>As an employer, you have a responsibility to maintain a workplace that is free of sexual harassment. It is your legal obligation!!! </a:t>
            </a:r>
          </a:p>
        </p:txBody>
      </p:sp>
      <p:sp>
        <p:nvSpPr>
          <p:cNvPr id="4" name="Slide Number Placeholder 3"/>
          <p:cNvSpPr>
            <a:spLocks noGrp="1"/>
          </p:cNvSpPr>
          <p:nvPr>
            <p:ph type="sldNum" sz="quarter" idx="10"/>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317261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What’s the Danger?</a:t>
            </a:r>
            <a:endParaRPr lang="en-US" sz="1300" dirty="0"/>
          </a:p>
          <a:p>
            <a:r>
              <a:rPr lang="en-US" sz="1200" kern="1200" dirty="0">
                <a:solidFill>
                  <a:schemeClr val="tx1"/>
                </a:solidFill>
                <a:effectLst/>
                <a:latin typeface="+mn-lt"/>
                <a:ea typeface="+mn-ea"/>
                <a:cs typeface="+mn-cs"/>
              </a:rPr>
              <a:t>Apart from the legal obligation to maintain a safe, sexual harassment, it makes perfect business sense. If you let sexual harassment in your business, you will pay a high price in poor employee morale, low productivity, and a flood of lawsuits and big legal bills.</a:t>
            </a:r>
          </a:p>
        </p:txBody>
      </p:sp>
      <p:sp>
        <p:nvSpPr>
          <p:cNvPr id="4" name="Slide Number Placeholder 3"/>
          <p:cNvSpPr>
            <a:spLocks noGrp="1"/>
          </p:cNvSpPr>
          <p:nvPr>
            <p:ph type="sldNum" sz="quarter" idx="10"/>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269152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What’s the Danger?</a:t>
            </a:r>
          </a:p>
          <a:p>
            <a:r>
              <a:rPr lang="en-US" sz="1200" b="1" kern="1200" dirty="0">
                <a:solidFill>
                  <a:schemeClr val="tx1"/>
                </a:solidFill>
                <a:effectLst/>
                <a:latin typeface="+mn-lt"/>
                <a:ea typeface="+mn-ea"/>
                <a:cs typeface="+mn-cs"/>
              </a:rPr>
              <a:t>Sexual harassment comes in many forms: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supervisor implies to an employee that the employee must sleep with him to keep a job.</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sales clerk makes demeaning comments about female customers to his coworkers.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 office manager in a law firm is made uncomfortable by lawyers who regularly tell sexually explicit jokes.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cashier at a store pinches and fondles a coworker against her will.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secretary's coworkers belittle her and refer to her by sexist or demeaning terms.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Several employees post sexually explicit jokes on an office intranet bulletin board.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 employee sends emails to coworkers that contain sexually explicit language and jokes.</a:t>
            </a:r>
          </a:p>
          <a:p>
            <a:endParaRPr lang="uk-UA" b="1" dirty="0"/>
          </a:p>
        </p:txBody>
      </p:sp>
      <p:sp>
        <p:nvSpPr>
          <p:cNvPr id="4" name="Slide Number Placeholder 3"/>
          <p:cNvSpPr>
            <a:spLocks noGrp="1"/>
          </p:cNvSpPr>
          <p:nvPr>
            <p:ph type="sldNum" sz="quarter" idx="10"/>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4173569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What’s the Danger?</a:t>
            </a:r>
          </a:p>
          <a:p>
            <a:r>
              <a:rPr lang="en-US" sz="1200" b="1" kern="1200" dirty="0">
                <a:solidFill>
                  <a:schemeClr val="tx1"/>
                </a:solidFill>
                <a:effectLst/>
                <a:latin typeface="+mn-lt"/>
                <a:ea typeface="+mn-ea"/>
                <a:cs typeface="+mn-cs"/>
              </a:rPr>
              <a:t>Who Can Be Sexually Harassed?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Sexual harassment is a gender-neutral offense, at least in theory: Men can sexually harass women, and women can sexually harass men. However, statistics show that the overwhelming majority of sexual harassment claims and charges are brought by women claiming that they were sexually harassed by men.</a:t>
            </a:r>
          </a:p>
          <a:p>
            <a:r>
              <a:rPr lang="en-US" sz="1200" kern="1200" dirty="0">
                <a:solidFill>
                  <a:schemeClr val="tx1"/>
                </a:solidFill>
                <a:effectLst/>
                <a:latin typeface="+mn-lt"/>
                <a:ea typeface="+mn-ea"/>
                <a:cs typeface="+mn-cs"/>
              </a:rPr>
              <a:t>People of the same sex can also sexually harass each other, as long as the harassment is based on sex rather than sexual orientation, which is not a protected characteristic under Title VII. For example, if a man's coworkers constantly bombard him with sexually explicit photos of women, and this makes him uncomfortable, he might have a sexual harassment claim. If, however, a man's coworkers tease and belittle him because he is gay, that might not be illegal harassment under federal law as it is currently interpreted. However, such conduct may be illegal under laws enacted by certain states, or even cities. Even if this type of behavior isn't illegal, it also isn't appropriate, and savvy employers will put a stop to it promptly so everyone can get back to work.</a:t>
            </a:r>
          </a:p>
          <a:p>
            <a:r>
              <a:rPr lang="en-US" sz="1200" kern="1200" dirty="0">
                <a:solidFill>
                  <a:schemeClr val="tx1"/>
                </a:solidFill>
                <a:effectLst/>
                <a:latin typeface="+mn-lt"/>
                <a:ea typeface="+mn-ea"/>
                <a:cs typeface="+mn-cs"/>
              </a:rPr>
              <a:t>The line between harassment based on sex and harassment based on sexual orientation becomes blurred when gender-based stereotypes are at play. Courts have held when a woman is harassed and discriminated against because she does not act sufficiently feminine; similarly, a man who is harassed for having effeminate mannerisms and gestures is protected. These same employees might not be protected if their harassers relied more explicitly on homophobic slurs and remarks. Again, however, smart employers won't parse the legal details.  </a:t>
            </a:r>
          </a:p>
          <a:p>
            <a:endParaRPr lang="en-US" sz="1300" dirty="0"/>
          </a:p>
        </p:txBody>
      </p:sp>
      <p:sp>
        <p:nvSpPr>
          <p:cNvPr id="4" name="Slide Number Placeholder 3"/>
          <p:cNvSpPr>
            <a:spLocks noGrp="1"/>
          </p:cNvSpPr>
          <p:nvPr>
            <p:ph type="sldNum" sz="quarter" idx="10"/>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3254185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r>
              <a:rPr lang="en-US" sz="1200" kern="1200" dirty="0">
                <a:solidFill>
                  <a:schemeClr val="tx1"/>
                </a:solidFill>
                <a:effectLst/>
                <a:latin typeface="+mn-lt"/>
                <a:ea typeface="+mn-ea"/>
                <a:cs typeface="+mn-cs"/>
              </a:rPr>
              <a:t>Employers must ensure the health and safety of workers and that other persons are not put at risk by the business. The process can be accomplished by the following measures.</a:t>
            </a:r>
          </a:p>
          <a:p>
            <a:pPr lvl="0"/>
            <a:r>
              <a:rPr lang="en-US" sz="1200" b="1" kern="1200" dirty="0">
                <a:solidFill>
                  <a:schemeClr val="tx1"/>
                </a:solidFill>
                <a:effectLst/>
                <a:latin typeface="+mn-lt"/>
                <a:ea typeface="+mn-ea"/>
                <a:cs typeface="+mn-cs"/>
              </a:rPr>
              <a:t>A.  Build good relationships in a respectful work environment</a:t>
            </a:r>
            <a:endParaRPr lang="en-U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Have a ‘no sexual harassment-tolerated’ work culture.</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Have a code of conduct that describes expected behaviors and what misconduct and serious misconduct is.</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Set the core values of your business.</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Promote good work relationships.</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Recognize and promote diversity.</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Set up a conflict management process.</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Set up a process for people to report sexual harassment.</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Set up systems to support workers at a greater risk of being harassed.</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769588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pPr lvl="0" fontAlgn="base"/>
            <a:r>
              <a:rPr lang="en-US" sz="1200" b="1" kern="1200" dirty="0">
                <a:solidFill>
                  <a:schemeClr val="tx1"/>
                </a:solidFill>
                <a:effectLst/>
                <a:latin typeface="+mn-lt"/>
                <a:ea typeface="+mn-ea"/>
                <a:cs typeface="+mn-cs"/>
              </a:rPr>
              <a:t>B.  Educate workers about sexual harassment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Train employees a</a:t>
            </a:r>
            <a:r>
              <a:rPr lang="en-US" sz="1200" kern="1200" dirty="0">
                <a:solidFill>
                  <a:schemeClr val="tx1"/>
                </a:solidFill>
                <a:effectLst/>
                <a:latin typeface="+mn-lt"/>
                <a:ea typeface="+mn-ea"/>
                <a:cs typeface="+mn-cs"/>
              </a:rPr>
              <a:t>t least once a year by conducting training sessions for employees. These sessions should teach employees what sexual harassment is, explain that employees have a right to a workplace free of sexual harassment, review your complaint procedure, and encourage employees to use it.</a:t>
            </a:r>
          </a:p>
          <a:p>
            <a:pPr lvl="0" fontAlgn="base"/>
            <a:r>
              <a:rPr lang="en-US" sz="1200" kern="1200" dirty="0">
                <a:solidFill>
                  <a:schemeClr val="tx1"/>
                </a:solidFill>
                <a:effectLst/>
                <a:latin typeface="+mn-lt"/>
                <a:ea typeface="+mn-ea"/>
                <a:cs typeface="+mn-cs"/>
              </a:rPr>
              <a:t>Let your workers know what acceptable/non-acceptable work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is, and that sexual harassment will not be tolerated.</a:t>
            </a:r>
          </a:p>
          <a:p>
            <a:pPr fontAlgn="base"/>
            <a:r>
              <a:rPr lang="en-US" sz="1200" b="1" kern="1200" dirty="0">
                <a:solidFill>
                  <a:schemeClr val="tx1"/>
                </a:solidFill>
                <a:effectLst/>
                <a:latin typeface="+mn-lt"/>
                <a:ea typeface="+mn-ea"/>
                <a:cs typeface="+mn-cs"/>
              </a:rPr>
              <a:t>Train Employees on:</a:t>
            </a:r>
            <a:endParaRPr lang="en-US" sz="12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Consent.</a:t>
            </a:r>
          </a:p>
          <a:p>
            <a:pPr lvl="0" fontAlgn="base"/>
            <a:r>
              <a:rPr lang="en-US" sz="1200" kern="1200" dirty="0">
                <a:solidFill>
                  <a:schemeClr val="tx1"/>
                </a:solidFill>
                <a:effectLst/>
                <a:latin typeface="+mn-lt"/>
                <a:ea typeface="+mn-ea"/>
                <a:cs typeface="+mn-cs"/>
              </a:rPr>
              <a:t>what sexual harassment is.</a:t>
            </a:r>
          </a:p>
          <a:p>
            <a:pPr lvl="0" fontAlgn="base"/>
            <a:r>
              <a:rPr lang="en-US" sz="1200" kern="1200" dirty="0">
                <a:solidFill>
                  <a:schemeClr val="tx1"/>
                </a:solidFill>
                <a:effectLst/>
                <a:latin typeface="+mn-lt"/>
                <a:ea typeface="+mn-ea"/>
                <a:cs typeface="+mn-cs"/>
              </a:rPr>
              <a:t>what your sexual harassment policy contains.</a:t>
            </a:r>
          </a:p>
          <a:p>
            <a:pPr lvl="0" fontAlgn="base"/>
            <a:r>
              <a:rPr lang="en-US" sz="1200" kern="1200" dirty="0">
                <a:solidFill>
                  <a:schemeClr val="tx1"/>
                </a:solidFill>
                <a:effectLst/>
                <a:latin typeface="+mn-lt"/>
                <a:ea typeface="+mn-ea"/>
                <a:cs typeface="+mn-cs"/>
              </a:rPr>
              <a:t>what worker should do if they experience sexual harassment.</a:t>
            </a:r>
          </a:p>
          <a:p>
            <a:pPr lvl="0" fontAlgn="base"/>
            <a:r>
              <a:rPr lang="en-US" sz="1200" kern="1200" dirty="0">
                <a:solidFill>
                  <a:schemeClr val="tx1"/>
                </a:solidFill>
                <a:effectLst/>
                <a:latin typeface="+mn-lt"/>
                <a:ea typeface="+mn-ea"/>
                <a:cs typeface="+mn-cs"/>
              </a:rPr>
              <a:t>what workers can do if they see sexual harassment.</a:t>
            </a:r>
          </a:p>
          <a:p>
            <a:pPr lvl="0" fontAlgn="base"/>
            <a:r>
              <a:rPr lang="en-US" sz="1200" kern="1200" dirty="0">
                <a:solidFill>
                  <a:schemeClr val="tx1"/>
                </a:solidFill>
                <a:effectLst/>
                <a:latin typeface="+mn-lt"/>
                <a:ea typeface="+mn-ea"/>
                <a:cs typeface="+mn-cs"/>
              </a:rPr>
              <a:t>Ensure your induction for new workers covers the information above.</a:t>
            </a:r>
          </a:p>
          <a:p>
            <a:pPr lvl="0" fontAlgn="base"/>
            <a:r>
              <a:rPr lang="en-US" sz="1200" kern="1200" dirty="0">
                <a:solidFill>
                  <a:schemeClr val="tx1"/>
                </a:solidFill>
                <a:effectLst/>
                <a:latin typeface="+mn-lt"/>
                <a:ea typeface="+mn-ea"/>
                <a:cs typeface="+mn-cs"/>
              </a:rPr>
              <a:t>Talk about sexual harassment at team meetings and toolbox talks.</a:t>
            </a:r>
          </a:p>
          <a:p>
            <a:pPr lvl="0" fontAlgn="base"/>
            <a:r>
              <a:rPr lang="en-US" sz="1200" kern="1200" dirty="0">
                <a:solidFill>
                  <a:schemeClr val="tx1"/>
                </a:solidFill>
                <a:effectLst/>
                <a:latin typeface="+mn-lt"/>
                <a:ea typeface="+mn-ea"/>
                <a:cs typeface="+mn-cs"/>
              </a:rPr>
              <a:t>Put up posters reminding workers what’s acceptable work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8</a:t>
            </a:fld>
            <a:endParaRPr lang="uk-UA"/>
          </a:p>
        </p:txBody>
      </p:sp>
    </p:spTree>
    <p:extLst>
      <p:ext uri="{BB962C8B-B14F-4D97-AF65-F5344CB8AC3E}">
        <p14:creationId xmlns:p14="http://schemas.microsoft.com/office/powerpoint/2010/main" val="1273322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pPr lvl="0"/>
            <a:r>
              <a:rPr lang="en-US" sz="1200" b="1" kern="1200" dirty="0">
                <a:solidFill>
                  <a:schemeClr val="tx1"/>
                </a:solidFill>
                <a:effectLst/>
                <a:latin typeface="+mn-lt"/>
                <a:ea typeface="+mn-ea"/>
                <a:cs typeface="+mn-cs"/>
              </a:rPr>
              <a:t>C.  Train supervisors and managers </a:t>
            </a:r>
            <a:r>
              <a:rPr lang="en-US" sz="1200" kern="1200" dirty="0">
                <a:solidFill>
                  <a:schemeClr val="tx1"/>
                </a:solidFill>
                <a:effectLst/>
                <a:latin typeface="+mn-lt"/>
                <a:ea typeface="+mn-ea"/>
                <a:cs typeface="+mn-cs"/>
              </a:rPr>
              <a:t>at least once a yearly by conducting training sessions for supervisors and managers that are separate from the employee sessions. The sessions should educate the managers and supervisors about sexual harassment and explain how to deal with complaints. </a:t>
            </a:r>
          </a:p>
          <a:p>
            <a:pPr lvl="0"/>
            <a:r>
              <a:rPr lang="en-US" sz="1200" b="1" kern="1200" dirty="0">
                <a:solidFill>
                  <a:schemeClr val="tx1"/>
                </a:solidFill>
                <a:effectLst/>
                <a:latin typeface="+mn-lt"/>
                <a:ea typeface="+mn-ea"/>
                <a:cs typeface="+mn-cs"/>
              </a:rPr>
              <a:t>D.  Develop good managers</a:t>
            </a:r>
            <a:endParaRPr lang="en-U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Give your managers leadership training to help them effectively manage and supervise workers.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Expect managers to intervene early to call out and deal with any unreasonable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before it escalates.</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9</a:t>
            </a:fld>
            <a:endParaRPr lang="uk-UA"/>
          </a:p>
        </p:txBody>
      </p:sp>
    </p:spTree>
    <p:extLst>
      <p:ext uri="{BB962C8B-B14F-4D97-AF65-F5344CB8AC3E}">
        <p14:creationId xmlns:p14="http://schemas.microsoft.com/office/powerpoint/2010/main" val="3572067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7067205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70337450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AM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2532888"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3302927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M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502152"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0022214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M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6053328" y="2633472"/>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9784080" y="2633472"/>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7592331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AM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00984" y="2715768"/>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7918704" y="2715768"/>
            <a:ext cx="2450592" cy="2450592"/>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12527280" y="2715768"/>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20528096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AM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37560" y="2935224"/>
            <a:ext cx="1591056" cy="1591056"/>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3337560" y="5980176"/>
            <a:ext cx="1591056" cy="1591056"/>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9811512" y="2935224"/>
            <a:ext cx="1591056" cy="1591056"/>
          </a:xfrm>
          <a:prstGeom prst="ellipse">
            <a:avLst/>
          </a:prstGeom>
          <a:ln w="25400">
            <a:solidFill>
              <a:schemeClr val="accent1"/>
            </a:solidFill>
          </a:ln>
        </p:spPr>
        <p:txBody>
          <a:bodyPr/>
          <a:lstStyle>
            <a:lvl1pPr>
              <a:defRPr sz="2000"/>
            </a:lvl1pPr>
          </a:lstStyle>
          <a:p>
            <a:endParaRPr lang="uk-UA"/>
          </a:p>
        </p:txBody>
      </p:sp>
      <p:sp>
        <p:nvSpPr>
          <p:cNvPr id="13" name="Picture Placeholder 12"/>
          <p:cNvSpPr>
            <a:spLocks noGrp="1"/>
          </p:cNvSpPr>
          <p:nvPr>
            <p:ph type="pic" sz="quarter" idx="14"/>
          </p:nvPr>
        </p:nvSpPr>
        <p:spPr>
          <a:xfrm>
            <a:off x="9811512" y="5981700"/>
            <a:ext cx="1591056" cy="1591056"/>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4635797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AM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89733436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413604017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spTree>
    <p:extLst>
      <p:ext uri="{BB962C8B-B14F-4D97-AF65-F5344CB8AC3E}">
        <p14:creationId xmlns:p14="http://schemas.microsoft.com/office/powerpoint/2010/main" val="3516453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69629812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spTree>
    <p:extLst>
      <p:ext uri="{BB962C8B-B14F-4D97-AF65-F5344CB8AC3E}">
        <p14:creationId xmlns:p14="http://schemas.microsoft.com/office/powerpoint/2010/main" val="1330331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12"/>
          <p:cNvSpPr>
            <a:spLocks noGrp="1"/>
          </p:cNvSpPr>
          <p:nvPr>
            <p:ph type="pic" sz="quarter" idx="11"/>
          </p:nvPr>
        </p:nvSpPr>
        <p:spPr>
          <a:xfrm>
            <a:off x="3273552" y="2779776"/>
            <a:ext cx="1444752" cy="1444752"/>
          </a:xfrm>
          <a:prstGeom prst="ellipse">
            <a:avLst/>
          </a:prstGeom>
          <a:ln w="25400">
            <a:solidFill>
              <a:schemeClr val="accent1"/>
            </a:solidFill>
          </a:ln>
        </p:spPr>
        <p:txBody>
          <a:bodyPr/>
          <a:lstStyle>
            <a:lvl1pPr>
              <a:defRPr sz="2000"/>
            </a:lvl1pPr>
          </a:lstStyle>
          <a:p>
            <a:endParaRPr lang="uk-UA"/>
          </a:p>
        </p:txBody>
      </p:sp>
      <p:sp>
        <p:nvSpPr>
          <p:cNvPr id="14" name="Picture Placeholder 12"/>
          <p:cNvSpPr>
            <a:spLocks noGrp="1"/>
          </p:cNvSpPr>
          <p:nvPr>
            <p:ph type="pic" sz="quarter" idx="12"/>
          </p:nvPr>
        </p:nvSpPr>
        <p:spPr>
          <a:xfrm>
            <a:off x="13780008" y="5779008"/>
            <a:ext cx="1444752" cy="144475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62653937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2093976"/>
            <a:ext cx="2743200" cy="2743200"/>
          </a:xfrm>
          <a:prstGeom prst="ellipse">
            <a:avLst/>
          </a:prstGeom>
          <a:ln w="25400">
            <a:solidFill>
              <a:schemeClr val="accent1"/>
            </a:solidFill>
          </a:ln>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9411797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1499616" y="3346704"/>
            <a:ext cx="3593592" cy="3593592"/>
          </a:xfrm>
          <a:prstGeom prst="rect">
            <a:avLst/>
          </a:prstGeom>
        </p:spPr>
        <p:txBody>
          <a:bodyPr/>
          <a:lstStyle/>
          <a:p>
            <a:endParaRPr lang="uk-UA"/>
          </a:p>
        </p:txBody>
      </p:sp>
    </p:spTree>
    <p:extLst>
      <p:ext uri="{BB962C8B-B14F-4D97-AF65-F5344CB8AC3E}">
        <p14:creationId xmlns:p14="http://schemas.microsoft.com/office/powerpoint/2010/main" val="25326873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18288000" cy="5486400"/>
          </a:xfrm>
          <a:prstGeom prst="rect">
            <a:avLst/>
          </a:prstGeom>
        </p:spPr>
        <p:txBody>
          <a:bodyPr/>
          <a:lstStyle/>
          <a:p>
            <a:endParaRPr lang="uk-UA"/>
          </a:p>
        </p:txBody>
      </p:sp>
    </p:spTree>
    <p:extLst>
      <p:ext uri="{BB962C8B-B14F-4D97-AF65-F5344CB8AC3E}">
        <p14:creationId xmlns:p14="http://schemas.microsoft.com/office/powerpoint/2010/main" val="10791360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189197058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089348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cxnSp>
        <p:nvCxnSpPr>
          <p:cNvPr id="4" name="Straight Connector 3"/>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34950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cxnSp>
        <p:nvCxnSpPr>
          <p:cNvPr id="4" name="Straight Connector 3"/>
          <p:cNvCxnSpPr/>
          <p:nvPr userDrawn="1"/>
        </p:nvCxnSpPr>
        <p:spPr>
          <a:xfrm>
            <a:off x="98869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099693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3255264"/>
            <a:ext cx="2542032" cy="4526280"/>
          </a:xfrm>
          <a:prstGeom prst="rect">
            <a:avLst/>
          </a:prstGeom>
        </p:spPr>
        <p:txBody>
          <a:bodyPr/>
          <a:lstStyle/>
          <a:p>
            <a:endParaRPr lang="uk-UA"/>
          </a:p>
        </p:txBody>
      </p:sp>
    </p:spTree>
    <p:extLst>
      <p:ext uri="{BB962C8B-B14F-4D97-AF65-F5344CB8AC3E}">
        <p14:creationId xmlns:p14="http://schemas.microsoft.com/office/powerpoint/2010/main" val="320571165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5209429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3648456"/>
            <a:ext cx="2075688" cy="3758184"/>
          </a:xfrm>
          <a:prstGeom prst="rect">
            <a:avLst/>
          </a:prstGeom>
        </p:spPr>
        <p:txBody>
          <a:bodyPr/>
          <a:lstStyle/>
          <a:p>
            <a:endParaRPr lang="uk-UA"/>
          </a:p>
        </p:txBody>
      </p:sp>
      <p:sp>
        <p:nvSpPr>
          <p:cNvPr id="10" name="Picture Placeholder 5"/>
          <p:cNvSpPr>
            <a:spLocks noGrp="1"/>
          </p:cNvSpPr>
          <p:nvPr>
            <p:ph type="pic" sz="quarter" idx="12"/>
          </p:nvPr>
        </p:nvSpPr>
        <p:spPr>
          <a:xfrm>
            <a:off x="1563624" y="3648456"/>
            <a:ext cx="2075688" cy="3758184"/>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163824" y="3355848"/>
            <a:ext cx="2423160" cy="4315968"/>
          </a:xfrm>
          <a:prstGeom prst="rect">
            <a:avLst/>
          </a:prstGeom>
        </p:spPr>
        <p:txBody>
          <a:bodyPr/>
          <a:lstStyle/>
          <a:p>
            <a:endParaRPr lang="uk-UA"/>
          </a:p>
        </p:txBody>
      </p:sp>
    </p:spTree>
    <p:extLst>
      <p:ext uri="{BB962C8B-B14F-4D97-AF65-F5344CB8AC3E}">
        <p14:creationId xmlns:p14="http://schemas.microsoft.com/office/powerpoint/2010/main" val="281317247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2999232"/>
            <a:ext cx="3730752" cy="4983480"/>
          </a:xfrm>
          <a:prstGeom prst="rect">
            <a:avLst/>
          </a:prstGeom>
        </p:spPr>
        <p:txBody>
          <a:bodyPr/>
          <a:lstStyle/>
          <a:p>
            <a:endParaRPr lang="uk-UA"/>
          </a:p>
        </p:txBody>
      </p:sp>
    </p:spTree>
    <p:extLst>
      <p:ext uri="{BB962C8B-B14F-4D97-AF65-F5344CB8AC3E}">
        <p14:creationId xmlns:p14="http://schemas.microsoft.com/office/powerpoint/2010/main" val="418822960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VICES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51760" y="2990088"/>
            <a:ext cx="6400800" cy="3941064"/>
          </a:xfrm>
          <a:prstGeom prst="rect">
            <a:avLst/>
          </a:prstGeom>
        </p:spPr>
        <p:txBody>
          <a:bodyPr/>
          <a:lstStyle/>
          <a:p>
            <a:endParaRPr lang="uk-UA"/>
          </a:p>
        </p:txBody>
      </p:sp>
    </p:spTree>
    <p:extLst>
      <p:ext uri="{BB962C8B-B14F-4D97-AF65-F5344CB8AC3E}">
        <p14:creationId xmlns:p14="http://schemas.microsoft.com/office/powerpoint/2010/main" val="426477975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EVICES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438144" y="3054096"/>
            <a:ext cx="5276088" cy="3255264"/>
          </a:xfrm>
          <a:prstGeom prst="rect">
            <a:avLst/>
          </a:prstGeom>
        </p:spPr>
        <p:txBody>
          <a:bodyPr/>
          <a:lstStyle/>
          <a:p>
            <a:endParaRPr lang="uk-UA"/>
          </a:p>
        </p:txBody>
      </p:sp>
    </p:spTree>
    <p:extLst>
      <p:ext uri="{BB962C8B-B14F-4D97-AF65-F5344CB8AC3E}">
        <p14:creationId xmlns:p14="http://schemas.microsoft.com/office/powerpoint/2010/main" val="264707744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VICES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121408" y="2953512"/>
            <a:ext cx="6519672" cy="3730752"/>
          </a:xfrm>
          <a:prstGeom prst="rect">
            <a:avLst/>
          </a:prstGeom>
        </p:spPr>
        <p:txBody>
          <a:bodyPr/>
          <a:lstStyle/>
          <a:p>
            <a:endParaRPr lang="uk-UA"/>
          </a:p>
        </p:txBody>
      </p:sp>
    </p:spTree>
    <p:extLst>
      <p:ext uri="{BB962C8B-B14F-4D97-AF65-F5344CB8AC3E}">
        <p14:creationId xmlns:p14="http://schemas.microsoft.com/office/powerpoint/2010/main" val="166257686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EVICES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002536" y="2788920"/>
            <a:ext cx="7178040" cy="4105656"/>
          </a:xfrm>
          <a:prstGeom prst="rect">
            <a:avLst/>
          </a:prstGeom>
        </p:spPr>
        <p:txBody>
          <a:bodyPr/>
          <a:lstStyle/>
          <a:p>
            <a:endParaRPr lang="uk-UA"/>
          </a:p>
        </p:txBody>
      </p:sp>
    </p:spTree>
    <p:extLst>
      <p:ext uri="{BB962C8B-B14F-4D97-AF65-F5344CB8AC3E}">
        <p14:creationId xmlns:p14="http://schemas.microsoft.com/office/powerpoint/2010/main" val="22621343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5961888" y="2441448"/>
            <a:ext cx="5705856" cy="3246120"/>
          </a:xfrm>
          <a:prstGeom prst="rect">
            <a:avLst/>
          </a:prstGeom>
        </p:spPr>
        <p:txBody>
          <a:bodyPr/>
          <a:lstStyle>
            <a:lvl1pPr>
              <a:defRPr sz="2000"/>
            </a:lvl1pPr>
          </a:lstStyle>
          <a:p>
            <a:endParaRPr lang="uk-UA"/>
          </a:p>
        </p:txBody>
      </p:sp>
      <p:sp>
        <p:nvSpPr>
          <p:cNvPr id="11" name="Picture Placeholder 2"/>
          <p:cNvSpPr>
            <a:spLocks noGrp="1"/>
          </p:cNvSpPr>
          <p:nvPr>
            <p:ph type="pic" sz="quarter" idx="13"/>
          </p:nvPr>
        </p:nvSpPr>
        <p:spPr>
          <a:xfrm>
            <a:off x="3657600" y="5753100"/>
            <a:ext cx="685800" cy="1216152"/>
          </a:xfrm>
          <a:prstGeom prst="rect">
            <a:avLst/>
          </a:prstGeom>
        </p:spPr>
        <p:txBody>
          <a:bodyPr/>
          <a:lstStyle>
            <a:lvl1pPr>
              <a:defRPr sz="1200"/>
            </a:lvl1pPr>
          </a:lstStyle>
          <a:p>
            <a:endParaRPr lang="uk-UA"/>
          </a:p>
        </p:txBody>
      </p:sp>
      <p:sp>
        <p:nvSpPr>
          <p:cNvPr id="12" name="Picture Placeholder 2"/>
          <p:cNvSpPr>
            <a:spLocks noGrp="1"/>
          </p:cNvSpPr>
          <p:nvPr>
            <p:ph type="pic" sz="quarter" idx="14"/>
          </p:nvPr>
        </p:nvSpPr>
        <p:spPr>
          <a:xfrm>
            <a:off x="4690872" y="4754880"/>
            <a:ext cx="1645920" cy="2176272"/>
          </a:xfrm>
          <a:prstGeom prst="rect">
            <a:avLst/>
          </a:prstGeom>
        </p:spPr>
        <p:txBody>
          <a:bodyPr/>
          <a:lstStyle>
            <a:lvl1pPr>
              <a:defRPr sz="1200"/>
            </a:lvl1pPr>
          </a:lstStyle>
          <a:p>
            <a:endParaRPr lang="uk-UA"/>
          </a:p>
        </p:txBody>
      </p:sp>
      <p:sp>
        <p:nvSpPr>
          <p:cNvPr id="13" name="Picture Placeholder 2"/>
          <p:cNvSpPr>
            <a:spLocks noGrp="1"/>
          </p:cNvSpPr>
          <p:nvPr>
            <p:ph type="pic" sz="quarter" idx="15"/>
          </p:nvPr>
        </p:nvSpPr>
        <p:spPr>
          <a:xfrm>
            <a:off x="11055096" y="4334256"/>
            <a:ext cx="3886200" cy="2404872"/>
          </a:xfrm>
          <a:prstGeom prst="rect">
            <a:avLst/>
          </a:prstGeom>
        </p:spPr>
        <p:txBody>
          <a:bodyPr/>
          <a:lstStyle>
            <a:lvl1pPr>
              <a:defRPr sz="1200"/>
            </a:lvl1pPr>
          </a:lstStyle>
          <a:p>
            <a:endParaRPr lang="uk-UA"/>
          </a:p>
        </p:txBody>
      </p:sp>
    </p:spTree>
    <p:extLst>
      <p:ext uri="{BB962C8B-B14F-4D97-AF65-F5344CB8AC3E}">
        <p14:creationId xmlns:p14="http://schemas.microsoft.com/office/powerpoint/2010/main" val="200917993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EVICES OPT-9">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807208" y="3200400"/>
            <a:ext cx="3886200" cy="3886200"/>
          </a:xfrm>
          <a:prstGeom prst="rect">
            <a:avLst/>
          </a:prstGeom>
          <a:effectLst>
            <a:outerShdw blurRad="292100" dist="38100" dir="5400000" algn="t" rotWithShape="0">
              <a:schemeClr val="accent1">
                <a:alpha val="67000"/>
              </a:schemeClr>
            </a:outerShdw>
          </a:effectLst>
        </p:spPr>
        <p:txBody>
          <a:bodyPr/>
          <a:lstStyle/>
          <a:p>
            <a:endParaRPr lang="uk-UA"/>
          </a:p>
        </p:txBody>
      </p:sp>
    </p:spTree>
    <p:extLst>
      <p:ext uri="{BB962C8B-B14F-4D97-AF65-F5344CB8AC3E}">
        <p14:creationId xmlns:p14="http://schemas.microsoft.com/office/powerpoint/2010/main" val="133799537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29384" y="3218688"/>
            <a:ext cx="2423160" cy="4315968"/>
          </a:xfrm>
          <a:prstGeom prst="rect">
            <a:avLst/>
          </a:prstGeom>
        </p:spPr>
        <p:txBody>
          <a:bodyPr/>
          <a:lstStyle/>
          <a:p>
            <a:endParaRPr lang="uk-UA"/>
          </a:p>
        </p:txBody>
      </p:sp>
    </p:spTree>
    <p:extLst>
      <p:ext uri="{BB962C8B-B14F-4D97-AF65-F5344CB8AC3E}">
        <p14:creationId xmlns:p14="http://schemas.microsoft.com/office/powerpoint/2010/main" val="2716150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EVICES OPT-12">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01952" y="3584448"/>
            <a:ext cx="2194560" cy="3886200"/>
          </a:xfrm>
          <a:prstGeom prst="rect">
            <a:avLst/>
          </a:prstGeom>
        </p:spPr>
        <p:txBody>
          <a:bodyPr/>
          <a:lstStyle/>
          <a:p>
            <a:endParaRPr lang="uk-UA"/>
          </a:p>
        </p:txBody>
      </p:sp>
      <p:sp>
        <p:nvSpPr>
          <p:cNvPr id="11" name="Picture Placeholder 5"/>
          <p:cNvSpPr>
            <a:spLocks noGrp="1"/>
          </p:cNvSpPr>
          <p:nvPr>
            <p:ph type="pic" sz="quarter" idx="12"/>
          </p:nvPr>
        </p:nvSpPr>
        <p:spPr>
          <a:xfrm>
            <a:off x="5468112" y="3584448"/>
            <a:ext cx="2194560" cy="3886200"/>
          </a:xfrm>
          <a:prstGeom prst="rect">
            <a:avLst/>
          </a:prstGeom>
        </p:spPr>
        <p:txBody>
          <a:bodyPr/>
          <a:lstStyle/>
          <a:p>
            <a:endParaRPr lang="uk-UA"/>
          </a:p>
        </p:txBody>
      </p:sp>
      <p:sp>
        <p:nvSpPr>
          <p:cNvPr id="12" name="Picture Placeholder 5"/>
          <p:cNvSpPr>
            <a:spLocks noGrp="1"/>
          </p:cNvSpPr>
          <p:nvPr>
            <p:ph type="pic" sz="quarter" idx="13"/>
          </p:nvPr>
        </p:nvSpPr>
        <p:spPr>
          <a:xfrm>
            <a:off x="3520440" y="3264408"/>
            <a:ext cx="2542032" cy="4526280"/>
          </a:xfrm>
          <a:prstGeom prst="rect">
            <a:avLst/>
          </a:prstGeom>
        </p:spPr>
        <p:txBody>
          <a:bodyPr/>
          <a:lstStyle/>
          <a:p>
            <a:endParaRPr lang="uk-UA"/>
          </a:p>
        </p:txBody>
      </p:sp>
    </p:spTree>
    <p:extLst>
      <p:ext uri="{BB962C8B-B14F-4D97-AF65-F5344CB8AC3E}">
        <p14:creationId xmlns:p14="http://schemas.microsoft.com/office/powerpoint/2010/main" val="372568595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EVICES OPT-13">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2624328" y="2990088"/>
            <a:ext cx="3730752" cy="4983480"/>
          </a:xfrm>
          <a:prstGeom prst="rect">
            <a:avLst/>
          </a:prstGeom>
        </p:spPr>
        <p:txBody>
          <a:bodyPr/>
          <a:lstStyle/>
          <a:p>
            <a:endParaRPr lang="uk-UA"/>
          </a:p>
        </p:txBody>
      </p:sp>
    </p:spTree>
    <p:extLst>
      <p:ext uri="{BB962C8B-B14F-4D97-AF65-F5344CB8AC3E}">
        <p14:creationId xmlns:p14="http://schemas.microsoft.com/office/powerpoint/2010/main" val="38155746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828681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1655064" y="2788920"/>
            <a:ext cx="6967728" cy="3986784"/>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730979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EVICES OPT-16">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9"/>
          <p:cNvSpPr>
            <a:spLocks noGrp="1"/>
          </p:cNvSpPr>
          <p:nvPr>
            <p:ph type="pic" sz="quarter" idx="11"/>
          </p:nvPr>
        </p:nvSpPr>
        <p:spPr>
          <a:xfrm>
            <a:off x="4846320" y="3200400"/>
            <a:ext cx="8622792" cy="4846320"/>
          </a:xfrm>
          <a:prstGeom prst="rect">
            <a:avLst/>
          </a:prstGeom>
        </p:spPr>
        <p:txBody>
          <a:bodyPr/>
          <a:lstStyle/>
          <a:p>
            <a:endParaRPr lang="uk-UA"/>
          </a:p>
        </p:txBody>
      </p:sp>
    </p:spTree>
    <p:extLst>
      <p:ext uri="{BB962C8B-B14F-4D97-AF65-F5344CB8AC3E}">
        <p14:creationId xmlns:p14="http://schemas.microsoft.com/office/powerpoint/2010/main" val="153085764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2478024"/>
            <a:ext cx="9052560" cy="5998464"/>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43734019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ORTFOLIO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3716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96012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47234858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2573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20015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66294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9167472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ORTFOLIO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2"/>
          <p:cNvSpPr>
            <a:spLocks noGrp="1"/>
          </p:cNvSpPr>
          <p:nvPr>
            <p:ph type="pic" sz="quarter" idx="12"/>
          </p:nvPr>
        </p:nvSpPr>
        <p:spPr>
          <a:xfrm>
            <a:off x="12573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3"/>
          </p:nvPr>
        </p:nvSpPr>
        <p:spPr>
          <a:xfrm>
            <a:off x="120015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4"/>
          </p:nvPr>
        </p:nvSpPr>
        <p:spPr>
          <a:xfrm>
            <a:off x="66294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4009983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ORTFOLIO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
        <p:nvSpPr>
          <p:cNvPr id="18" name="Picture Placeholder 5"/>
          <p:cNvSpPr>
            <a:spLocks noGrp="1"/>
          </p:cNvSpPr>
          <p:nvPr>
            <p:ph type="pic" sz="quarter" idx="20"/>
          </p:nvPr>
        </p:nvSpPr>
        <p:spPr>
          <a:xfrm>
            <a:off x="4114800" y="42336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3485093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3657600" cy="2743200"/>
          </a:xfrm>
          <a:prstGeom prst="rect">
            <a:avLst/>
          </a:prstGeom>
          <a:ln w="12700">
            <a:solidFill>
              <a:schemeClr val="bg1"/>
            </a:solidFill>
          </a:ln>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0" name="Picture Placeholder 2"/>
          <p:cNvSpPr>
            <a:spLocks noGrp="1"/>
          </p:cNvSpPr>
          <p:nvPr>
            <p:ph type="pic" sz="quarter" idx="15"/>
          </p:nvPr>
        </p:nvSpPr>
        <p:spPr>
          <a:xfrm>
            <a:off x="36576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1" name="Picture Placeholder 2"/>
          <p:cNvSpPr>
            <a:spLocks noGrp="1"/>
          </p:cNvSpPr>
          <p:nvPr>
            <p:ph type="pic" sz="quarter" idx="16"/>
          </p:nvPr>
        </p:nvSpPr>
        <p:spPr>
          <a:xfrm>
            <a:off x="36576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2" name="Picture Placeholder 2"/>
          <p:cNvSpPr>
            <a:spLocks noGrp="1"/>
          </p:cNvSpPr>
          <p:nvPr>
            <p:ph type="pic" sz="quarter" idx="17"/>
          </p:nvPr>
        </p:nvSpPr>
        <p:spPr>
          <a:xfrm>
            <a:off x="73152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3" name="Picture Placeholder 2"/>
          <p:cNvSpPr>
            <a:spLocks noGrp="1"/>
          </p:cNvSpPr>
          <p:nvPr>
            <p:ph type="pic" sz="quarter" idx="18"/>
          </p:nvPr>
        </p:nvSpPr>
        <p:spPr>
          <a:xfrm>
            <a:off x="73152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4" name="Picture Placeholder 2"/>
          <p:cNvSpPr>
            <a:spLocks noGrp="1"/>
          </p:cNvSpPr>
          <p:nvPr>
            <p:ph type="pic" sz="quarter" idx="19"/>
          </p:nvPr>
        </p:nvSpPr>
        <p:spPr>
          <a:xfrm>
            <a:off x="109728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5" name="Picture Placeholder 2"/>
          <p:cNvSpPr>
            <a:spLocks noGrp="1"/>
          </p:cNvSpPr>
          <p:nvPr>
            <p:ph type="pic" sz="quarter" idx="20"/>
          </p:nvPr>
        </p:nvSpPr>
        <p:spPr>
          <a:xfrm>
            <a:off x="109728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6" name="Picture Placeholder 2"/>
          <p:cNvSpPr>
            <a:spLocks noGrp="1"/>
          </p:cNvSpPr>
          <p:nvPr>
            <p:ph type="pic" sz="quarter" idx="21"/>
          </p:nvPr>
        </p:nvSpPr>
        <p:spPr>
          <a:xfrm>
            <a:off x="146304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7" name="Picture Placeholder 2"/>
          <p:cNvSpPr>
            <a:spLocks noGrp="1"/>
          </p:cNvSpPr>
          <p:nvPr>
            <p:ph type="pic" sz="quarter" idx="22"/>
          </p:nvPr>
        </p:nvSpPr>
        <p:spPr>
          <a:xfrm>
            <a:off x="14630400" y="5148072"/>
            <a:ext cx="3657600" cy="2743200"/>
          </a:xfrm>
          <a:prstGeom prst="rect">
            <a:avLst/>
          </a:prstGeom>
          <a:ln w="12700">
            <a:solidFill>
              <a:schemeClr val="bg1"/>
            </a:solidFill>
          </a:ln>
          <a:effectLst/>
        </p:spPr>
        <p:txBody>
          <a:bodyPr/>
          <a:lstStyle>
            <a:lvl1pPr>
              <a:defRPr sz="2000"/>
            </a:lvl1pPr>
          </a:lstStyle>
          <a:p>
            <a:endParaRPr lang="uk-UA"/>
          </a:p>
        </p:txBody>
      </p:sp>
    </p:spTree>
    <p:extLst>
      <p:ext uri="{BB962C8B-B14F-4D97-AF65-F5344CB8AC3E}">
        <p14:creationId xmlns:p14="http://schemas.microsoft.com/office/powerpoint/2010/main" val="32984681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Rectangle 9"/>
          <p:cNvSpPr/>
          <p:nvPr userDrawn="1"/>
        </p:nvSpPr>
        <p:spPr>
          <a:xfrm>
            <a:off x="0" y="2400300"/>
            <a:ext cx="18288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2676735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5143500"/>
            <a:ext cx="4572000" cy="2743200"/>
          </a:xfrm>
          <a:prstGeom prst="rect">
            <a:avLst/>
          </a:prstGeom>
        </p:spPr>
        <p:txBody>
          <a:bodyPr/>
          <a:lstStyle/>
          <a:p>
            <a:endParaRPr lang="uk-UA"/>
          </a:p>
        </p:txBody>
      </p:sp>
      <p:sp>
        <p:nvSpPr>
          <p:cNvPr id="11" name="Picture Placeholder 5"/>
          <p:cNvSpPr>
            <a:spLocks noGrp="1"/>
          </p:cNvSpPr>
          <p:nvPr>
            <p:ph type="pic" sz="quarter" idx="12"/>
          </p:nvPr>
        </p:nvSpPr>
        <p:spPr>
          <a:xfrm>
            <a:off x="4572000" y="2400300"/>
            <a:ext cx="4572000" cy="2743200"/>
          </a:xfrm>
          <a:prstGeom prst="rect">
            <a:avLst/>
          </a:prstGeom>
        </p:spPr>
        <p:txBody>
          <a:bodyPr/>
          <a:lstStyle/>
          <a:p>
            <a:endParaRPr lang="uk-UA"/>
          </a:p>
        </p:txBody>
      </p:sp>
      <p:sp>
        <p:nvSpPr>
          <p:cNvPr id="12" name="Picture Placeholder 5"/>
          <p:cNvSpPr>
            <a:spLocks noGrp="1"/>
          </p:cNvSpPr>
          <p:nvPr>
            <p:ph type="pic" sz="quarter" idx="13"/>
          </p:nvPr>
        </p:nvSpPr>
        <p:spPr>
          <a:xfrm>
            <a:off x="9144000" y="5143500"/>
            <a:ext cx="4572000" cy="2743200"/>
          </a:xfrm>
          <a:prstGeom prst="rect">
            <a:avLst/>
          </a:prstGeom>
        </p:spPr>
        <p:txBody>
          <a:bodyPr/>
          <a:lstStyle/>
          <a:p>
            <a:endParaRPr lang="uk-UA"/>
          </a:p>
        </p:txBody>
      </p:sp>
      <p:sp>
        <p:nvSpPr>
          <p:cNvPr id="13" name="Picture Placeholder 5"/>
          <p:cNvSpPr>
            <a:spLocks noGrp="1"/>
          </p:cNvSpPr>
          <p:nvPr>
            <p:ph type="pic" sz="quarter" idx="14"/>
          </p:nvPr>
        </p:nvSpPr>
        <p:spPr>
          <a:xfrm>
            <a:off x="13716000" y="2400300"/>
            <a:ext cx="4572000" cy="2743200"/>
          </a:xfrm>
          <a:prstGeom prst="rect">
            <a:avLst/>
          </a:prstGeom>
        </p:spPr>
        <p:txBody>
          <a:bodyPr/>
          <a:lstStyle/>
          <a:p>
            <a:endParaRPr lang="uk-UA"/>
          </a:p>
        </p:txBody>
      </p:sp>
    </p:spTree>
    <p:extLst>
      <p:ext uri="{BB962C8B-B14F-4D97-AF65-F5344CB8AC3E}">
        <p14:creationId xmlns:p14="http://schemas.microsoft.com/office/powerpoint/2010/main" val="42467706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3257550"/>
            <a:ext cx="5715000" cy="3833813"/>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71967628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514350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2051255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04590641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6749189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theme" Target="../theme/theme4.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3" r:id="rId3"/>
    <p:sldLayoutId id="2147483680" r:id="rId4"/>
    <p:sldLayoutId id="2147483697" r:id="rId5"/>
    <p:sldLayoutId id="2147483698"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676" r:id="rId6"/>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439248"/>
      </p:ext>
    </p:extLst>
  </p:cSld>
  <p:clrMap bg1="lt1" tx1="dk1" bg2="lt2" tx2="dk2" accent1="accent1" accent2="accent2" accent3="accent3" accent4="accent4" accent5="accent5" accent6="accent6" hlink="hlink" folHlink="folHlink"/>
  <p:sldLayoutIdLst>
    <p:sldLayoutId id="2147483666" r:id="rId1"/>
    <p:sldLayoutId id="2147483732" r:id="rId2"/>
    <p:sldLayoutId id="2147483731" r:id="rId3"/>
    <p:sldLayoutId id="2147483701" r:id="rId4"/>
    <p:sldLayoutId id="2147483700" r:id="rId5"/>
    <p:sldLayoutId id="2147483699" r:id="rId6"/>
    <p:sldLayoutId id="2147483668" r:id="rId7"/>
    <p:sldLayoutId id="2147483670" r:id="rId8"/>
    <p:sldLayoutId id="2147483671" r:id="rId9"/>
    <p:sldLayoutId id="2147483695" r:id="rId10"/>
    <p:sldLayoutId id="2147483696"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706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6" r:id="rId8"/>
    <p:sldLayoutId id="2147483727" r:id="rId9"/>
    <p:sldLayoutId id="2147483721" r:id="rId10"/>
    <p:sldLayoutId id="2147483722" r:id="rId11"/>
    <p:sldLayoutId id="2147483723" r:id="rId12"/>
    <p:sldLayoutId id="2147483679" r:id="rId13"/>
    <p:sldLayoutId id="2147483724" r:id="rId14"/>
    <p:sldLayoutId id="2147483689" r:id="rId15"/>
    <p:sldLayoutId id="2147483682" r:id="rId16"/>
    <p:sldLayoutId id="2147483683" r:id="rId17"/>
    <p:sldLayoutId id="2147483685" r:id="rId18"/>
    <p:sldLayoutId id="2147483686" r:id="rId19"/>
    <p:sldLayoutId id="2147483688" r:id="rId20"/>
    <p:sldLayoutId id="2147483687" r:id="rId21"/>
    <p:sldLayoutId id="2147483684" r:id="rId22"/>
    <p:sldLayoutId id="2147483667" r:id="rId23"/>
    <p:sldLayoutId id="2147483733" r:id="rId24"/>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8850" y="4000500"/>
            <a:ext cx="6210300" cy="1103672"/>
          </a:xfrm>
          <a:prstGeom prst="rect">
            <a:avLst/>
          </a:prstGeom>
        </p:spPr>
      </p:pic>
      <p:sp>
        <p:nvSpPr>
          <p:cNvPr id="12" name="TextBox 11"/>
          <p:cNvSpPr txBox="1"/>
          <p:nvPr/>
        </p:nvSpPr>
        <p:spPr>
          <a:xfrm>
            <a:off x="0" y="5563969"/>
            <a:ext cx="18288000" cy="646331"/>
          </a:xfrm>
          <a:prstGeom prst="rect">
            <a:avLst/>
          </a:prstGeom>
          <a:noFill/>
        </p:spPr>
        <p:txBody>
          <a:bodyPr wrap="square" rtlCol="0">
            <a:spAutoFit/>
          </a:bodyPr>
          <a:lstStyle/>
          <a:p>
            <a:pPr algn="ctr"/>
            <a:r>
              <a:rPr lang="en-US" sz="3600" dirty="0">
                <a:solidFill>
                  <a:schemeClr val="tx2"/>
                </a:solidFill>
              </a:rPr>
              <a:t>Click anywhere to get started</a:t>
            </a:r>
            <a:r>
              <a:rPr lang="mr-IN" sz="3600" dirty="0">
                <a:solidFill>
                  <a:schemeClr val="tx2"/>
                </a:solidFill>
              </a:rPr>
              <a:t>…</a:t>
            </a:r>
            <a:endParaRPr lang="en-US" sz="3600" dirty="0">
              <a:solidFill>
                <a:schemeClr val="tx2"/>
              </a:solidFill>
            </a:endParaRPr>
          </a:p>
        </p:txBody>
      </p:sp>
    </p:spTree>
    <p:extLst>
      <p:ext uri="{BB962C8B-B14F-4D97-AF65-F5344CB8AC3E}">
        <p14:creationId xmlns:p14="http://schemas.microsoft.com/office/powerpoint/2010/main" val="518851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3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hort Logo 6.wav"/>
                                        </p:tgtEl>
                                      </p:cMediaNode>
                                    </p:audio>
                                  </p:subTnLst>
                                </p:cTn>
                              </p:par>
                              <p:par>
                                <p:cTn id="8" presetID="1" presetClass="entr" presetSubtype="0" fill="hold" grpId="0" nodeType="withEffect">
                                  <p:stCondLst>
                                    <p:cond delay="5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sexual harassment prevention training">
            <a:extLst>
              <a:ext uri="{FF2B5EF4-FFF2-40B4-BE49-F238E27FC236}">
                <a16:creationId xmlns:a16="http://schemas.microsoft.com/office/drawing/2014/main" id="{1A71789F-9878-4054-8617-C10A25A6B9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8000" cy="103004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id="{5A029062-0B40-4469-A9C2-00C47831E7F0}"/>
              </a:ext>
            </a:extLst>
          </p:cNvPr>
          <p:cNvSpPr/>
          <p:nvPr/>
        </p:nvSpPr>
        <p:spPr>
          <a:xfrm>
            <a:off x="0" y="2910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1754841" y="594159"/>
            <a:ext cx="7353300" cy="715581"/>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304801" y="2586453"/>
            <a:ext cx="17817352" cy="466281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r>
              <a:rPr lang="en-US" b="1" dirty="0"/>
              <a:t>E.  Make sure everyone knowns their responsibilities </a:t>
            </a:r>
            <a:endParaRPr lang="en-US" dirty="0"/>
          </a:p>
          <a:p>
            <a:pPr marL="457200" lvl="0" indent="-457200" fontAlgn="base">
              <a:buFont typeface="Arial" panose="020B0604020202020204" pitchFamily="34" charset="0"/>
              <a:buChar char="•"/>
            </a:pPr>
            <a:r>
              <a:rPr lang="en-US" dirty="0"/>
              <a:t>While businesses must effectively deal with sexual harassment at work, everyone at work has a role in dealing with it.</a:t>
            </a:r>
          </a:p>
          <a:p>
            <a:pPr fontAlgn="base"/>
            <a:r>
              <a:rPr lang="en-US" b="1" dirty="0"/>
              <a:t>Workers:</a:t>
            </a:r>
            <a:endParaRPr lang="en-US" dirty="0"/>
          </a:p>
          <a:p>
            <a:pPr marL="457200" lvl="0" indent="-457200" fontAlgn="base">
              <a:buFont typeface="Arial" panose="020B0604020202020204" pitchFamily="34" charset="0"/>
              <a:buChar char="•"/>
            </a:pPr>
            <a:r>
              <a:rPr lang="en-US" dirty="0"/>
              <a:t>have duties to take reasonable care for their own health and safety and to take reasonable care that they don’t harm others while at work.</a:t>
            </a:r>
          </a:p>
          <a:p>
            <a:pPr marL="457200" lvl="0" indent="-457200" fontAlgn="base">
              <a:buFont typeface="Arial" panose="020B0604020202020204" pitchFamily="34" charset="0"/>
              <a:buChar char="•"/>
            </a:pPr>
            <a:r>
              <a:rPr lang="en-US" dirty="0"/>
              <a:t>must cooperate with reasonable policies and procedures about sexual harassment the business has in place that have been notified to them.</a:t>
            </a:r>
          </a:p>
          <a:p>
            <a:pPr marL="457200" lvl="0" indent="-457200" fontAlgn="base">
              <a:buFont typeface="Arial" panose="020B0604020202020204" pitchFamily="34" charset="0"/>
              <a:buChar char="•"/>
            </a:pPr>
            <a:r>
              <a:rPr lang="en-US" dirty="0"/>
              <a:t>must comply, with any reasonable instruction about sexual harassment given by the business so the business can comply with the law</a:t>
            </a:r>
          </a:p>
          <a:p>
            <a:pPr marL="457200" lvl="0" indent="-457200" fontAlgn="base">
              <a:buFont typeface="Arial" panose="020B0604020202020204" pitchFamily="34" charset="0"/>
              <a:buChar char="•"/>
            </a:pPr>
            <a:r>
              <a:rPr lang="en-US" dirty="0"/>
              <a:t>should report sexual harassment they experience or see so their business can do something about it.</a:t>
            </a:r>
          </a:p>
        </p:txBody>
      </p:sp>
    </p:spTree>
    <p:extLst>
      <p:ext uri="{BB962C8B-B14F-4D97-AF65-F5344CB8AC3E}">
        <p14:creationId xmlns:p14="http://schemas.microsoft.com/office/powerpoint/2010/main" val="3593196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rozariolaw.com/wp-content/uploads/2018/09/Sexual-Harassment-940x635.png">
            <a:extLst>
              <a:ext uri="{FF2B5EF4-FFF2-40B4-BE49-F238E27FC236}">
                <a16:creationId xmlns:a16="http://schemas.microsoft.com/office/drawing/2014/main" id="{8E5E905F-E465-4FBF-8399-8CEEA7D9BE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41"/>
            <a:ext cx="16951767" cy="10280133"/>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E9B41D24-70D3-4FB5-872C-34555C98525A}"/>
              </a:ext>
            </a:extLst>
          </p:cNvPr>
          <p:cNvSpPr/>
          <p:nvPr/>
        </p:nvSpPr>
        <p:spPr>
          <a:xfrm>
            <a:off x="914400" y="3009900"/>
            <a:ext cx="16951766" cy="41148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2800">
              <a:solidFill>
                <a:schemeClr val="tx1"/>
              </a:solidFill>
            </a:endParaRPr>
          </a:p>
        </p:txBody>
      </p:sp>
      <p:sp>
        <p:nvSpPr>
          <p:cNvPr id="6" name="Rectangle 14">
            <a:extLst>
              <a:ext uri="{FF2B5EF4-FFF2-40B4-BE49-F238E27FC236}">
                <a16:creationId xmlns:a16="http://schemas.microsoft.com/office/drawing/2014/main" id="{5A029062-0B40-4469-A9C2-00C47831E7F0}"/>
              </a:ext>
            </a:extLst>
          </p:cNvPr>
          <p:cNvSpPr/>
          <p:nvPr/>
        </p:nvSpPr>
        <p:spPr>
          <a:xfrm>
            <a:off x="-35859" y="20314"/>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1754841" y="594159"/>
            <a:ext cx="7353300" cy="71558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solidFill>
                  <a:schemeClr val="bg2"/>
                </a:solidFill>
              </a:rPr>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914399" y="2878271"/>
            <a:ext cx="16951765" cy="437805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lgn="just" fontAlgn="base">
              <a:lnSpc>
                <a:spcPct val="150000"/>
              </a:lnSpc>
            </a:pPr>
            <a:r>
              <a:rPr lang="en-US" b="1" dirty="0"/>
              <a:t>F.  Make your sexual harassment policies, processes and systems transparent</a:t>
            </a:r>
            <a:endParaRPr lang="en-US" dirty="0"/>
          </a:p>
          <a:p>
            <a:pPr marL="457200" lvl="0" indent="-457200" algn="just" fontAlgn="base">
              <a:lnSpc>
                <a:spcPct val="150000"/>
              </a:lnSpc>
              <a:buFont typeface="Arial" panose="020B0604020202020204" pitchFamily="34" charset="0"/>
              <a:buChar char="•"/>
            </a:pPr>
            <a:r>
              <a:rPr lang="en-US" dirty="0"/>
              <a:t>Have a sexual harassment policy that outlines expectations for acceptable behavior and your commitment to deal with sexual harassment.</a:t>
            </a:r>
          </a:p>
          <a:p>
            <a:pPr marL="457200" lvl="0" indent="-457200" algn="just" fontAlgn="base">
              <a:lnSpc>
                <a:spcPct val="150000"/>
              </a:lnSpc>
              <a:buFont typeface="Arial" panose="020B0604020202020204" pitchFamily="34" charset="0"/>
              <a:buChar char="•"/>
            </a:pPr>
            <a:r>
              <a:rPr lang="en-US" dirty="0"/>
              <a:t>Put in place a policy on alcohol consumption at work events.</a:t>
            </a:r>
          </a:p>
          <a:p>
            <a:pPr marL="457200" lvl="0" indent="-457200" algn="just" fontAlgn="base">
              <a:lnSpc>
                <a:spcPct val="150000"/>
              </a:lnSpc>
              <a:buFont typeface="Arial" panose="020B0604020202020204" pitchFamily="34" charset="0"/>
              <a:buChar char="•"/>
            </a:pPr>
            <a:r>
              <a:rPr lang="en-US" dirty="0"/>
              <a:t>Make sure processes/systems cover how you will deal with </a:t>
            </a:r>
            <a:r>
              <a:rPr lang="en-US"/>
              <a:t>sexual harassment.</a:t>
            </a:r>
            <a:endParaRPr lang="en-US" dirty="0"/>
          </a:p>
          <a:p>
            <a:pPr marL="457200" lvl="0" indent="-457200" algn="just" fontAlgn="base">
              <a:lnSpc>
                <a:spcPct val="150000"/>
              </a:lnSpc>
              <a:buFont typeface="Arial" panose="020B0604020202020204" pitchFamily="34" charset="0"/>
              <a:buChar char="•"/>
            </a:pPr>
            <a:r>
              <a:rPr lang="en-US" dirty="0"/>
              <a:t>how workers report sexual harassment, and what protection/support they will receive.</a:t>
            </a:r>
          </a:p>
          <a:p>
            <a:pPr marL="457200" lvl="0" indent="-457200" algn="just" fontAlgn="base">
              <a:lnSpc>
                <a:spcPct val="150000"/>
              </a:lnSpc>
              <a:buFont typeface="Arial" panose="020B0604020202020204" pitchFamily="34" charset="0"/>
              <a:buChar char="•"/>
            </a:pPr>
            <a:r>
              <a:rPr lang="en-US" dirty="0"/>
              <a:t>how you will investigate and deal with reports.</a:t>
            </a:r>
          </a:p>
        </p:txBody>
      </p:sp>
    </p:spTree>
    <p:extLst>
      <p:ext uri="{BB962C8B-B14F-4D97-AF65-F5344CB8AC3E}">
        <p14:creationId xmlns:p14="http://schemas.microsoft.com/office/powerpoint/2010/main" val="1143189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sexual harassment prevention training">
            <a:extLst>
              <a:ext uri="{FF2B5EF4-FFF2-40B4-BE49-F238E27FC236}">
                <a16:creationId xmlns:a16="http://schemas.microsoft.com/office/drawing/2014/main" id="{DA27512C-910D-4E03-AC0C-27F305587E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76" y="0"/>
            <a:ext cx="18288000" cy="1027972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id="{5A029062-0B40-4469-A9C2-00C47831E7F0}"/>
              </a:ext>
            </a:extLst>
          </p:cNvPr>
          <p:cNvSpPr/>
          <p:nvPr/>
        </p:nvSpPr>
        <p:spPr>
          <a:xfrm>
            <a:off x="0" y="-728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22411" y="207381"/>
            <a:ext cx="9493623" cy="71558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solidFill>
                  <a:schemeClr val="bg2"/>
                </a:solidFill>
              </a:rPr>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31376" y="922962"/>
            <a:ext cx="9502588" cy="811754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lnSpc>
                <a:spcPct val="150000"/>
              </a:lnSpc>
            </a:pPr>
            <a:r>
              <a:rPr lang="en-US" b="1" dirty="0"/>
              <a:t>G.  Make sure your workers know how to report sexual harassment</a:t>
            </a:r>
            <a:endParaRPr lang="en-US" dirty="0"/>
          </a:p>
          <a:p>
            <a:pPr marL="457200" lvl="0" indent="-457200" fontAlgn="base">
              <a:lnSpc>
                <a:spcPct val="150000"/>
              </a:lnSpc>
              <a:buFont typeface="Arial" panose="020B0604020202020204" pitchFamily="34" charset="0"/>
              <a:buChar char="•"/>
            </a:pPr>
            <a:r>
              <a:rPr lang="en-US" dirty="0"/>
              <a:t>Make sure workers know that you want to be told when sexual harassment occurs, and will support and protect those who report sexual harassment.</a:t>
            </a:r>
          </a:p>
          <a:p>
            <a:pPr fontAlgn="base">
              <a:lnSpc>
                <a:spcPct val="150000"/>
              </a:lnSpc>
            </a:pPr>
            <a:r>
              <a:rPr lang="en-US" b="1" dirty="0"/>
              <a:t>Tell workers:</a:t>
            </a:r>
            <a:endParaRPr lang="en-US" dirty="0"/>
          </a:p>
          <a:p>
            <a:pPr marL="457200" lvl="0" indent="-457200" fontAlgn="base">
              <a:lnSpc>
                <a:spcPct val="150000"/>
              </a:lnSpc>
              <a:buFont typeface="Arial" panose="020B0604020202020204" pitchFamily="34" charset="0"/>
              <a:buChar char="•"/>
            </a:pPr>
            <a:r>
              <a:rPr lang="en-US" dirty="0"/>
              <a:t>how to record instances of sexual harassment.</a:t>
            </a:r>
          </a:p>
          <a:p>
            <a:pPr marL="457200" lvl="0" indent="-457200" fontAlgn="base">
              <a:lnSpc>
                <a:spcPct val="150000"/>
              </a:lnSpc>
              <a:buFont typeface="Arial" panose="020B0604020202020204" pitchFamily="34" charset="0"/>
              <a:buChar char="•"/>
            </a:pPr>
            <a:r>
              <a:rPr lang="en-US" dirty="0"/>
              <a:t>the more specific information the better.</a:t>
            </a:r>
          </a:p>
          <a:p>
            <a:pPr marL="457200" lvl="0" indent="-457200" fontAlgn="base">
              <a:lnSpc>
                <a:spcPct val="150000"/>
              </a:lnSpc>
              <a:buFont typeface="Arial" panose="020B0604020202020204" pitchFamily="34" charset="0"/>
              <a:buChar char="•"/>
            </a:pPr>
            <a:r>
              <a:rPr lang="en-US" dirty="0"/>
              <a:t>how to report about sexual harassment they directly experience or see to you.</a:t>
            </a:r>
          </a:p>
          <a:p>
            <a:pPr marL="457200" lvl="0" indent="-457200" fontAlgn="base">
              <a:lnSpc>
                <a:spcPct val="150000"/>
              </a:lnSpc>
              <a:buFont typeface="Arial" panose="020B0604020202020204" pitchFamily="34" charset="0"/>
              <a:buChar char="•"/>
            </a:pPr>
            <a:r>
              <a:rPr lang="en-US" dirty="0"/>
              <a:t>what to expect after they report sexual harassment including how you will support and protect them from reprisals.</a:t>
            </a:r>
          </a:p>
        </p:txBody>
      </p:sp>
    </p:spTree>
    <p:extLst>
      <p:ext uri="{BB962C8B-B14F-4D97-AF65-F5344CB8AC3E}">
        <p14:creationId xmlns:p14="http://schemas.microsoft.com/office/powerpoint/2010/main" val="59725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sexual harassment protection ">
            <a:extLst>
              <a:ext uri="{FF2B5EF4-FFF2-40B4-BE49-F238E27FC236}">
                <a16:creationId xmlns:a16="http://schemas.microsoft.com/office/drawing/2014/main" id="{D330CCFC-6D9F-4D74-A5E9-37F5E19FA0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0"/>
            <a:ext cx="16687800" cy="1028164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id="{5A029062-0B40-4469-A9C2-00C47831E7F0}"/>
              </a:ext>
            </a:extLst>
          </p:cNvPr>
          <p:cNvSpPr/>
          <p:nvPr/>
        </p:nvSpPr>
        <p:spPr>
          <a:xfrm>
            <a:off x="0" y="-5358"/>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9753600" y="723900"/>
            <a:ext cx="7353300" cy="715581"/>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1181100" y="6057900"/>
            <a:ext cx="16687800" cy="375481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fontAlgn="base">
              <a:lnSpc>
                <a:spcPct val="150000"/>
              </a:lnSpc>
            </a:pPr>
            <a:r>
              <a:rPr lang="en-US" b="1" dirty="0"/>
              <a:t>H.  Provide protection and support to workers who experience sexual harassment or see sexual harassment</a:t>
            </a:r>
            <a:endParaRPr lang="en-US" dirty="0"/>
          </a:p>
          <a:p>
            <a:pPr marL="457200" lvl="0" indent="-457200" fontAlgn="base">
              <a:lnSpc>
                <a:spcPct val="150000"/>
              </a:lnSpc>
              <a:buFont typeface="Arial" panose="020B0604020202020204" pitchFamily="34" charset="0"/>
              <a:buChar char="•"/>
            </a:pPr>
            <a:r>
              <a:rPr lang="en-US" dirty="0"/>
              <a:t>Protect all the people involved (including both sides of the complaint, support people and witnesses) from victimization (being punished, bullied, intimidated).</a:t>
            </a:r>
          </a:p>
          <a:p>
            <a:pPr marL="457200" lvl="0" indent="-457200">
              <a:lnSpc>
                <a:spcPct val="150000"/>
              </a:lnSpc>
              <a:buFont typeface="Arial" panose="020B0604020202020204" pitchFamily="34" charset="0"/>
              <a:buChar char="•"/>
            </a:pPr>
            <a:r>
              <a:rPr lang="en-US" dirty="0"/>
              <a:t>Provide the support as soon as possible after you receive a report of sexual harassment.</a:t>
            </a:r>
          </a:p>
          <a:p>
            <a:pPr lvl="0">
              <a:lnSpc>
                <a:spcPct val="150000"/>
              </a:lnSpc>
            </a:pPr>
            <a:endParaRPr lang="en-US" dirty="0">
              <a:solidFill>
                <a:schemeClr val="bg2"/>
              </a:solidFill>
            </a:endParaRPr>
          </a:p>
        </p:txBody>
      </p:sp>
      <p:sp>
        <p:nvSpPr>
          <p:cNvPr id="8" name="Title 7">
            <a:extLst>
              <a:ext uri="{FF2B5EF4-FFF2-40B4-BE49-F238E27FC236}">
                <a16:creationId xmlns:a16="http://schemas.microsoft.com/office/drawing/2014/main" id="{FA304D92-0AD7-49A2-A1BE-9F0EA734B555}"/>
              </a:ext>
            </a:extLst>
          </p:cNvPr>
          <p:cNvSpPr txBox="1">
            <a:spLocks/>
          </p:cNvSpPr>
          <p:nvPr/>
        </p:nvSpPr>
        <p:spPr>
          <a:xfrm>
            <a:off x="1181100" y="723900"/>
            <a:ext cx="9493623" cy="84023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sz="5400" dirty="0">
                <a:solidFill>
                  <a:schemeClr val="bg2"/>
                </a:solidFill>
              </a:rPr>
              <a:t>How to Protect Yourself</a:t>
            </a:r>
          </a:p>
        </p:txBody>
      </p:sp>
    </p:spTree>
    <p:extLst>
      <p:ext uri="{BB962C8B-B14F-4D97-AF65-F5344CB8AC3E}">
        <p14:creationId xmlns:p14="http://schemas.microsoft.com/office/powerpoint/2010/main" val="1310587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elated image">
            <a:extLst>
              <a:ext uri="{FF2B5EF4-FFF2-40B4-BE49-F238E27FC236}">
                <a16:creationId xmlns:a16="http://schemas.microsoft.com/office/drawing/2014/main" id="{28D6F764-FB38-491B-B403-2651AB5A1F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94"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id="{5A029062-0B40-4469-A9C2-00C47831E7F0}"/>
              </a:ext>
            </a:extLst>
          </p:cNvPr>
          <p:cNvSpPr/>
          <p:nvPr/>
        </p:nvSpPr>
        <p:spPr>
          <a:xfrm>
            <a:off x="26894" y="3467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1295400" y="672353"/>
            <a:ext cx="8915400" cy="84023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sz="5400" dirty="0">
                <a:solidFill>
                  <a:schemeClr val="bg2"/>
                </a:solidFill>
              </a:rPr>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695723" y="4108539"/>
            <a:ext cx="16677878" cy="624780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fontAlgn="base">
              <a:lnSpc>
                <a:spcPct val="150000"/>
              </a:lnSpc>
            </a:pPr>
            <a:r>
              <a:rPr lang="en-US" b="1" dirty="0"/>
              <a:t>Reports of sexual harassment</a:t>
            </a:r>
          </a:p>
          <a:p>
            <a:pPr marL="457200" lvl="0" indent="-457200" fontAlgn="base">
              <a:lnSpc>
                <a:spcPct val="150000"/>
              </a:lnSpc>
              <a:buFont typeface="Arial" panose="020B0604020202020204" pitchFamily="34" charset="0"/>
              <a:buChar char="•"/>
            </a:pPr>
            <a:r>
              <a:rPr lang="en-US" dirty="0"/>
              <a:t>Take all reports of sexual harassment seriously</a:t>
            </a:r>
          </a:p>
          <a:p>
            <a:pPr marL="457200" lvl="0" indent="-457200" fontAlgn="base">
              <a:lnSpc>
                <a:spcPct val="150000"/>
              </a:lnSpc>
              <a:buFont typeface="Arial" panose="020B0604020202020204" pitchFamily="34" charset="0"/>
              <a:buChar char="•"/>
            </a:pPr>
            <a:r>
              <a:rPr lang="en-US" dirty="0"/>
              <a:t>Act promptly</a:t>
            </a:r>
          </a:p>
          <a:p>
            <a:pPr marL="457200" lvl="0" indent="-457200" fontAlgn="base">
              <a:lnSpc>
                <a:spcPct val="150000"/>
              </a:lnSpc>
              <a:buFont typeface="Arial" panose="020B0604020202020204" pitchFamily="34" charset="0"/>
              <a:buChar char="•"/>
            </a:pPr>
            <a:r>
              <a:rPr lang="en-US" dirty="0"/>
              <a:t>Clearly communicate the process</a:t>
            </a:r>
          </a:p>
          <a:p>
            <a:pPr marL="457200" lvl="0" indent="-457200" fontAlgn="base">
              <a:lnSpc>
                <a:spcPct val="150000"/>
              </a:lnSpc>
              <a:buFont typeface="Arial" panose="020B0604020202020204" pitchFamily="34" charset="0"/>
              <a:buChar char="•"/>
            </a:pPr>
            <a:r>
              <a:rPr lang="en-US" dirty="0"/>
              <a:t>Protect the people involved</a:t>
            </a:r>
          </a:p>
          <a:p>
            <a:pPr marL="457200" lvl="0" indent="-457200" fontAlgn="base">
              <a:lnSpc>
                <a:spcPct val="150000"/>
              </a:lnSpc>
              <a:buFont typeface="Arial" panose="020B0604020202020204" pitchFamily="34" charset="0"/>
              <a:buChar char="•"/>
            </a:pPr>
            <a:r>
              <a:rPr lang="en-US" dirty="0"/>
              <a:t>Support the people involved</a:t>
            </a:r>
          </a:p>
          <a:p>
            <a:pPr marL="457200" lvl="0" indent="-457200" fontAlgn="base">
              <a:lnSpc>
                <a:spcPct val="150000"/>
              </a:lnSpc>
              <a:buFont typeface="Arial" panose="020B0604020202020204" pitchFamily="34" charset="0"/>
              <a:buChar char="•"/>
            </a:pPr>
            <a:r>
              <a:rPr lang="en-US" dirty="0"/>
              <a:t>Maintain confidentiality</a:t>
            </a:r>
          </a:p>
          <a:p>
            <a:pPr marL="457200" lvl="0" indent="-457200" fontAlgn="base">
              <a:lnSpc>
                <a:spcPct val="150000"/>
              </a:lnSpc>
              <a:buFont typeface="Arial" panose="020B0604020202020204" pitchFamily="34" charset="0"/>
              <a:buChar char="•"/>
            </a:pPr>
            <a:r>
              <a:rPr lang="en-US" dirty="0"/>
              <a:t>Treat everyone involved fairly</a:t>
            </a:r>
          </a:p>
          <a:p>
            <a:pPr marL="457200" lvl="0" indent="-457200" fontAlgn="base">
              <a:lnSpc>
                <a:spcPct val="150000"/>
              </a:lnSpc>
              <a:buFont typeface="Arial" panose="020B0604020202020204" pitchFamily="34" charset="0"/>
              <a:buChar char="•"/>
            </a:pPr>
            <a:r>
              <a:rPr lang="en-US" dirty="0"/>
              <a:t>Keep good documentation</a:t>
            </a:r>
          </a:p>
          <a:p>
            <a:pPr lvl="0">
              <a:lnSpc>
                <a:spcPct val="150000"/>
              </a:lnSpc>
            </a:pPr>
            <a:endParaRPr lang="en-US" dirty="0">
              <a:solidFill>
                <a:schemeClr val="bg2"/>
              </a:solidFill>
            </a:endParaRPr>
          </a:p>
        </p:txBody>
      </p:sp>
    </p:spTree>
    <p:extLst>
      <p:ext uri="{BB962C8B-B14F-4D97-AF65-F5344CB8AC3E}">
        <p14:creationId xmlns:p14="http://schemas.microsoft.com/office/powerpoint/2010/main" val="3757959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lated image">
            <a:extLst>
              <a:ext uri="{FF2B5EF4-FFF2-40B4-BE49-F238E27FC236}">
                <a16:creationId xmlns:a16="http://schemas.microsoft.com/office/drawing/2014/main" id="{D48355F5-A38A-4E91-97A7-C522C75420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875" y="0"/>
            <a:ext cx="15468600" cy="1031976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7929"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44825" y="0"/>
            <a:ext cx="18288000" cy="10343382"/>
            <a:chOff x="-1197571" y="245720"/>
            <a:chExt cx="7617040" cy="10132502"/>
          </a:xfrm>
        </p:grpSpPr>
        <p:sp>
          <p:nvSpPr>
            <p:cNvPr id="5" name="Rectangle 4"/>
            <p:cNvSpPr/>
            <p:nvPr/>
          </p:nvSpPr>
          <p:spPr>
            <a:xfrm>
              <a:off x="-1197571" y="245720"/>
              <a:ext cx="7617040" cy="10132502"/>
            </a:xfrm>
            <a:prstGeom prst="rect">
              <a:avLst/>
            </a:prstGeom>
            <a:solidFill>
              <a:schemeClr val="accent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311722" y="1183705"/>
              <a:ext cx="4561114" cy="1107996"/>
            </a:xfrm>
            <a:prstGeom prst="rect">
              <a:avLst/>
            </a:prstGeom>
            <a:noFill/>
          </p:spPr>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Final Word</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436143" y="2300484"/>
              <a:ext cx="6004997" cy="4501231"/>
            </a:xfrm>
            <a:prstGeom prst="rect">
              <a:avLst/>
            </a:prstGeom>
            <a:noFill/>
          </p:spPr>
          <p:txBody>
            <a:bodyPr wrap="square" rtlCol="0">
              <a:spAutoFit/>
            </a:bodyPr>
            <a:lstStyle/>
            <a:p>
              <a:pPr algn="ctr">
                <a:lnSpc>
                  <a:spcPct val="150000"/>
                </a:lnSpc>
              </a:pPr>
              <a:r>
                <a:rPr lang="en-US" sz="4000" b="1" dirty="0">
                  <a:solidFill>
                    <a:schemeClr val="bg2"/>
                  </a:solidFill>
                </a:rPr>
                <a:t>Sexual harassment is a common and known source of harm and employers are expected by law to have appropriate processes in place to protect all employees in a safe and secure environment. </a:t>
              </a:r>
            </a:p>
            <a:p>
              <a:pPr>
                <a:lnSpc>
                  <a:spcPct val="150000"/>
                </a:lnSpc>
              </a:pPr>
              <a:endParaRPr lang="en-US" sz="4000" b="1" dirty="0">
                <a:solidFill>
                  <a:schemeClr val="bg2"/>
                </a:solidFill>
              </a:endParaRPr>
            </a:p>
          </p:txBody>
        </p:sp>
      </p:grpSp>
    </p:spTree>
    <p:extLst>
      <p:ext uri="{BB962C8B-B14F-4D97-AF65-F5344CB8AC3E}">
        <p14:creationId xmlns:p14="http://schemas.microsoft.com/office/powerpoint/2010/main" val="3481045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Image result for fondo de peligro para slides">
            <a:extLst>
              <a:ext uri="{FF2B5EF4-FFF2-40B4-BE49-F238E27FC236}">
                <a16:creationId xmlns:a16="http://schemas.microsoft.com/office/drawing/2014/main" id="{1DDF43C9-818A-4983-8A28-01D63F1E5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653"/>
            <a:ext cx="18287999" cy="565582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990600" y="511697"/>
            <a:ext cx="11430000" cy="1338828"/>
          </a:xfrm>
        </p:spPr>
        <p:txBody>
          <a:bodyPr/>
          <a:lstStyle/>
          <a:p>
            <a:r>
              <a:rPr lang="en-US" dirty="0"/>
              <a:t>Sexual Harassment Prevention</a:t>
            </a:r>
            <a:br>
              <a:rPr lang="en-US" dirty="0"/>
            </a:br>
            <a:endParaRPr lang="en-US" dirty="0"/>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7949" y="9747420"/>
            <a:ext cx="2825988" cy="501480"/>
          </a:xfrm>
          <a:prstGeom prst="rect">
            <a:avLst/>
          </a:prstGeom>
        </p:spPr>
      </p:pic>
      <p:pic>
        <p:nvPicPr>
          <p:cNvPr id="6" name="Picture 2" descr="Related image">
            <a:extLst>
              <a:ext uri="{FF2B5EF4-FFF2-40B4-BE49-F238E27FC236}">
                <a16:creationId xmlns:a16="http://schemas.microsoft.com/office/drawing/2014/main" id="{56357593-BDE7-4920-B5B3-FDC0D2CAF2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9278" y="1850525"/>
            <a:ext cx="10189442" cy="6792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895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Sexual Harassment Prevention">
            <a:extLst>
              <a:ext uri="{FF2B5EF4-FFF2-40B4-BE49-F238E27FC236}">
                <a16:creationId xmlns:a16="http://schemas.microsoft.com/office/drawing/2014/main" id="{FD1FE965-A0DE-4C20-AB24-CB7EE1CB2F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306"/>
            <a:ext cx="17830800" cy="1030224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8965" y="-49306"/>
            <a:ext cx="18332824"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9378263" y="-49306"/>
            <a:ext cx="8963526" cy="10287000"/>
            <a:chOff x="21514" y="-29135"/>
            <a:chExt cx="6400800" cy="10287000"/>
          </a:xfrm>
        </p:grpSpPr>
        <p:sp>
          <p:nvSpPr>
            <p:cNvPr id="5" name="Rectangle 4"/>
            <p:cNvSpPr/>
            <p:nvPr/>
          </p:nvSpPr>
          <p:spPr>
            <a:xfrm>
              <a:off x="21514" y="-29135"/>
              <a:ext cx="6400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498436" y="974728"/>
              <a:ext cx="4982521" cy="1107996"/>
            </a:xfrm>
            <a:prstGeom prst="rect">
              <a:avLst/>
            </a:prstGeom>
            <a:noFill/>
          </p:spPr>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What’s at Stake?</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888093" y="2351394"/>
              <a:ext cx="4982521" cy="4378058"/>
            </a:xfrm>
            <a:prstGeom prst="rect">
              <a:avLst/>
            </a:prstGeom>
            <a:noFill/>
          </p:spPr>
          <p:txBody>
            <a:bodyPr wrap="square" rtlCol="0">
              <a:spAutoFit/>
            </a:bodyPr>
            <a:lstStyle/>
            <a:p>
              <a:pPr>
                <a:lnSpc>
                  <a:spcPct val="150000"/>
                </a:lnSpc>
              </a:pPr>
              <a:r>
                <a:rPr lang="en-US" dirty="0">
                  <a:solidFill>
                    <a:schemeClr val="bg2"/>
                  </a:solidFill>
                </a:rPr>
                <a:t>Sexual harassment is any unwelcome sexual advance or conduct on the job that creates an intimidating, hostile or offensive working environment. </a:t>
              </a:r>
            </a:p>
            <a:p>
              <a:pPr>
                <a:lnSpc>
                  <a:spcPct val="150000"/>
                </a:lnSpc>
              </a:pPr>
              <a:r>
                <a:rPr lang="en-US" dirty="0">
                  <a:solidFill>
                    <a:schemeClr val="bg2"/>
                  </a:solidFill>
                </a:rPr>
                <a:t>Employers have a legal responsibility to maintain a workplace that is free of sexual harassment. </a:t>
              </a:r>
            </a:p>
          </p:txBody>
        </p:sp>
      </p:grpSp>
    </p:spTree>
    <p:extLst>
      <p:ext uri="{BB962C8B-B14F-4D97-AF65-F5344CB8AC3E}">
        <p14:creationId xmlns:p14="http://schemas.microsoft.com/office/powerpoint/2010/main" val="83705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lated image">
            <a:extLst>
              <a:ext uri="{FF2B5EF4-FFF2-40B4-BE49-F238E27FC236}">
                <a16:creationId xmlns:a16="http://schemas.microsoft.com/office/drawing/2014/main" id="{3A1F495C-EA62-4235-AC3F-8A5E33D574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31030"/>
            <a:ext cx="18246182" cy="912309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4">
            <a:extLst>
              <a:ext uri="{FF2B5EF4-FFF2-40B4-BE49-F238E27FC236}">
                <a16:creationId xmlns:a16="http://schemas.microsoft.com/office/drawing/2014/main" id="{5C0431FB-EEE5-4DAD-9396-1B2799383766}"/>
              </a:ext>
            </a:extLst>
          </p:cNvPr>
          <p:cNvSpPr/>
          <p:nvPr/>
        </p:nvSpPr>
        <p:spPr>
          <a:xfrm>
            <a:off x="41818"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7" name="Group 20">
            <a:extLst>
              <a:ext uri="{FF2B5EF4-FFF2-40B4-BE49-F238E27FC236}">
                <a16:creationId xmlns:a16="http://schemas.microsoft.com/office/drawing/2014/main" id="{6A2EE282-3F0E-48E3-8A4C-4C198B8FBCBE}"/>
              </a:ext>
            </a:extLst>
          </p:cNvPr>
          <p:cNvGrpSpPr/>
          <p:nvPr/>
        </p:nvGrpSpPr>
        <p:grpSpPr>
          <a:xfrm>
            <a:off x="-86829" y="-32879"/>
            <a:ext cx="7021029" cy="10287000"/>
            <a:chOff x="-6418735" y="-374073"/>
            <a:chExt cx="5013675" cy="10287000"/>
          </a:xfrm>
        </p:grpSpPr>
        <p:sp>
          <p:nvSpPr>
            <p:cNvPr id="9" name="Rectangle 4">
              <a:extLst>
                <a:ext uri="{FF2B5EF4-FFF2-40B4-BE49-F238E27FC236}">
                  <a16:creationId xmlns:a16="http://schemas.microsoft.com/office/drawing/2014/main" id="{B785FD58-7E78-41DD-B8F9-95CAC72BE8C1}"/>
                </a:ext>
              </a:extLst>
            </p:cNvPr>
            <p:cNvSpPr/>
            <p:nvPr/>
          </p:nvSpPr>
          <p:spPr>
            <a:xfrm>
              <a:off x="-6418735" y="-374073"/>
              <a:ext cx="5013675"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0" name="TextBox 6">
              <a:extLst>
                <a:ext uri="{FF2B5EF4-FFF2-40B4-BE49-F238E27FC236}">
                  <a16:creationId xmlns:a16="http://schemas.microsoft.com/office/drawing/2014/main" id="{B79F5B80-9173-4780-8ABB-39C0302D06F1}"/>
                </a:ext>
              </a:extLst>
            </p:cNvPr>
            <p:cNvSpPr txBox="1"/>
            <p:nvPr/>
          </p:nvSpPr>
          <p:spPr>
            <a:xfrm>
              <a:off x="-6356731" y="-189280"/>
              <a:ext cx="4951671" cy="92333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5400" b="1" dirty="0">
                  <a:solidFill>
                    <a:schemeClr val="bg1"/>
                  </a:solidFill>
                  <a:ea typeface="Roboto Condensed" panose="02000000000000000000" pitchFamily="2" charset="0"/>
                  <a:cs typeface="Lato Semibold" panose="020F0502020204030203" pitchFamily="34" charset="0"/>
                </a:rPr>
                <a:t>What’s the Danger?</a:t>
              </a:r>
              <a:endParaRPr lang="ru-RU" sz="5400" b="1" dirty="0">
                <a:solidFill>
                  <a:schemeClr val="bg1"/>
                </a:solidFill>
                <a:ea typeface="Lato Semibold" panose="020F0502020204030203" pitchFamily="34" charset="0"/>
                <a:cs typeface="Lato Semibold" panose="020F0502020204030203" pitchFamily="34" charset="0"/>
              </a:endParaRPr>
            </a:p>
          </p:txBody>
        </p:sp>
        <p:sp>
          <p:nvSpPr>
            <p:cNvPr id="12" name="TextBox 13">
              <a:extLst>
                <a:ext uri="{FF2B5EF4-FFF2-40B4-BE49-F238E27FC236}">
                  <a16:creationId xmlns:a16="http://schemas.microsoft.com/office/drawing/2014/main" id="{FDA60557-BA79-460F-BF5F-4FA86BF69E8D}"/>
                </a:ext>
              </a:extLst>
            </p:cNvPr>
            <p:cNvSpPr txBox="1"/>
            <p:nvPr/>
          </p:nvSpPr>
          <p:spPr>
            <a:xfrm>
              <a:off x="-6026373" y="2211506"/>
              <a:ext cx="4240415" cy="3870227"/>
            </a:xfrm>
            <a:prstGeom prst="rect">
              <a:avLst/>
            </a:prstGeom>
            <a:noFill/>
          </p:spPr>
          <p:txBody>
            <a:bodyPr wrap="square" rtlCol="0">
              <a:spAutoFit/>
            </a:bodyPr>
            <a:lstStyle/>
            <a:p>
              <a:pPr algn="just">
                <a:lnSpc>
                  <a:spcPct val="150000"/>
                </a:lnSpc>
              </a:pPr>
              <a:r>
                <a:rPr lang="en-US" sz="2800" dirty="0">
                  <a:solidFill>
                    <a:schemeClr val="bg2"/>
                  </a:solidFill>
                </a:rPr>
                <a:t>If employers let sexual harassment in their business, they pay a high price in poor employee morale, low productivity, and a flood of lawsuits and big legal bills.</a:t>
              </a:r>
            </a:p>
            <a:p>
              <a:pPr algn="just">
                <a:lnSpc>
                  <a:spcPct val="150000"/>
                </a:lnSpc>
              </a:pPr>
              <a:endParaRPr lang="en-US" sz="2800" dirty="0">
                <a:solidFill>
                  <a:schemeClr val="bg2"/>
                </a:solidFill>
              </a:endParaRPr>
            </a:p>
          </p:txBody>
        </p:sp>
      </p:grpSp>
    </p:spTree>
    <p:extLst>
      <p:ext uri="{BB962C8B-B14F-4D97-AF65-F5344CB8AC3E}">
        <p14:creationId xmlns:p14="http://schemas.microsoft.com/office/powerpoint/2010/main" val="147997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elated image">
            <a:extLst>
              <a:ext uri="{FF2B5EF4-FFF2-40B4-BE49-F238E27FC236}">
                <a16:creationId xmlns:a16="http://schemas.microsoft.com/office/drawing/2014/main" id="{FDB641F5-B7AE-4E38-9056-16787C0D4C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94" y="1143000"/>
            <a:ext cx="1828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4">
            <a:extLst>
              <a:ext uri="{FF2B5EF4-FFF2-40B4-BE49-F238E27FC236}">
                <a16:creationId xmlns:a16="http://schemas.microsoft.com/office/drawing/2014/main" id="{227275EF-EC61-4770-89C0-348F5818FF93}"/>
              </a:ext>
            </a:extLst>
          </p:cNvPr>
          <p:cNvSpPr/>
          <p:nvPr/>
        </p:nvSpPr>
        <p:spPr>
          <a:xfrm>
            <a:off x="26894" y="-15688"/>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27" name="TextBox 26"/>
          <p:cNvSpPr txBox="1"/>
          <p:nvPr/>
        </p:nvSpPr>
        <p:spPr>
          <a:xfrm>
            <a:off x="1642918" y="4657624"/>
            <a:ext cx="15459635" cy="541680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b="1" dirty="0"/>
              <a:t>Sexual harassment is:</a:t>
            </a:r>
            <a:endParaRPr lang="en-US" dirty="0"/>
          </a:p>
          <a:p>
            <a:pPr marL="457200" lvl="0" indent="-457200">
              <a:lnSpc>
                <a:spcPct val="150000"/>
              </a:lnSpc>
              <a:buFont typeface="Arial" panose="020B0604020202020204" pitchFamily="34" charset="0"/>
              <a:buChar char="•"/>
            </a:pPr>
            <a:r>
              <a:rPr lang="en-US" dirty="0"/>
              <a:t>A supervisor implies to an employee that the employee must sleep with him to keep a job.</a:t>
            </a:r>
          </a:p>
          <a:p>
            <a:pPr marL="457200" lvl="0" indent="-457200">
              <a:lnSpc>
                <a:spcPct val="150000"/>
              </a:lnSpc>
              <a:buFont typeface="Arial" panose="020B0604020202020204" pitchFamily="34" charset="0"/>
              <a:buChar char="•"/>
            </a:pPr>
            <a:r>
              <a:rPr lang="en-US" dirty="0"/>
              <a:t>A sales clerk makes demeaning comments about female customers to his coworkers.</a:t>
            </a:r>
          </a:p>
          <a:p>
            <a:pPr marL="457200" lvl="0" indent="-457200">
              <a:lnSpc>
                <a:spcPct val="150000"/>
              </a:lnSpc>
              <a:buFont typeface="Arial" panose="020B0604020202020204" pitchFamily="34" charset="0"/>
              <a:buChar char="•"/>
            </a:pPr>
            <a:r>
              <a:rPr lang="en-US" dirty="0"/>
              <a:t>An office manager in a law firm is made uncomfortable by lawyers who regularly tell sexually explicit jokes.</a:t>
            </a:r>
          </a:p>
          <a:p>
            <a:pPr marL="457200" lvl="0" indent="-457200">
              <a:lnSpc>
                <a:spcPct val="150000"/>
              </a:lnSpc>
              <a:buFont typeface="Arial" panose="020B0604020202020204" pitchFamily="34" charset="0"/>
              <a:buChar char="•"/>
            </a:pPr>
            <a:r>
              <a:rPr lang="en-US" dirty="0"/>
              <a:t>A cashier at a store pinches and fondles a coworker against her will.</a:t>
            </a:r>
          </a:p>
          <a:p>
            <a:pPr marL="457200" lvl="0" indent="-457200">
              <a:lnSpc>
                <a:spcPct val="150000"/>
              </a:lnSpc>
              <a:buFont typeface="Arial" panose="020B0604020202020204" pitchFamily="34" charset="0"/>
              <a:buChar char="•"/>
            </a:pPr>
            <a:r>
              <a:rPr lang="en-US" dirty="0"/>
              <a:t>A secretary's coworkers belittle her and refer to her by sexist or demeaning terms.</a:t>
            </a:r>
          </a:p>
          <a:p>
            <a:pPr marL="457200" lvl="0" indent="-457200">
              <a:lnSpc>
                <a:spcPct val="150000"/>
              </a:lnSpc>
              <a:buFont typeface="Arial" panose="020B0604020202020204" pitchFamily="34" charset="0"/>
              <a:buChar char="•"/>
            </a:pPr>
            <a:r>
              <a:rPr lang="en-US" dirty="0"/>
              <a:t>Several employees post sexually explicit jokes on an office intranet bulletin board.</a:t>
            </a:r>
          </a:p>
          <a:p>
            <a:pPr marL="457200" lvl="0" indent="-457200">
              <a:lnSpc>
                <a:spcPct val="150000"/>
              </a:lnSpc>
              <a:buFont typeface="Arial" panose="020B0604020202020204" pitchFamily="34" charset="0"/>
              <a:buChar char="•"/>
            </a:pPr>
            <a:r>
              <a:rPr lang="en-US" dirty="0"/>
              <a:t>An employee sends emails to coworkers that contain sexually explicit language and jokes.</a:t>
            </a:r>
          </a:p>
        </p:txBody>
      </p:sp>
      <p:sp>
        <p:nvSpPr>
          <p:cNvPr id="10" name="TextBox 6">
            <a:extLst>
              <a:ext uri="{FF2B5EF4-FFF2-40B4-BE49-F238E27FC236}">
                <a16:creationId xmlns:a16="http://schemas.microsoft.com/office/drawing/2014/main" id="{8ACD94A3-D800-4DFE-AD06-51AA398BB727}"/>
              </a:ext>
            </a:extLst>
          </p:cNvPr>
          <p:cNvSpPr txBox="1"/>
          <p:nvPr/>
        </p:nvSpPr>
        <p:spPr>
          <a:xfrm>
            <a:off x="945640" y="246190"/>
            <a:ext cx="8225254" cy="110799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What’s the Danger?</a:t>
            </a:r>
            <a:endParaRPr lang="ru-RU" sz="6600" b="1" dirty="0">
              <a:solidFill>
                <a:schemeClr val="bg1"/>
              </a:solidFill>
              <a:ea typeface="Lato Semibold" panose="020F0502020204030203" pitchFamily="34" charset="0"/>
              <a:cs typeface="Lato Semibold" panose="020F0502020204030203" pitchFamily="34" charset="0"/>
            </a:endParaRPr>
          </a:p>
        </p:txBody>
      </p:sp>
    </p:spTree>
    <p:extLst>
      <p:ext uri="{BB962C8B-B14F-4D97-AF65-F5344CB8AC3E}">
        <p14:creationId xmlns:p14="http://schemas.microsoft.com/office/powerpoint/2010/main" val="2599265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lated image">
            <a:extLst>
              <a:ext uri="{FF2B5EF4-FFF2-40B4-BE49-F238E27FC236}">
                <a16:creationId xmlns:a16="http://schemas.microsoft.com/office/drawing/2014/main" id="{3E0B533C-BB59-4A32-8EBC-3B56EDF8B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729" y="-9421"/>
            <a:ext cx="16731671" cy="1029418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4">
            <a:extLst>
              <a:ext uri="{FF2B5EF4-FFF2-40B4-BE49-F238E27FC236}">
                <a16:creationId xmlns:a16="http://schemas.microsoft.com/office/drawing/2014/main" id="{000A3D02-EEEC-4528-90F1-EF34E378C585}"/>
              </a:ext>
            </a:extLst>
          </p:cNvPr>
          <p:cNvSpPr/>
          <p:nvPr/>
        </p:nvSpPr>
        <p:spPr>
          <a:xfrm>
            <a:off x="0" y="-9421"/>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7" name="TextBox 6">
            <a:extLst>
              <a:ext uri="{FF2B5EF4-FFF2-40B4-BE49-F238E27FC236}">
                <a16:creationId xmlns:a16="http://schemas.microsoft.com/office/drawing/2014/main" id="{1867828F-492D-4BF1-8A4E-822DF2FD5B9B}"/>
              </a:ext>
            </a:extLst>
          </p:cNvPr>
          <p:cNvSpPr txBox="1"/>
          <p:nvPr/>
        </p:nvSpPr>
        <p:spPr>
          <a:xfrm>
            <a:off x="946730" y="1115109"/>
            <a:ext cx="16731670" cy="915628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b="1" dirty="0"/>
              <a:t>Who Can Be Sexually Harassed?</a:t>
            </a:r>
            <a:endParaRPr lang="en-US" dirty="0"/>
          </a:p>
          <a:p>
            <a:pPr marL="457200" indent="-457200" algn="just">
              <a:lnSpc>
                <a:spcPct val="150000"/>
              </a:lnSpc>
              <a:buFont typeface="Arial" panose="020B0604020202020204" pitchFamily="34" charset="0"/>
              <a:buChar char="•"/>
            </a:pPr>
            <a:r>
              <a:rPr lang="en-US" dirty="0"/>
              <a:t>Men can sexually harass women, and women can sexually harass men. </a:t>
            </a:r>
          </a:p>
          <a:p>
            <a:pPr marL="457200" indent="-457200" algn="just">
              <a:lnSpc>
                <a:spcPct val="150000"/>
              </a:lnSpc>
              <a:buFont typeface="Arial" panose="020B0604020202020204" pitchFamily="34" charset="0"/>
              <a:buChar char="•"/>
            </a:pPr>
            <a:r>
              <a:rPr lang="en-US" dirty="0"/>
              <a:t>Statistics show that the overwhelming majority of sexual harassment claims and charges are brought by women claiming that they were sexually harassed by men.</a:t>
            </a:r>
          </a:p>
          <a:p>
            <a:pPr marL="457200" indent="-457200" algn="just">
              <a:lnSpc>
                <a:spcPct val="150000"/>
              </a:lnSpc>
              <a:buFont typeface="Arial" panose="020B0604020202020204" pitchFamily="34" charset="0"/>
              <a:buChar char="•"/>
            </a:pPr>
            <a:r>
              <a:rPr lang="en-US" dirty="0"/>
              <a:t>People of the same sex can also sexually harass each other, as long as the harassment is based on sex rather than sexual orientation.</a:t>
            </a:r>
          </a:p>
          <a:p>
            <a:pPr marL="457200" indent="-457200" algn="just">
              <a:lnSpc>
                <a:spcPct val="150000"/>
              </a:lnSpc>
              <a:buFont typeface="Arial" panose="020B0604020202020204" pitchFamily="34" charset="0"/>
              <a:buChar char="•"/>
            </a:pPr>
            <a:r>
              <a:rPr lang="en-US" dirty="0"/>
              <a:t>If a man's coworkers constantly bombard him with sexually explicit photos of women, and this makes him uncomfortable, he might have a sexual harassment claim. If, however, a man's coworkers tease and belittle him because he is gay, that might not be illegal harassment under federal law as it is currently interpreted.</a:t>
            </a:r>
          </a:p>
          <a:p>
            <a:pPr marL="457200" indent="-457200" algn="just">
              <a:lnSpc>
                <a:spcPct val="150000"/>
              </a:lnSpc>
              <a:buFont typeface="Arial" panose="020B0604020202020204" pitchFamily="34" charset="0"/>
              <a:buChar char="•"/>
            </a:pPr>
            <a:r>
              <a:rPr lang="en-US" dirty="0"/>
              <a:t>The line between harassment based on sex and harassment based on sexual orientation becomes blurred when gender-based stereotypes are at play. Courts have held when a woman is harassed and discriminated against because she does not act sufficiently feminine; similarly, a man who is harassed for having effeminate mannerisms and gestures is protected. These same employees might not be protected if their harassers relied more explicitly on homophobic slurs and remarks.</a:t>
            </a:r>
          </a:p>
        </p:txBody>
      </p:sp>
      <p:sp>
        <p:nvSpPr>
          <p:cNvPr id="9" name="TextBox 6">
            <a:extLst>
              <a:ext uri="{FF2B5EF4-FFF2-40B4-BE49-F238E27FC236}">
                <a16:creationId xmlns:a16="http://schemas.microsoft.com/office/drawing/2014/main" id="{8B04454D-5113-4FBA-9221-70B8C4C24C48}"/>
              </a:ext>
            </a:extLst>
          </p:cNvPr>
          <p:cNvSpPr txBox="1"/>
          <p:nvPr/>
        </p:nvSpPr>
        <p:spPr>
          <a:xfrm>
            <a:off x="946729" y="210323"/>
            <a:ext cx="8225254" cy="92333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5400" b="1" dirty="0">
                <a:solidFill>
                  <a:schemeClr val="bg1"/>
                </a:solidFill>
                <a:ea typeface="Roboto Condensed" panose="02000000000000000000" pitchFamily="2" charset="0"/>
                <a:cs typeface="Lato Semibold" panose="020F0502020204030203" pitchFamily="34" charset="0"/>
              </a:rPr>
              <a:t>What’s the Danger?</a:t>
            </a:r>
            <a:endParaRPr lang="ru-RU" sz="5400" b="1" dirty="0">
              <a:solidFill>
                <a:schemeClr val="bg1"/>
              </a:solidFill>
              <a:ea typeface="Lato Semibold" panose="020F0502020204030203" pitchFamily="34" charset="0"/>
              <a:cs typeface="Lato Semibold" panose="020F0502020204030203" pitchFamily="34" charset="0"/>
            </a:endParaRPr>
          </a:p>
        </p:txBody>
      </p:sp>
    </p:spTree>
    <p:extLst>
      <p:ext uri="{BB962C8B-B14F-4D97-AF65-F5344CB8AC3E}">
        <p14:creationId xmlns:p14="http://schemas.microsoft.com/office/powerpoint/2010/main" val="66819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Sexual Harassment Prevention">
            <a:extLst>
              <a:ext uri="{FF2B5EF4-FFF2-40B4-BE49-F238E27FC236}">
                <a16:creationId xmlns:a16="http://schemas.microsoft.com/office/drawing/2014/main" id="{74522EF9-D312-4CF3-AB76-EC8A907B3C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0"/>
            <a:ext cx="154305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4">
            <a:extLst>
              <a:ext uri="{FF2B5EF4-FFF2-40B4-BE49-F238E27FC236}">
                <a16:creationId xmlns:a16="http://schemas.microsoft.com/office/drawing/2014/main" id="{952E69BF-CBD5-4093-90B8-854A86A7ABE3}"/>
              </a:ext>
            </a:extLst>
          </p:cNvPr>
          <p:cNvSpPr/>
          <p:nvPr/>
        </p:nvSpPr>
        <p:spPr>
          <a:xfrm>
            <a:off x="35859" y="-6724"/>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9" name="Group 20">
            <a:extLst>
              <a:ext uri="{FF2B5EF4-FFF2-40B4-BE49-F238E27FC236}">
                <a16:creationId xmlns:a16="http://schemas.microsoft.com/office/drawing/2014/main" id="{E41A3F9B-93DD-46D2-80BC-AD44A29F2708}"/>
              </a:ext>
            </a:extLst>
          </p:cNvPr>
          <p:cNvGrpSpPr/>
          <p:nvPr/>
        </p:nvGrpSpPr>
        <p:grpSpPr>
          <a:xfrm>
            <a:off x="22412" y="-58271"/>
            <a:ext cx="9704031" cy="10287000"/>
            <a:chOff x="-284389" y="-2675384"/>
            <a:chExt cx="6929590" cy="10287000"/>
          </a:xfrm>
        </p:grpSpPr>
        <p:sp>
          <p:nvSpPr>
            <p:cNvPr id="10" name="Rectangle 4">
              <a:extLst>
                <a:ext uri="{FF2B5EF4-FFF2-40B4-BE49-F238E27FC236}">
                  <a16:creationId xmlns:a16="http://schemas.microsoft.com/office/drawing/2014/main" id="{2AED2D6B-CEFD-4C25-B1B3-86B046AD1307}"/>
                </a:ext>
              </a:extLst>
            </p:cNvPr>
            <p:cNvSpPr/>
            <p:nvPr/>
          </p:nvSpPr>
          <p:spPr>
            <a:xfrm>
              <a:off x="-284389" y="-2675384"/>
              <a:ext cx="692959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3" name="TextBox 13">
              <a:extLst>
                <a:ext uri="{FF2B5EF4-FFF2-40B4-BE49-F238E27FC236}">
                  <a16:creationId xmlns:a16="http://schemas.microsoft.com/office/drawing/2014/main" id="{73698BA4-33BF-4364-B479-26DBD40F4BE0}"/>
                </a:ext>
              </a:extLst>
            </p:cNvPr>
            <p:cNvSpPr txBox="1"/>
            <p:nvPr/>
          </p:nvSpPr>
          <p:spPr>
            <a:xfrm>
              <a:off x="-183563" y="-1211257"/>
              <a:ext cx="6727938" cy="6247801"/>
            </a:xfrm>
            <a:prstGeom prst="rect">
              <a:avLst/>
            </a:prstGeom>
            <a:noFill/>
          </p:spPr>
          <p:txBody>
            <a:bodyPr wrap="square" rtlCol="0">
              <a:spAutoFit/>
            </a:bodyPr>
            <a:lstStyle/>
            <a:p>
              <a:pPr algn="just">
                <a:lnSpc>
                  <a:spcPct val="150000"/>
                </a:lnSpc>
              </a:pPr>
              <a:r>
                <a:rPr lang="en-US" dirty="0"/>
                <a:t>Employers must ensure the health and safety of workers and that other persons are not put at risk by the business. The process can be accomplished by the following measures.</a:t>
              </a:r>
            </a:p>
            <a:p>
              <a:pPr lvl="0" algn="just">
                <a:lnSpc>
                  <a:spcPct val="150000"/>
                </a:lnSpc>
              </a:pPr>
              <a:r>
                <a:rPr lang="en-US" b="1" dirty="0"/>
                <a:t>A.  Build good relationships in a respectful work environment</a:t>
              </a:r>
              <a:endParaRPr lang="en-US" dirty="0"/>
            </a:p>
            <a:p>
              <a:pPr marL="457200" lvl="0" indent="-457200" algn="just" fontAlgn="base">
                <a:lnSpc>
                  <a:spcPct val="150000"/>
                </a:lnSpc>
                <a:buFont typeface="Arial" panose="020B0604020202020204" pitchFamily="34" charset="0"/>
                <a:buChar char="•"/>
              </a:pPr>
              <a:r>
                <a:rPr lang="en-US" dirty="0"/>
                <a:t>Have a ‘no sexual harassment-tolerated’ work culture.</a:t>
              </a:r>
            </a:p>
            <a:p>
              <a:pPr marL="457200" lvl="0" indent="-457200" algn="just" fontAlgn="base">
                <a:lnSpc>
                  <a:spcPct val="150000"/>
                </a:lnSpc>
                <a:buFont typeface="Arial" panose="020B0604020202020204" pitchFamily="34" charset="0"/>
                <a:buChar char="•"/>
              </a:pPr>
              <a:r>
                <a:rPr lang="en-US" dirty="0"/>
                <a:t>Promote good work relationships.</a:t>
              </a:r>
            </a:p>
            <a:p>
              <a:pPr marL="457200" lvl="0" indent="-457200" algn="just" fontAlgn="base">
                <a:lnSpc>
                  <a:spcPct val="150000"/>
                </a:lnSpc>
                <a:buFont typeface="Arial" panose="020B0604020202020204" pitchFamily="34" charset="0"/>
                <a:buChar char="•"/>
              </a:pPr>
              <a:r>
                <a:rPr lang="en-US" dirty="0"/>
                <a:t>Recognize and promote diversity.</a:t>
              </a:r>
            </a:p>
            <a:p>
              <a:pPr marL="457200" lvl="0" indent="-457200" algn="just" fontAlgn="base">
                <a:lnSpc>
                  <a:spcPct val="150000"/>
                </a:lnSpc>
                <a:buFont typeface="Arial" panose="020B0604020202020204" pitchFamily="34" charset="0"/>
                <a:buChar char="•"/>
              </a:pPr>
              <a:r>
                <a:rPr lang="en-US" dirty="0"/>
                <a:t>Set up a conflict management process.</a:t>
              </a:r>
            </a:p>
            <a:p>
              <a:pPr marL="457200" lvl="0" indent="-457200" algn="just" fontAlgn="base">
                <a:lnSpc>
                  <a:spcPct val="150000"/>
                </a:lnSpc>
                <a:buFont typeface="Arial" panose="020B0604020202020204" pitchFamily="34" charset="0"/>
                <a:buChar char="•"/>
              </a:pPr>
              <a:r>
                <a:rPr lang="en-US" dirty="0"/>
                <a:t>Set up a process for people to report sexual harassment.</a:t>
              </a:r>
            </a:p>
          </p:txBody>
        </p:sp>
      </p:grpSp>
      <p:sp>
        <p:nvSpPr>
          <p:cNvPr id="12" name="TextBox 6">
            <a:extLst>
              <a:ext uri="{FF2B5EF4-FFF2-40B4-BE49-F238E27FC236}">
                <a16:creationId xmlns:a16="http://schemas.microsoft.com/office/drawing/2014/main" id="{B7FD6DBE-AEC3-49B0-8000-664671BBA971}"/>
              </a:ext>
            </a:extLst>
          </p:cNvPr>
          <p:cNvSpPr txBox="1"/>
          <p:nvPr/>
        </p:nvSpPr>
        <p:spPr>
          <a:xfrm>
            <a:off x="704784" y="297860"/>
            <a:ext cx="8225254" cy="92333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5400" b="1" dirty="0">
                <a:solidFill>
                  <a:schemeClr val="bg1"/>
                </a:solidFill>
                <a:ea typeface="Roboto Condensed" panose="02000000000000000000" pitchFamily="2" charset="0"/>
                <a:cs typeface="Lato Semibold" panose="020F0502020204030203" pitchFamily="34" charset="0"/>
              </a:rPr>
              <a:t>How to protect yourself</a:t>
            </a:r>
            <a:endParaRPr lang="ru-RU" sz="5400" b="1" dirty="0">
              <a:solidFill>
                <a:schemeClr val="bg1"/>
              </a:solidFill>
              <a:ea typeface="Lato Semibold" panose="020F0502020204030203" pitchFamily="34" charset="0"/>
              <a:cs typeface="Lato Semibold" panose="020F0502020204030203" pitchFamily="34" charset="0"/>
            </a:endParaRPr>
          </a:p>
        </p:txBody>
      </p:sp>
    </p:spTree>
    <p:extLst>
      <p:ext uri="{BB962C8B-B14F-4D97-AF65-F5344CB8AC3E}">
        <p14:creationId xmlns:p14="http://schemas.microsoft.com/office/powerpoint/2010/main" val="1542355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sexual harassment prevention training">
            <a:extLst>
              <a:ext uri="{FF2B5EF4-FFF2-40B4-BE49-F238E27FC236}">
                <a16:creationId xmlns:a16="http://schemas.microsoft.com/office/drawing/2014/main" id="{44059641-C691-499D-AE08-05FF8B0589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6074" b="24829"/>
          <a:stretch/>
        </p:blipFill>
        <p:spPr bwMode="auto">
          <a:xfrm>
            <a:off x="1053352" y="0"/>
            <a:ext cx="16315765" cy="1034140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id="{5A029062-0B40-4469-A9C2-00C47831E7F0}"/>
              </a:ext>
            </a:extLst>
          </p:cNvPr>
          <p:cNvSpPr/>
          <p:nvPr/>
        </p:nvSpPr>
        <p:spPr>
          <a:xfrm>
            <a:off x="13447"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609600" y="107512"/>
            <a:ext cx="7073152" cy="715581"/>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1053351" y="4838700"/>
            <a:ext cx="16315765" cy="466281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fontAlgn="base"/>
            <a:r>
              <a:rPr lang="en-US" b="1" dirty="0">
                <a:solidFill>
                  <a:schemeClr val="bg2"/>
                </a:solidFill>
              </a:rPr>
              <a:t> B.  </a:t>
            </a:r>
            <a:r>
              <a:rPr lang="en-US" b="1" dirty="0"/>
              <a:t>Educate workers about sexual harassment</a:t>
            </a:r>
            <a:endParaRPr lang="en-US" dirty="0"/>
          </a:p>
          <a:p>
            <a:r>
              <a:rPr lang="en-US" b="1" dirty="0"/>
              <a:t>Train employees a</a:t>
            </a:r>
            <a:r>
              <a:rPr lang="en-US" dirty="0"/>
              <a:t>t least once a year by conducting training sessions for employees. </a:t>
            </a:r>
          </a:p>
          <a:p>
            <a:r>
              <a:rPr lang="en-US" b="1" dirty="0"/>
              <a:t>Train Employees on:</a:t>
            </a:r>
            <a:endParaRPr lang="en-US" dirty="0"/>
          </a:p>
          <a:p>
            <a:pPr marL="457200" lvl="0" indent="-457200" fontAlgn="base">
              <a:buFont typeface="Arial" panose="020B0604020202020204" pitchFamily="34" charset="0"/>
              <a:buChar char="•"/>
            </a:pPr>
            <a:r>
              <a:rPr lang="en-US" dirty="0"/>
              <a:t>Consent.</a:t>
            </a:r>
          </a:p>
          <a:p>
            <a:pPr marL="457200" lvl="0" indent="-457200" fontAlgn="base">
              <a:buFont typeface="Arial" panose="020B0604020202020204" pitchFamily="34" charset="0"/>
              <a:buChar char="•"/>
            </a:pPr>
            <a:r>
              <a:rPr lang="en-US" dirty="0"/>
              <a:t>what sexual harassment is.</a:t>
            </a:r>
          </a:p>
          <a:p>
            <a:pPr marL="457200" lvl="0" indent="-457200" fontAlgn="base">
              <a:buFont typeface="Arial" panose="020B0604020202020204" pitchFamily="34" charset="0"/>
              <a:buChar char="•"/>
            </a:pPr>
            <a:r>
              <a:rPr lang="en-US" dirty="0"/>
              <a:t>what your sexual harassment policy contains.</a:t>
            </a:r>
          </a:p>
          <a:p>
            <a:pPr marL="457200" lvl="0" indent="-457200" fontAlgn="base">
              <a:buFont typeface="Arial" panose="020B0604020202020204" pitchFamily="34" charset="0"/>
              <a:buChar char="•"/>
            </a:pPr>
            <a:r>
              <a:rPr lang="en-US" dirty="0"/>
              <a:t>what worker should do if they experience sexual harassment.</a:t>
            </a:r>
          </a:p>
          <a:p>
            <a:pPr marL="457200" lvl="0" indent="-457200" fontAlgn="base">
              <a:buFont typeface="Arial" panose="020B0604020202020204" pitchFamily="34" charset="0"/>
              <a:buChar char="•"/>
            </a:pPr>
            <a:r>
              <a:rPr lang="en-US" dirty="0"/>
              <a:t>what workers can do if they see sexual harassment.</a:t>
            </a:r>
          </a:p>
          <a:p>
            <a:pPr marL="457200" lvl="0" indent="-457200" fontAlgn="base">
              <a:buFont typeface="Arial" panose="020B0604020202020204" pitchFamily="34" charset="0"/>
              <a:buChar char="•"/>
            </a:pPr>
            <a:r>
              <a:rPr lang="en-US" dirty="0"/>
              <a:t>Ensure your induction for new workers covers the information above.</a:t>
            </a:r>
          </a:p>
          <a:p>
            <a:pPr marL="457200" lvl="0" indent="-457200" fontAlgn="base">
              <a:buFont typeface="Arial" panose="020B0604020202020204" pitchFamily="34" charset="0"/>
              <a:buChar char="•"/>
            </a:pPr>
            <a:r>
              <a:rPr lang="en-US" dirty="0"/>
              <a:t>Talk about sexual harassment at team meetings and toolbox talks.</a:t>
            </a:r>
          </a:p>
          <a:p>
            <a:pPr marL="457200" lvl="0" indent="-457200" fontAlgn="base">
              <a:buFont typeface="Arial" panose="020B0604020202020204" pitchFamily="34" charset="0"/>
              <a:buChar char="•"/>
            </a:pPr>
            <a:r>
              <a:rPr lang="en-US" dirty="0"/>
              <a:t>Put up posters reminding workers what’s acceptable work </a:t>
            </a:r>
            <a:r>
              <a:rPr lang="en-US" dirty="0" err="1"/>
              <a:t>behaviour</a:t>
            </a:r>
            <a:r>
              <a:rPr lang="en-US" dirty="0"/>
              <a:t>.</a:t>
            </a:r>
          </a:p>
        </p:txBody>
      </p:sp>
    </p:spTree>
    <p:extLst>
      <p:ext uri="{BB962C8B-B14F-4D97-AF65-F5344CB8AC3E}">
        <p14:creationId xmlns:p14="http://schemas.microsoft.com/office/powerpoint/2010/main" val="149751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lated image">
            <a:extLst>
              <a:ext uri="{FF2B5EF4-FFF2-40B4-BE49-F238E27FC236}">
                <a16:creationId xmlns:a16="http://schemas.microsoft.com/office/drawing/2014/main" id="{98E1A426-CCC3-4921-9C04-4F0890075C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id="{5A029062-0B40-4469-A9C2-00C47831E7F0}"/>
              </a:ext>
            </a:extLst>
          </p:cNvPr>
          <p:cNvSpPr/>
          <p:nvPr/>
        </p:nvSpPr>
        <p:spPr>
          <a:xfrm>
            <a:off x="38100"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7" name="TextBox 6">
            <a:extLst>
              <a:ext uri="{FF2B5EF4-FFF2-40B4-BE49-F238E27FC236}">
                <a16:creationId xmlns:a16="http://schemas.microsoft.com/office/drawing/2014/main" id="{B0369C6B-D18C-4CCF-81D5-91F16F2021B5}"/>
              </a:ext>
            </a:extLst>
          </p:cNvPr>
          <p:cNvSpPr txBox="1"/>
          <p:nvPr/>
        </p:nvSpPr>
        <p:spPr>
          <a:xfrm>
            <a:off x="38100" y="3434471"/>
            <a:ext cx="18211800" cy="426751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lnSpc>
                <a:spcPct val="200000"/>
              </a:lnSpc>
            </a:pPr>
            <a:r>
              <a:rPr lang="en-US" sz="2800" b="1" dirty="0">
                <a:solidFill>
                  <a:schemeClr val="bg2"/>
                </a:solidFill>
              </a:rPr>
              <a:t>C.  Train supervisors and managers </a:t>
            </a:r>
            <a:r>
              <a:rPr lang="en-US" sz="2800" dirty="0">
                <a:solidFill>
                  <a:schemeClr val="bg2"/>
                </a:solidFill>
              </a:rPr>
              <a:t>at least once a yearly by conducting training sessions for supervisors and managers that are separate from the employee sessions. The sessions should educate the managers and supervisors about sexual harassment and explain how to deal with complaints. </a:t>
            </a:r>
          </a:p>
          <a:p>
            <a:pPr lvl="0">
              <a:lnSpc>
                <a:spcPct val="200000"/>
              </a:lnSpc>
            </a:pPr>
            <a:r>
              <a:rPr lang="en-US" sz="2800" b="1" dirty="0">
                <a:solidFill>
                  <a:schemeClr val="bg2"/>
                </a:solidFill>
              </a:rPr>
              <a:t>D.  Develop good managers</a:t>
            </a:r>
            <a:endParaRPr lang="en-US" sz="2800" dirty="0">
              <a:solidFill>
                <a:schemeClr val="bg2"/>
              </a:solidFill>
            </a:endParaRPr>
          </a:p>
          <a:p>
            <a:pPr marL="457200" lvl="0" indent="-457200">
              <a:lnSpc>
                <a:spcPct val="200000"/>
              </a:lnSpc>
              <a:buFont typeface="Arial" panose="020B0604020202020204" pitchFamily="34" charset="0"/>
              <a:buChar char="•"/>
            </a:pPr>
            <a:r>
              <a:rPr lang="en-US" sz="2800" dirty="0">
                <a:solidFill>
                  <a:schemeClr val="bg2"/>
                </a:solidFill>
              </a:rPr>
              <a:t>Expect managers to intervene early to call out and deal with any unreasonable behavior before it escalates.</a:t>
            </a:r>
          </a:p>
        </p:txBody>
      </p:sp>
      <p:sp>
        <p:nvSpPr>
          <p:cNvPr id="12" name="Title 7"/>
          <p:cNvSpPr txBox="1">
            <a:spLocks/>
          </p:cNvSpPr>
          <p:nvPr/>
        </p:nvSpPr>
        <p:spPr>
          <a:xfrm>
            <a:off x="762000" y="775056"/>
            <a:ext cx="7739082" cy="84023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sz="4400" dirty="0"/>
              <a:t>How to Protect </a:t>
            </a:r>
            <a:r>
              <a:rPr lang="en-US" sz="5400" dirty="0"/>
              <a:t>Yourself</a:t>
            </a:r>
            <a:endParaRPr lang="en-US" sz="4400" dirty="0"/>
          </a:p>
        </p:txBody>
      </p:sp>
    </p:spTree>
    <p:extLst>
      <p:ext uri="{BB962C8B-B14F-4D97-AF65-F5344CB8AC3E}">
        <p14:creationId xmlns:p14="http://schemas.microsoft.com/office/powerpoint/2010/main" val="3202398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GENARAL LAYOUT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M SLID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 WITH IMAG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RTFOLIO">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9675</TotalTime>
  <Words>2462</Words>
  <Application>Microsoft Office PowerPoint</Application>
  <PresentationFormat>Personalizado</PresentationFormat>
  <Paragraphs>195</Paragraphs>
  <Slides>15</Slides>
  <Notes>15</Notes>
  <HiddenSlides>0</HiddenSlides>
  <MMClips>0</MMClips>
  <ScaleCrop>false</ScaleCrop>
  <HeadingPairs>
    <vt:vector size="6" baseType="variant">
      <vt:variant>
        <vt:lpstr>Fuentes usadas</vt:lpstr>
      </vt:variant>
      <vt:variant>
        <vt:i4>3</vt:i4>
      </vt:variant>
      <vt:variant>
        <vt:lpstr>Tema</vt:lpstr>
      </vt:variant>
      <vt:variant>
        <vt:i4>4</vt:i4>
      </vt:variant>
      <vt:variant>
        <vt:lpstr>Títulos de diapositiva</vt:lpstr>
      </vt:variant>
      <vt:variant>
        <vt:i4>15</vt:i4>
      </vt:variant>
    </vt:vector>
  </HeadingPairs>
  <TitlesOfParts>
    <vt:vector size="22" baseType="lpstr">
      <vt:lpstr>Arial</vt:lpstr>
      <vt:lpstr>Calibri</vt:lpstr>
      <vt:lpstr>Roboto</vt:lpstr>
      <vt:lpstr>GENARAL LAYOUTS</vt:lpstr>
      <vt:lpstr>TEAM SLIDES</vt:lpstr>
      <vt:lpstr>SLIDES WITH IMAGES</vt:lpstr>
      <vt:lpstr>PORTFOLIO</vt:lpstr>
      <vt:lpstr>Presentación de PowerPoint</vt:lpstr>
      <vt:lpstr>Sexual Harassment Prevention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HP</cp:lastModifiedBy>
  <cp:revision>1060</cp:revision>
  <cp:lastPrinted>2019-08-02T13:45:27Z</cp:lastPrinted>
  <dcterms:created xsi:type="dcterms:W3CDTF">2015-01-20T11:47:48Z</dcterms:created>
  <dcterms:modified xsi:type="dcterms:W3CDTF">2019-08-02T13:46:52Z</dcterms:modified>
</cp:coreProperties>
</file>