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21"/>
  </p:notesMasterIdLst>
  <p:sldIdLst>
    <p:sldId id="269" r:id="rId5"/>
    <p:sldId id="606" r:id="rId6"/>
    <p:sldId id="613" r:id="rId7"/>
    <p:sldId id="614" r:id="rId8"/>
    <p:sldId id="632" r:id="rId9"/>
    <p:sldId id="625" r:id="rId10"/>
    <p:sldId id="626" r:id="rId11"/>
    <p:sldId id="627" r:id="rId12"/>
    <p:sldId id="628" r:id="rId13"/>
    <p:sldId id="629" r:id="rId14"/>
    <p:sldId id="630" r:id="rId15"/>
    <p:sldId id="631" r:id="rId16"/>
    <p:sldId id="633" r:id="rId17"/>
    <p:sldId id="634" r:id="rId18"/>
    <p:sldId id="635" r:id="rId19"/>
    <p:sldId id="622" r:id="rId20"/>
  </p:sldIdLst>
  <p:sldSz cx="18288000" cy="10287000"/>
  <p:notesSz cx="6888163" cy="100203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autoAdjust="0"/>
    <p:restoredTop sz="73418" autoAdjust="0"/>
  </p:normalViewPr>
  <p:slideViewPr>
    <p:cSldViewPr>
      <p:cViewPr varScale="1">
        <p:scale>
          <a:sx n="36" d="100"/>
          <a:sy n="36" d="100"/>
        </p:scale>
        <p:origin x="1656" y="72"/>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255A3AE5-D379-4F3F-B1E4-2329336303F6}"/>
    <pc:docChg chg="undo custSel addSld modSld">
      <pc:chgData name="edwin landivar" userId="ae2ac59f40d9f62d" providerId="LiveId" clId="{255A3AE5-D379-4F3F-B1E4-2329336303F6}" dt="2019-07-23T21:16:55.108" v="452" actId="1076"/>
      <pc:docMkLst>
        <pc:docMk/>
      </pc:docMkLst>
      <pc:sldChg chg="addSp delSp modSp modNotesTx">
        <pc:chgData name="edwin landivar" userId="ae2ac59f40d9f62d" providerId="LiveId" clId="{255A3AE5-D379-4F3F-B1E4-2329336303F6}" dt="2019-07-23T21:16:55.108" v="452" actId="1076"/>
        <pc:sldMkLst>
          <pc:docMk/>
          <pc:sldMk cId="3378895467" sldId="606"/>
        </pc:sldMkLst>
        <pc:spChg chg="mod">
          <ac:chgData name="edwin landivar" userId="ae2ac59f40d9f62d" providerId="LiveId" clId="{255A3AE5-D379-4F3F-B1E4-2329336303F6}" dt="2019-07-23T17:47:10.933" v="14" actId="1076"/>
          <ac:spMkLst>
            <pc:docMk/>
            <pc:sldMk cId="3378895467" sldId="606"/>
            <ac:spMk id="5" creationId="{00000000-0000-0000-0000-000000000000}"/>
          </ac:spMkLst>
        </pc:spChg>
        <pc:picChg chg="del">
          <ac:chgData name="edwin landivar" userId="ae2ac59f40d9f62d" providerId="LiveId" clId="{255A3AE5-D379-4F3F-B1E4-2329336303F6}" dt="2019-07-23T17:47:22.693" v="19" actId="478"/>
          <ac:picMkLst>
            <pc:docMk/>
            <pc:sldMk cId="3378895467" sldId="606"/>
            <ac:picMk id="4" creationId="{E6FF6DAC-481E-42E7-BC42-C7842B0D6CAF}"/>
          </ac:picMkLst>
        </pc:picChg>
        <pc:picChg chg="add del mod">
          <ac:chgData name="edwin landivar" userId="ae2ac59f40d9f62d" providerId="LiveId" clId="{255A3AE5-D379-4F3F-B1E4-2329336303F6}" dt="2019-07-23T21:14:01.874" v="439" actId="478"/>
          <ac:picMkLst>
            <pc:docMk/>
            <pc:sldMk cId="3378895467" sldId="606"/>
            <ac:picMk id="1026" creationId="{D5401F35-E31E-4E6F-A0F1-9EA7ACA0B8DF}"/>
          </ac:picMkLst>
        </pc:picChg>
        <pc:picChg chg="add del mod">
          <ac:chgData name="edwin landivar" userId="ae2ac59f40d9f62d" providerId="LiveId" clId="{255A3AE5-D379-4F3F-B1E4-2329336303F6}" dt="2019-07-23T21:16:45.261" v="447" actId="478"/>
          <ac:picMkLst>
            <pc:docMk/>
            <pc:sldMk cId="3378895467" sldId="606"/>
            <ac:picMk id="1028" creationId="{7975B385-20BA-41F1-97E7-736A8D0D31BD}"/>
          </ac:picMkLst>
        </pc:picChg>
        <pc:picChg chg="add mod">
          <ac:chgData name="edwin landivar" userId="ae2ac59f40d9f62d" providerId="LiveId" clId="{255A3AE5-D379-4F3F-B1E4-2329336303F6}" dt="2019-07-23T21:16:55.108" v="452" actId="1076"/>
          <ac:picMkLst>
            <pc:docMk/>
            <pc:sldMk cId="3378895467" sldId="606"/>
            <ac:picMk id="1030" creationId="{A6E106B1-5264-4FA8-BBBC-D3711DD81B10}"/>
          </ac:picMkLst>
        </pc:picChg>
      </pc:sldChg>
      <pc:sldChg chg="addSp delSp modSp">
        <pc:chgData name="edwin landivar" userId="ae2ac59f40d9f62d" providerId="LiveId" clId="{255A3AE5-D379-4F3F-B1E4-2329336303F6}" dt="2019-07-23T20:42:47.445" v="292" actId="1076"/>
        <pc:sldMkLst>
          <pc:docMk/>
          <pc:sldMk cId="837056114" sldId="613"/>
        </pc:sldMkLst>
        <pc:spChg chg="mod">
          <ac:chgData name="edwin landivar" userId="ae2ac59f40d9f62d" providerId="LiveId" clId="{255A3AE5-D379-4F3F-B1E4-2329336303F6}" dt="2019-07-23T20:42:47.445" v="292" actId="1076"/>
          <ac:spMkLst>
            <pc:docMk/>
            <pc:sldMk cId="837056114" sldId="613"/>
            <ac:spMk id="14" creationId="{00000000-0000-0000-0000-000000000000}"/>
          </ac:spMkLst>
        </pc:spChg>
        <pc:spChg chg="mod">
          <ac:chgData name="edwin landivar" userId="ae2ac59f40d9f62d" providerId="LiveId" clId="{255A3AE5-D379-4F3F-B1E4-2329336303F6}" dt="2019-07-23T17:54:32.517" v="39" actId="1076"/>
          <ac:spMkLst>
            <pc:docMk/>
            <pc:sldMk cId="837056114" sldId="613"/>
            <ac:spMk id="15" creationId="{00000000-0000-0000-0000-000000000000}"/>
          </ac:spMkLst>
        </pc:spChg>
        <pc:grpChg chg="mod">
          <ac:chgData name="edwin landivar" userId="ae2ac59f40d9f62d" providerId="LiveId" clId="{255A3AE5-D379-4F3F-B1E4-2329336303F6}" dt="2019-07-23T17:53:13.907" v="25"/>
          <ac:grpSpMkLst>
            <pc:docMk/>
            <pc:sldMk cId="837056114" sldId="613"/>
            <ac:grpSpMk id="21" creationId="{00000000-0000-0000-0000-000000000000}"/>
          </ac:grpSpMkLst>
        </pc:grpChg>
        <pc:picChg chg="del">
          <ac:chgData name="edwin landivar" userId="ae2ac59f40d9f62d" providerId="LiveId" clId="{255A3AE5-D379-4F3F-B1E4-2329336303F6}" dt="2019-07-23T17:54:10.590" v="34" actId="478"/>
          <ac:picMkLst>
            <pc:docMk/>
            <pc:sldMk cId="837056114" sldId="613"/>
            <ac:picMk id="1026" creationId="{3E4FAB26-1142-4EAB-8054-F642D1C018E7}"/>
          </ac:picMkLst>
        </pc:picChg>
        <pc:picChg chg="add mod">
          <ac:chgData name="edwin landivar" userId="ae2ac59f40d9f62d" providerId="LiveId" clId="{255A3AE5-D379-4F3F-B1E4-2329336303F6}" dt="2019-07-23T17:54:28.449" v="38" actId="167"/>
          <ac:picMkLst>
            <pc:docMk/>
            <pc:sldMk cId="837056114" sldId="613"/>
            <ac:picMk id="2050" creationId="{B405902F-6851-4303-91DE-39113601C85D}"/>
          </ac:picMkLst>
        </pc:picChg>
      </pc:sldChg>
      <pc:sldChg chg="addSp delSp modSp modNotesTx">
        <pc:chgData name="edwin landivar" userId="ae2ac59f40d9f62d" providerId="LiveId" clId="{255A3AE5-D379-4F3F-B1E4-2329336303F6}" dt="2019-07-23T20:40:09.881" v="287" actId="20577"/>
        <pc:sldMkLst>
          <pc:docMk/>
          <pc:sldMk cId="1479977622" sldId="614"/>
        </pc:sldMkLst>
        <pc:spChg chg="mod">
          <ac:chgData name="edwin landivar" userId="ae2ac59f40d9f62d" providerId="LiveId" clId="{255A3AE5-D379-4F3F-B1E4-2329336303F6}" dt="2019-07-23T17:58:31.885" v="63" actId="14100"/>
          <ac:spMkLst>
            <pc:docMk/>
            <pc:sldMk cId="1479977622" sldId="614"/>
            <ac:spMk id="9" creationId="{B785FD58-7E78-41DD-B8F9-95CAC72BE8C1}"/>
          </ac:spMkLst>
        </pc:spChg>
        <pc:spChg chg="mod">
          <ac:chgData name="edwin landivar" userId="ae2ac59f40d9f62d" providerId="LiveId" clId="{255A3AE5-D379-4F3F-B1E4-2329336303F6}" dt="2019-07-23T17:58:38.061" v="64" actId="1076"/>
          <ac:spMkLst>
            <pc:docMk/>
            <pc:sldMk cId="1479977622" sldId="614"/>
            <ac:spMk id="10" creationId="{B79F5B80-9173-4780-8ABB-39C0302D06F1}"/>
          </ac:spMkLst>
        </pc:spChg>
        <pc:spChg chg="mod">
          <ac:chgData name="edwin landivar" userId="ae2ac59f40d9f62d" providerId="LiveId" clId="{255A3AE5-D379-4F3F-B1E4-2329336303F6}" dt="2019-07-23T17:57:59.109" v="57" actId="1076"/>
          <ac:spMkLst>
            <pc:docMk/>
            <pc:sldMk cId="1479977622" sldId="614"/>
            <ac:spMk id="11" creationId="{5C0431FB-EEE5-4DAD-9396-1B2799383766}"/>
          </ac:spMkLst>
        </pc:spChg>
        <pc:spChg chg="mod">
          <ac:chgData name="edwin landivar" userId="ae2ac59f40d9f62d" providerId="LiveId" clId="{255A3AE5-D379-4F3F-B1E4-2329336303F6}" dt="2019-07-23T20:40:09.881" v="287" actId="20577"/>
          <ac:spMkLst>
            <pc:docMk/>
            <pc:sldMk cId="1479977622" sldId="614"/>
            <ac:spMk id="12" creationId="{FDA60557-BA79-460F-BF5F-4FA86BF69E8D}"/>
          </ac:spMkLst>
        </pc:spChg>
        <pc:grpChg chg="mod">
          <ac:chgData name="edwin landivar" userId="ae2ac59f40d9f62d" providerId="LiveId" clId="{255A3AE5-D379-4F3F-B1E4-2329336303F6}" dt="2019-07-23T17:55:46.807" v="48" actId="1076"/>
          <ac:grpSpMkLst>
            <pc:docMk/>
            <pc:sldMk cId="1479977622" sldId="614"/>
            <ac:grpSpMk id="7" creationId="{6A2EE282-3F0E-48E3-8A4C-4C198B8FBCBE}"/>
          </ac:grpSpMkLst>
        </pc:grpChg>
        <pc:picChg chg="del">
          <ac:chgData name="edwin landivar" userId="ae2ac59f40d9f62d" providerId="LiveId" clId="{255A3AE5-D379-4F3F-B1E4-2329336303F6}" dt="2019-07-23T17:55:54.517" v="51" actId="478"/>
          <ac:picMkLst>
            <pc:docMk/>
            <pc:sldMk cId="1479977622" sldId="614"/>
            <ac:picMk id="2050" creationId="{CDE955DB-1957-49DA-9ACF-B00246E75DFF}"/>
          </ac:picMkLst>
        </pc:picChg>
        <pc:picChg chg="add mod">
          <ac:chgData name="edwin landivar" userId="ae2ac59f40d9f62d" providerId="LiveId" clId="{255A3AE5-D379-4F3F-B1E4-2329336303F6}" dt="2019-07-23T17:57:52.482" v="56" actId="167"/>
          <ac:picMkLst>
            <pc:docMk/>
            <pc:sldMk cId="1479977622" sldId="614"/>
            <ac:picMk id="3074" creationId="{C97BF0F5-EF99-4F85-A48F-D630E7C61955}"/>
          </ac:picMkLst>
        </pc:picChg>
      </pc:sldChg>
      <pc:sldChg chg="addSp delSp modSp">
        <pc:chgData name="edwin landivar" userId="ae2ac59f40d9f62d" providerId="LiveId" clId="{255A3AE5-D379-4F3F-B1E4-2329336303F6}" dt="2019-07-23T21:13:54.499" v="438" actId="1076"/>
        <pc:sldMkLst>
          <pc:docMk/>
          <pc:sldMk cId="3481045880" sldId="622"/>
        </pc:sldMkLst>
        <pc:spChg chg="mod">
          <ac:chgData name="edwin landivar" userId="ae2ac59f40d9f62d" providerId="LiveId" clId="{255A3AE5-D379-4F3F-B1E4-2329336303F6}" dt="2019-07-23T21:12:19.420" v="427" actId="1076"/>
          <ac:spMkLst>
            <pc:docMk/>
            <pc:sldMk cId="3481045880" sldId="622"/>
            <ac:spMk id="5" creationId="{00000000-0000-0000-0000-000000000000}"/>
          </ac:spMkLst>
        </pc:spChg>
        <pc:spChg chg="mod">
          <ac:chgData name="edwin landivar" userId="ae2ac59f40d9f62d" providerId="LiveId" clId="{255A3AE5-D379-4F3F-B1E4-2329336303F6}" dt="2019-07-23T21:12:03.433" v="422" actId="120"/>
          <ac:spMkLst>
            <pc:docMk/>
            <pc:sldMk cId="3481045880" sldId="622"/>
            <ac:spMk id="14" creationId="{00000000-0000-0000-0000-000000000000}"/>
          </ac:spMkLst>
        </pc:spChg>
        <pc:spChg chg="mod">
          <ac:chgData name="edwin landivar" userId="ae2ac59f40d9f62d" providerId="LiveId" clId="{255A3AE5-D379-4F3F-B1E4-2329336303F6}" dt="2019-07-23T21:13:50.309" v="437" actId="1076"/>
          <ac:spMkLst>
            <pc:docMk/>
            <pc:sldMk cId="3481045880" sldId="622"/>
            <ac:spMk id="15" creationId="{00000000-0000-0000-0000-000000000000}"/>
          </ac:spMkLst>
        </pc:spChg>
        <pc:grpChg chg="mod">
          <ac:chgData name="edwin landivar" userId="ae2ac59f40d9f62d" providerId="LiveId" clId="{255A3AE5-D379-4F3F-B1E4-2329336303F6}" dt="2019-07-23T21:13:54.499" v="438" actId="1076"/>
          <ac:grpSpMkLst>
            <pc:docMk/>
            <pc:sldMk cId="3481045880" sldId="622"/>
            <ac:grpSpMk id="21" creationId="{00000000-0000-0000-0000-000000000000}"/>
          </ac:grpSpMkLst>
        </pc:grpChg>
        <pc:picChg chg="del">
          <ac:chgData name="edwin landivar" userId="ae2ac59f40d9f62d" providerId="LiveId" clId="{255A3AE5-D379-4F3F-B1E4-2329336303F6}" dt="2019-07-23T21:12:32.719" v="430" actId="478"/>
          <ac:picMkLst>
            <pc:docMk/>
            <pc:sldMk cId="3481045880" sldId="622"/>
            <ac:picMk id="2" creationId="{3422A72F-54A8-491A-827D-0D1C9609855C}"/>
          </ac:picMkLst>
        </pc:picChg>
        <pc:picChg chg="add del">
          <ac:chgData name="edwin landivar" userId="ae2ac59f40d9f62d" providerId="LiveId" clId="{255A3AE5-D379-4F3F-B1E4-2329336303F6}" dt="2019-07-23T21:09:19.596" v="396"/>
          <ac:picMkLst>
            <pc:docMk/>
            <pc:sldMk cId="3481045880" sldId="622"/>
            <ac:picMk id="8" creationId="{44733DAF-1ED8-49BC-BF0F-14DF127FCCE1}"/>
          </ac:picMkLst>
        </pc:picChg>
        <pc:picChg chg="add mod">
          <ac:chgData name="edwin landivar" userId="ae2ac59f40d9f62d" providerId="LiveId" clId="{255A3AE5-D379-4F3F-B1E4-2329336303F6}" dt="2019-07-23T21:13:43.339" v="435" actId="167"/>
          <ac:picMkLst>
            <pc:docMk/>
            <pc:sldMk cId="3481045880" sldId="622"/>
            <ac:picMk id="14338" creationId="{1F1B310E-9148-4C75-A808-BF9A3C802A32}"/>
          </ac:picMkLst>
        </pc:picChg>
      </pc:sldChg>
      <pc:sldChg chg="addSp delSp modSp modNotesTx">
        <pc:chgData name="edwin landivar" userId="ae2ac59f40d9f62d" providerId="LiveId" clId="{255A3AE5-D379-4F3F-B1E4-2329336303F6}" dt="2019-07-23T20:34:48.192" v="256" actId="113"/>
        <pc:sldMkLst>
          <pc:docMk/>
          <pc:sldMk cId="149751213" sldId="625"/>
        </pc:sldMkLst>
        <pc:spChg chg="mod">
          <ac:chgData name="edwin landivar" userId="ae2ac59f40d9f62d" providerId="LiveId" clId="{255A3AE5-D379-4F3F-B1E4-2329336303F6}" dt="2019-07-23T20:14:23.118" v="169" actId="1076"/>
          <ac:spMkLst>
            <pc:docMk/>
            <pc:sldMk cId="149751213" sldId="625"/>
            <ac:spMk id="6" creationId="{5A029062-0B40-4469-A9C2-00C47831E7F0}"/>
          </ac:spMkLst>
        </pc:spChg>
        <pc:spChg chg="mod">
          <ac:chgData name="edwin landivar" userId="ae2ac59f40d9f62d" providerId="LiveId" clId="{255A3AE5-D379-4F3F-B1E4-2329336303F6}" dt="2019-07-23T20:34:48.192" v="256" actId="113"/>
          <ac:spMkLst>
            <pc:docMk/>
            <pc:sldMk cId="149751213" sldId="625"/>
            <ac:spMk id="7" creationId="{B0369C6B-D18C-4CCF-81D5-91F16F2021B5}"/>
          </ac:spMkLst>
        </pc:spChg>
        <pc:picChg chg="del">
          <ac:chgData name="edwin landivar" userId="ae2ac59f40d9f62d" providerId="LiveId" clId="{255A3AE5-D379-4F3F-B1E4-2329336303F6}" dt="2019-07-23T20:04:07.464" v="153" actId="478"/>
          <ac:picMkLst>
            <pc:docMk/>
            <pc:sldMk cId="149751213" sldId="625"/>
            <ac:picMk id="5" creationId="{3DF0F6CC-405A-4BD1-8E85-AEE4F742F003}"/>
          </ac:picMkLst>
        </pc:picChg>
        <pc:picChg chg="add mod">
          <ac:chgData name="edwin landivar" userId="ae2ac59f40d9f62d" providerId="LiveId" clId="{255A3AE5-D379-4F3F-B1E4-2329336303F6}" dt="2019-07-23T20:14:11.476" v="167" actId="167"/>
          <ac:picMkLst>
            <pc:docMk/>
            <pc:sldMk cId="149751213" sldId="625"/>
            <ac:picMk id="7170" creationId="{2E0D0778-525F-460B-AA63-FEDCD42964ED}"/>
          </ac:picMkLst>
        </pc:picChg>
      </pc:sldChg>
      <pc:sldChg chg="addSp delSp modSp">
        <pc:chgData name="edwin landivar" userId="ae2ac59f40d9f62d" providerId="LiveId" clId="{255A3AE5-D379-4F3F-B1E4-2329336303F6}" dt="2019-07-23T20:32:47.183" v="249" actId="14100"/>
        <pc:sldMkLst>
          <pc:docMk/>
          <pc:sldMk cId="3202398856" sldId="626"/>
        </pc:sldMkLst>
        <pc:spChg chg="mod">
          <ac:chgData name="edwin landivar" userId="ae2ac59f40d9f62d" providerId="LiveId" clId="{255A3AE5-D379-4F3F-B1E4-2329336303F6}" dt="2019-07-23T20:32:29.437" v="246" actId="1076"/>
          <ac:spMkLst>
            <pc:docMk/>
            <pc:sldMk cId="3202398856" sldId="626"/>
            <ac:spMk id="6" creationId="{5A029062-0B40-4469-A9C2-00C47831E7F0}"/>
          </ac:spMkLst>
        </pc:spChg>
        <pc:spChg chg="mod">
          <ac:chgData name="edwin landivar" userId="ae2ac59f40d9f62d" providerId="LiveId" clId="{255A3AE5-D379-4F3F-B1E4-2329336303F6}" dt="2019-07-23T20:32:44.622" v="248" actId="1076"/>
          <ac:spMkLst>
            <pc:docMk/>
            <pc:sldMk cId="3202398856" sldId="626"/>
            <ac:spMk id="7" creationId="{B0369C6B-D18C-4CCF-81D5-91F16F2021B5}"/>
          </ac:spMkLst>
        </pc:spChg>
        <pc:spChg chg="mod ord">
          <ac:chgData name="edwin landivar" userId="ae2ac59f40d9f62d" providerId="LiveId" clId="{255A3AE5-D379-4F3F-B1E4-2329336303F6}" dt="2019-07-23T20:32:47.183" v="249" actId="14100"/>
          <ac:spMkLst>
            <pc:docMk/>
            <pc:sldMk cId="3202398856" sldId="626"/>
            <ac:spMk id="12" creationId="{00000000-0000-0000-0000-000000000000}"/>
          </ac:spMkLst>
        </pc:spChg>
        <pc:picChg chg="del">
          <ac:chgData name="edwin landivar" userId="ae2ac59f40d9f62d" providerId="LiveId" clId="{255A3AE5-D379-4F3F-B1E4-2329336303F6}" dt="2019-07-23T20:15:20.197" v="175" actId="478"/>
          <ac:picMkLst>
            <pc:docMk/>
            <pc:sldMk cId="3202398856" sldId="626"/>
            <ac:picMk id="3" creationId="{DA604E05-FA17-491D-9F66-39D7862BFA62}"/>
          </ac:picMkLst>
        </pc:picChg>
        <pc:picChg chg="add del mod">
          <ac:chgData name="edwin landivar" userId="ae2ac59f40d9f62d" providerId="LiveId" clId="{255A3AE5-D379-4F3F-B1E4-2329336303F6}" dt="2019-07-23T20:28:14.114" v="215" actId="478"/>
          <ac:picMkLst>
            <pc:docMk/>
            <pc:sldMk cId="3202398856" sldId="626"/>
            <ac:picMk id="8194" creationId="{013004FF-981F-40C7-9477-67157FA9E981}"/>
          </ac:picMkLst>
        </pc:picChg>
        <pc:picChg chg="add mod">
          <ac:chgData name="edwin landivar" userId="ae2ac59f40d9f62d" providerId="LiveId" clId="{255A3AE5-D379-4F3F-B1E4-2329336303F6}" dt="2019-07-23T20:30:57.741" v="229" actId="1076"/>
          <ac:picMkLst>
            <pc:docMk/>
            <pc:sldMk cId="3202398856" sldId="626"/>
            <ac:picMk id="8196" creationId="{A88BD33D-66EC-4620-8026-D22766C32EC3}"/>
          </ac:picMkLst>
        </pc:picChg>
      </pc:sldChg>
      <pc:sldChg chg="addSp delSp modSp">
        <pc:chgData name="edwin landivar" userId="ae2ac59f40d9f62d" providerId="LiveId" clId="{255A3AE5-D379-4F3F-B1E4-2329336303F6}" dt="2019-07-23T20:26:14.381" v="201" actId="1076"/>
        <pc:sldMkLst>
          <pc:docMk/>
          <pc:sldMk cId="3593196133" sldId="627"/>
        </pc:sldMkLst>
        <pc:spChg chg="mod">
          <ac:chgData name="edwin landivar" userId="ae2ac59f40d9f62d" providerId="LiveId" clId="{255A3AE5-D379-4F3F-B1E4-2329336303F6}" dt="2019-07-23T20:25:29.693" v="195" actId="1076"/>
          <ac:spMkLst>
            <pc:docMk/>
            <pc:sldMk cId="3593196133" sldId="627"/>
            <ac:spMk id="6" creationId="{5A029062-0B40-4469-A9C2-00C47831E7F0}"/>
          </ac:spMkLst>
        </pc:spChg>
        <pc:spChg chg="mod">
          <ac:chgData name="edwin landivar" userId="ae2ac59f40d9f62d" providerId="LiveId" clId="{255A3AE5-D379-4F3F-B1E4-2329336303F6}" dt="2019-07-23T20:26:14.381" v="201" actId="1076"/>
          <ac:spMkLst>
            <pc:docMk/>
            <pc:sldMk cId="3593196133" sldId="627"/>
            <ac:spMk id="7" creationId="{B0369C6B-D18C-4CCF-81D5-91F16F2021B5}"/>
          </ac:spMkLst>
        </pc:spChg>
        <pc:picChg chg="del">
          <ac:chgData name="edwin landivar" userId="ae2ac59f40d9f62d" providerId="LiveId" clId="{255A3AE5-D379-4F3F-B1E4-2329336303F6}" dt="2019-07-23T20:18:52.031" v="181" actId="478"/>
          <ac:picMkLst>
            <pc:docMk/>
            <pc:sldMk cId="3593196133" sldId="627"/>
            <ac:picMk id="8196" creationId="{57CA6951-822E-4D54-B7ED-5F840E9E0452}"/>
          </ac:picMkLst>
        </pc:picChg>
        <pc:picChg chg="add mod">
          <ac:chgData name="edwin landivar" userId="ae2ac59f40d9f62d" providerId="LiveId" clId="{255A3AE5-D379-4F3F-B1E4-2329336303F6}" dt="2019-07-23T20:25:20.685" v="193" actId="167"/>
          <ac:picMkLst>
            <pc:docMk/>
            <pc:sldMk cId="3593196133" sldId="627"/>
            <ac:picMk id="9218" creationId="{DE64E9A0-3651-4CCA-8870-FEF1D3153AA0}"/>
          </ac:picMkLst>
        </pc:picChg>
      </pc:sldChg>
      <pc:sldChg chg="addSp delSp modSp modNotesTx">
        <pc:chgData name="edwin landivar" userId="ae2ac59f40d9f62d" providerId="LiveId" clId="{255A3AE5-D379-4F3F-B1E4-2329336303F6}" dt="2019-07-23T20:50:43.573" v="323" actId="1076"/>
        <pc:sldMkLst>
          <pc:docMk/>
          <pc:sldMk cId="1143189501" sldId="628"/>
        </pc:sldMkLst>
        <pc:spChg chg="mod">
          <ac:chgData name="edwin landivar" userId="ae2ac59f40d9f62d" providerId="LiveId" clId="{255A3AE5-D379-4F3F-B1E4-2329336303F6}" dt="2019-07-23T20:50:30.085" v="321" actId="1076"/>
          <ac:spMkLst>
            <pc:docMk/>
            <pc:sldMk cId="1143189501" sldId="628"/>
            <ac:spMk id="6" creationId="{5A029062-0B40-4469-A9C2-00C47831E7F0}"/>
          </ac:spMkLst>
        </pc:spChg>
        <pc:spChg chg="mod">
          <ac:chgData name="edwin landivar" userId="ae2ac59f40d9f62d" providerId="LiveId" clId="{255A3AE5-D379-4F3F-B1E4-2329336303F6}" dt="2019-07-23T20:50:43.573" v="323" actId="1076"/>
          <ac:spMkLst>
            <pc:docMk/>
            <pc:sldMk cId="1143189501" sldId="628"/>
            <ac:spMk id="7" creationId="{B0369C6B-D18C-4CCF-81D5-91F16F2021B5}"/>
          </ac:spMkLst>
        </pc:spChg>
        <pc:picChg chg="del mod">
          <ac:chgData name="edwin landivar" userId="ae2ac59f40d9f62d" providerId="LiveId" clId="{255A3AE5-D379-4F3F-B1E4-2329336303F6}" dt="2019-07-23T20:43:58.956" v="304" actId="478"/>
          <ac:picMkLst>
            <pc:docMk/>
            <pc:sldMk cId="1143189501" sldId="628"/>
            <ac:picMk id="3" creationId="{DA956B33-409E-48B0-B0E2-4E6F8F8A9939}"/>
          </ac:picMkLst>
        </pc:picChg>
        <pc:picChg chg="add mod">
          <ac:chgData name="edwin landivar" userId="ae2ac59f40d9f62d" providerId="LiveId" clId="{255A3AE5-D379-4F3F-B1E4-2329336303F6}" dt="2019-07-23T20:50:04.436" v="316" actId="167"/>
          <ac:picMkLst>
            <pc:docMk/>
            <pc:sldMk cId="1143189501" sldId="628"/>
            <ac:picMk id="10242" creationId="{FD06E2AF-2BEB-409D-99A7-D427A5F48478}"/>
          </ac:picMkLst>
        </pc:picChg>
      </pc:sldChg>
      <pc:sldChg chg="addSp delSp modSp modNotesTx">
        <pc:chgData name="edwin landivar" userId="ae2ac59f40d9f62d" providerId="LiveId" clId="{255A3AE5-D379-4F3F-B1E4-2329336303F6}" dt="2019-07-23T20:58:22.116" v="360" actId="1076"/>
        <pc:sldMkLst>
          <pc:docMk/>
          <pc:sldMk cId="59725440" sldId="629"/>
        </pc:sldMkLst>
        <pc:spChg chg="mod">
          <ac:chgData name="edwin landivar" userId="ae2ac59f40d9f62d" providerId="LiveId" clId="{255A3AE5-D379-4F3F-B1E4-2329336303F6}" dt="2019-07-23T20:58:22.116" v="360" actId="1076"/>
          <ac:spMkLst>
            <pc:docMk/>
            <pc:sldMk cId="59725440" sldId="629"/>
            <ac:spMk id="6" creationId="{5A029062-0B40-4469-A9C2-00C47831E7F0}"/>
          </ac:spMkLst>
        </pc:spChg>
        <pc:spChg chg="mod">
          <ac:chgData name="edwin landivar" userId="ae2ac59f40d9f62d" providerId="LiveId" clId="{255A3AE5-D379-4F3F-B1E4-2329336303F6}" dt="2019-07-23T20:57:49.700" v="356" actId="1076"/>
          <ac:spMkLst>
            <pc:docMk/>
            <pc:sldMk cId="59725440" sldId="629"/>
            <ac:spMk id="7" creationId="{B0369C6B-D18C-4CCF-81D5-91F16F2021B5}"/>
          </ac:spMkLst>
        </pc:spChg>
        <pc:spChg chg="mod">
          <ac:chgData name="edwin landivar" userId="ae2ac59f40d9f62d" providerId="LiveId" clId="{255A3AE5-D379-4F3F-B1E4-2329336303F6}" dt="2019-07-23T20:58:10.612" v="359" actId="1076"/>
          <ac:spMkLst>
            <pc:docMk/>
            <pc:sldMk cId="59725440" sldId="629"/>
            <ac:spMk id="12" creationId="{00000000-0000-0000-0000-000000000000}"/>
          </ac:spMkLst>
        </pc:spChg>
        <pc:picChg chg="del">
          <ac:chgData name="edwin landivar" userId="ae2ac59f40d9f62d" providerId="LiveId" clId="{255A3AE5-D379-4F3F-B1E4-2329336303F6}" dt="2019-07-23T20:51:47.619" v="329" actId="478"/>
          <ac:picMkLst>
            <pc:docMk/>
            <pc:sldMk cId="59725440" sldId="629"/>
            <ac:picMk id="7170" creationId="{4BC2DB41-5956-4BF1-BF65-6AD714B76EAF}"/>
          </ac:picMkLst>
        </pc:picChg>
        <pc:picChg chg="add mod">
          <ac:chgData name="edwin landivar" userId="ae2ac59f40d9f62d" providerId="LiveId" clId="{255A3AE5-D379-4F3F-B1E4-2329336303F6}" dt="2019-07-23T20:56:57.844" v="347" actId="167"/>
          <ac:picMkLst>
            <pc:docMk/>
            <pc:sldMk cId="59725440" sldId="629"/>
            <ac:picMk id="11266" creationId="{4AAA27FE-159C-4CEE-A948-F5A914ABA1BC}"/>
          </ac:picMkLst>
        </pc:picChg>
      </pc:sldChg>
      <pc:sldChg chg="addSp delSp modSp">
        <pc:chgData name="edwin landivar" userId="ae2ac59f40d9f62d" providerId="LiveId" clId="{255A3AE5-D379-4F3F-B1E4-2329336303F6}" dt="2019-07-23T21:07:58.100" v="389" actId="1076"/>
        <pc:sldMkLst>
          <pc:docMk/>
          <pc:sldMk cId="1310587365" sldId="630"/>
        </pc:sldMkLst>
        <pc:spChg chg="mod">
          <ac:chgData name="edwin landivar" userId="ae2ac59f40d9f62d" providerId="LiveId" clId="{255A3AE5-D379-4F3F-B1E4-2329336303F6}" dt="2019-07-23T21:07:48.977" v="387" actId="1076"/>
          <ac:spMkLst>
            <pc:docMk/>
            <pc:sldMk cId="1310587365" sldId="630"/>
            <ac:spMk id="6" creationId="{5A029062-0B40-4469-A9C2-00C47831E7F0}"/>
          </ac:spMkLst>
        </pc:spChg>
        <pc:spChg chg="mod">
          <ac:chgData name="edwin landivar" userId="ae2ac59f40d9f62d" providerId="LiveId" clId="{255A3AE5-D379-4F3F-B1E4-2329336303F6}" dt="2019-07-23T21:07:54.909" v="388" actId="1076"/>
          <ac:spMkLst>
            <pc:docMk/>
            <pc:sldMk cId="1310587365" sldId="630"/>
            <ac:spMk id="7" creationId="{B0369C6B-D18C-4CCF-81D5-91F16F2021B5}"/>
          </ac:spMkLst>
        </pc:spChg>
        <pc:spChg chg="mod">
          <ac:chgData name="edwin landivar" userId="ae2ac59f40d9f62d" providerId="LiveId" clId="{255A3AE5-D379-4F3F-B1E4-2329336303F6}" dt="2019-07-23T21:07:58.100" v="389" actId="1076"/>
          <ac:spMkLst>
            <pc:docMk/>
            <pc:sldMk cId="1310587365" sldId="630"/>
            <ac:spMk id="12" creationId="{00000000-0000-0000-0000-000000000000}"/>
          </ac:spMkLst>
        </pc:spChg>
        <pc:picChg chg="del">
          <ac:chgData name="edwin landivar" userId="ae2ac59f40d9f62d" providerId="LiveId" clId="{255A3AE5-D379-4F3F-B1E4-2329336303F6}" dt="2019-07-23T20:59:00.386" v="364" actId="478"/>
          <ac:picMkLst>
            <pc:docMk/>
            <pc:sldMk cId="1310587365" sldId="630"/>
            <ac:picMk id="2" creationId="{1F93652C-70FC-4D1D-98EE-573DE9BB034F}"/>
          </ac:picMkLst>
        </pc:picChg>
        <pc:picChg chg="del">
          <ac:chgData name="edwin landivar" userId="ae2ac59f40d9f62d" providerId="LiveId" clId="{255A3AE5-D379-4F3F-B1E4-2329336303F6}" dt="2019-07-23T20:59:05.721" v="366" actId="478"/>
          <ac:picMkLst>
            <pc:docMk/>
            <pc:sldMk cId="1310587365" sldId="630"/>
            <ac:picMk id="8194" creationId="{F1746E32-7358-4AB6-BB3C-AE14FE34062D}"/>
          </ac:picMkLst>
        </pc:picChg>
        <pc:picChg chg="add del mod">
          <ac:chgData name="edwin landivar" userId="ae2ac59f40d9f62d" providerId="LiveId" clId="{255A3AE5-D379-4F3F-B1E4-2329336303F6}" dt="2019-07-23T21:07:31.788" v="381"/>
          <ac:picMkLst>
            <pc:docMk/>
            <pc:sldMk cId="1310587365" sldId="630"/>
            <ac:picMk id="12290" creationId="{D92E92B2-FCBF-4FBE-81FD-F63D1652BBFA}"/>
          </ac:picMkLst>
        </pc:picChg>
        <pc:picChg chg="add mod">
          <ac:chgData name="edwin landivar" userId="ae2ac59f40d9f62d" providerId="LiveId" clId="{255A3AE5-D379-4F3F-B1E4-2329336303F6}" dt="2019-07-23T21:07:43.403" v="385" actId="167"/>
          <ac:picMkLst>
            <pc:docMk/>
            <pc:sldMk cId="1310587365" sldId="630"/>
            <ac:picMk id="12292" creationId="{788D1328-BA0C-4F1A-801F-FA2169F987D9}"/>
          </ac:picMkLst>
        </pc:picChg>
      </pc:sldChg>
      <pc:sldChg chg="addSp delSp modSp add">
        <pc:chgData name="edwin landivar" userId="ae2ac59f40d9f62d" providerId="LiveId" clId="{255A3AE5-D379-4F3F-B1E4-2329336303F6}" dt="2019-07-23T21:10:47.292" v="417" actId="1076"/>
        <pc:sldMkLst>
          <pc:docMk/>
          <pc:sldMk cId="3757959771" sldId="631"/>
        </pc:sldMkLst>
        <pc:spChg chg="mod">
          <ac:chgData name="edwin landivar" userId="ae2ac59f40d9f62d" providerId="LiveId" clId="{255A3AE5-D379-4F3F-B1E4-2329336303F6}" dt="2019-07-23T21:10:01.960" v="409" actId="1076"/>
          <ac:spMkLst>
            <pc:docMk/>
            <pc:sldMk cId="3757959771" sldId="631"/>
            <ac:spMk id="6" creationId="{5A029062-0B40-4469-A9C2-00C47831E7F0}"/>
          </ac:spMkLst>
        </pc:spChg>
        <pc:spChg chg="mod">
          <ac:chgData name="edwin landivar" userId="ae2ac59f40d9f62d" providerId="LiveId" clId="{255A3AE5-D379-4F3F-B1E4-2329336303F6}" dt="2019-07-23T21:10:47.292" v="417" actId="1076"/>
          <ac:spMkLst>
            <pc:docMk/>
            <pc:sldMk cId="3757959771" sldId="631"/>
            <ac:spMk id="7" creationId="{B0369C6B-D18C-4CCF-81D5-91F16F2021B5}"/>
          </ac:spMkLst>
        </pc:spChg>
        <pc:spChg chg="mod">
          <ac:chgData name="edwin landivar" userId="ae2ac59f40d9f62d" providerId="LiveId" clId="{255A3AE5-D379-4F3F-B1E4-2329336303F6}" dt="2019-07-23T21:10:32.660" v="415" actId="1076"/>
          <ac:spMkLst>
            <pc:docMk/>
            <pc:sldMk cId="3757959771" sldId="631"/>
            <ac:spMk id="12" creationId="{00000000-0000-0000-0000-000000000000}"/>
          </ac:spMkLst>
        </pc:spChg>
        <pc:picChg chg="add mod">
          <ac:chgData name="edwin landivar" userId="ae2ac59f40d9f62d" providerId="LiveId" clId="{255A3AE5-D379-4F3F-B1E4-2329336303F6}" dt="2019-07-23T21:09:57.724" v="408" actId="167"/>
          <ac:picMkLst>
            <pc:docMk/>
            <pc:sldMk cId="3757959771" sldId="631"/>
            <ac:picMk id="8" creationId="{2529E4DB-DCB2-4630-878C-4F4B79E4EEB7}"/>
          </ac:picMkLst>
        </pc:picChg>
        <pc:picChg chg="del">
          <ac:chgData name="edwin landivar" userId="ae2ac59f40d9f62d" providerId="LiveId" clId="{255A3AE5-D379-4F3F-B1E4-2329336303F6}" dt="2019-07-23T21:09:14.597" v="395" actId="478"/>
          <ac:picMkLst>
            <pc:docMk/>
            <pc:sldMk cId="3757959771" sldId="631"/>
            <ac:picMk id="12292" creationId="{788D1328-BA0C-4F1A-801F-FA2169F987D9}"/>
          </ac:picMkLst>
        </pc:picChg>
      </pc:sldChg>
    </pc:docChg>
  </pc:docChgLst>
  <pc:docChgLst>
    <pc:chgData name="edwin landivar" userId="ae2ac59f40d9f62d" providerId="LiveId" clId="{285E6BC9-C5DC-4EFD-8282-D8C3662C49D6}"/>
    <pc:docChg chg="custSel delSld modSld">
      <pc:chgData name="edwin landivar" userId="ae2ac59f40d9f62d" providerId="LiveId" clId="{285E6BC9-C5DC-4EFD-8282-D8C3662C49D6}" dt="2019-07-19T17:42:08.354" v="371" actId="12"/>
      <pc:docMkLst>
        <pc:docMk/>
      </pc:docMkLst>
      <pc:sldChg chg="addSp delSp modSp modNotesTx">
        <pc:chgData name="edwin landivar" userId="ae2ac59f40d9f62d" providerId="LiveId" clId="{285E6BC9-C5DC-4EFD-8282-D8C3662C49D6}" dt="2019-07-19T16:32:55.514" v="189" actId="1076"/>
        <pc:sldMkLst>
          <pc:docMk/>
          <pc:sldMk cId="3378895467" sldId="606"/>
        </pc:sldMkLst>
        <pc:spChg chg="mod">
          <ac:chgData name="edwin landivar" userId="ae2ac59f40d9f62d" providerId="LiveId" clId="{285E6BC9-C5DC-4EFD-8282-D8C3662C49D6}" dt="2019-07-19T16:11:41.456" v="33" actId="20577"/>
          <ac:spMkLst>
            <pc:docMk/>
            <pc:sldMk cId="3378895467" sldId="606"/>
            <ac:spMk id="5" creationId="{00000000-0000-0000-0000-000000000000}"/>
          </ac:spMkLst>
        </pc:spChg>
        <pc:picChg chg="add mod">
          <ac:chgData name="edwin landivar" userId="ae2ac59f40d9f62d" providerId="LiveId" clId="{285E6BC9-C5DC-4EFD-8282-D8C3662C49D6}" dt="2019-07-19T16:32:55.514" v="189" actId="1076"/>
          <ac:picMkLst>
            <pc:docMk/>
            <pc:sldMk cId="3378895467" sldId="606"/>
            <ac:picMk id="1026" creationId="{84E8FF7D-8E87-4B8D-B4A0-81307A4B1929}"/>
          </ac:picMkLst>
        </pc:picChg>
        <pc:picChg chg="del">
          <ac:chgData name="edwin landivar" userId="ae2ac59f40d9f62d" providerId="LiveId" clId="{285E6BC9-C5DC-4EFD-8282-D8C3662C49D6}" dt="2019-07-19T16:11:45.287" v="34" actId="478"/>
          <ac:picMkLst>
            <pc:docMk/>
            <pc:sldMk cId="3378895467" sldId="606"/>
            <ac:picMk id="1028" creationId="{C18ECD6D-DCC6-4135-818C-361353672E02}"/>
          </ac:picMkLst>
        </pc:picChg>
      </pc:sldChg>
      <pc:sldChg chg="addSp delSp modSp">
        <pc:chgData name="edwin landivar" userId="ae2ac59f40d9f62d" providerId="LiveId" clId="{285E6BC9-C5DC-4EFD-8282-D8C3662C49D6}" dt="2019-07-19T16:35:36.261" v="197" actId="1076"/>
        <pc:sldMkLst>
          <pc:docMk/>
          <pc:sldMk cId="837056114" sldId="613"/>
        </pc:sldMkLst>
        <pc:spChg chg="mod">
          <ac:chgData name="edwin landivar" userId="ae2ac59f40d9f62d" providerId="LiveId" clId="{285E6BC9-C5DC-4EFD-8282-D8C3662C49D6}" dt="2019-07-19T16:14:38.190" v="70" actId="1076"/>
          <ac:spMkLst>
            <pc:docMk/>
            <pc:sldMk cId="837056114" sldId="613"/>
            <ac:spMk id="5" creationId="{00000000-0000-0000-0000-000000000000}"/>
          </ac:spMkLst>
        </pc:spChg>
        <pc:spChg chg="mod">
          <ac:chgData name="edwin landivar" userId="ae2ac59f40d9f62d" providerId="LiveId" clId="{285E6BC9-C5DC-4EFD-8282-D8C3662C49D6}" dt="2019-07-19T16:14:40.758" v="71" actId="1076"/>
          <ac:spMkLst>
            <pc:docMk/>
            <pc:sldMk cId="837056114" sldId="613"/>
            <ac:spMk id="14" creationId="{00000000-0000-0000-0000-000000000000}"/>
          </ac:spMkLst>
        </pc:spChg>
        <pc:spChg chg="mod">
          <ac:chgData name="edwin landivar" userId="ae2ac59f40d9f62d" providerId="LiveId" clId="{285E6BC9-C5DC-4EFD-8282-D8C3662C49D6}" dt="2019-07-19T16:35:36.261" v="197" actId="1076"/>
          <ac:spMkLst>
            <pc:docMk/>
            <pc:sldMk cId="837056114" sldId="613"/>
            <ac:spMk id="15" creationId="{00000000-0000-0000-0000-000000000000}"/>
          </ac:spMkLst>
        </pc:spChg>
        <pc:grpChg chg="mod">
          <ac:chgData name="edwin landivar" userId="ae2ac59f40d9f62d" providerId="LiveId" clId="{285E6BC9-C5DC-4EFD-8282-D8C3662C49D6}" dt="2019-07-19T16:12:34.287" v="35"/>
          <ac:grpSpMkLst>
            <pc:docMk/>
            <pc:sldMk cId="837056114" sldId="613"/>
            <ac:grpSpMk id="21" creationId="{00000000-0000-0000-0000-000000000000}"/>
          </ac:grpSpMkLst>
        </pc:grpChg>
        <pc:picChg chg="del">
          <ac:chgData name="edwin landivar" userId="ae2ac59f40d9f62d" providerId="LiveId" clId="{285E6BC9-C5DC-4EFD-8282-D8C3662C49D6}" dt="2019-07-19T16:33:14.316" v="191" actId="478"/>
          <ac:picMkLst>
            <pc:docMk/>
            <pc:sldMk cId="837056114" sldId="613"/>
            <ac:picMk id="4" creationId="{3114F9AF-502C-4F89-B2A4-DBAE2AC3F7F6}"/>
          </ac:picMkLst>
        </pc:picChg>
        <pc:picChg chg="add mod">
          <ac:chgData name="edwin landivar" userId="ae2ac59f40d9f62d" providerId="LiveId" clId="{285E6BC9-C5DC-4EFD-8282-D8C3662C49D6}" dt="2019-07-19T16:35:31.511" v="196" actId="167"/>
          <ac:picMkLst>
            <pc:docMk/>
            <pc:sldMk cId="837056114" sldId="613"/>
            <ac:picMk id="2050" creationId="{A7C53434-64B6-4E3D-8124-D4F7E809AD11}"/>
          </ac:picMkLst>
        </pc:picChg>
      </pc:sldChg>
      <pc:sldChg chg="addSp delSp modSp modNotesTx">
        <pc:chgData name="edwin landivar" userId="ae2ac59f40d9f62d" providerId="LiveId" clId="{285E6BC9-C5DC-4EFD-8282-D8C3662C49D6}" dt="2019-07-19T16:37:37.309" v="205" actId="1076"/>
        <pc:sldMkLst>
          <pc:docMk/>
          <pc:sldMk cId="1479977622" sldId="614"/>
        </pc:sldMkLst>
        <pc:spChg chg="add del">
          <ac:chgData name="edwin landivar" userId="ae2ac59f40d9f62d" providerId="LiveId" clId="{285E6BC9-C5DC-4EFD-8282-D8C3662C49D6}" dt="2019-07-19T16:16:33.035" v="73"/>
          <ac:spMkLst>
            <pc:docMk/>
            <pc:sldMk cId="1479977622" sldId="614"/>
            <ac:spMk id="2" creationId="{9153C1B5-D539-4A5D-B1B8-48DAB6C59328}"/>
          </ac:spMkLst>
        </pc:spChg>
        <pc:spChg chg="mod">
          <ac:chgData name="edwin landivar" userId="ae2ac59f40d9f62d" providerId="LiveId" clId="{285E6BC9-C5DC-4EFD-8282-D8C3662C49D6}" dt="2019-07-19T16:37:37.309" v="205" actId="1076"/>
          <ac:spMkLst>
            <pc:docMk/>
            <pc:sldMk cId="1479977622" sldId="614"/>
            <ac:spMk id="11" creationId="{5C0431FB-EEE5-4DAD-9396-1B2799383766}"/>
          </ac:spMkLst>
        </pc:spChg>
        <pc:spChg chg="mod">
          <ac:chgData name="edwin landivar" userId="ae2ac59f40d9f62d" providerId="LiveId" clId="{285E6BC9-C5DC-4EFD-8282-D8C3662C49D6}" dt="2019-07-19T16:20:29.705" v="122" actId="20577"/>
          <ac:spMkLst>
            <pc:docMk/>
            <pc:sldMk cId="1479977622" sldId="614"/>
            <ac:spMk id="12" creationId="{FDA60557-BA79-460F-BF5F-4FA86BF69E8D}"/>
          </ac:spMkLst>
        </pc:spChg>
        <pc:grpChg chg="mod">
          <ac:chgData name="edwin landivar" userId="ae2ac59f40d9f62d" providerId="LiveId" clId="{285E6BC9-C5DC-4EFD-8282-D8C3662C49D6}" dt="2019-07-19T16:37:34.013" v="204" actId="1076"/>
          <ac:grpSpMkLst>
            <pc:docMk/>
            <pc:sldMk cId="1479977622" sldId="614"/>
            <ac:grpSpMk id="7" creationId="{6A2EE282-3F0E-48E3-8A4C-4C198B8FBCBE}"/>
          </ac:grpSpMkLst>
        </pc:grpChg>
        <pc:picChg chg="del">
          <ac:chgData name="edwin landivar" userId="ae2ac59f40d9f62d" providerId="LiveId" clId="{285E6BC9-C5DC-4EFD-8282-D8C3662C49D6}" dt="2019-07-19T16:35:56.103" v="199" actId="478"/>
          <ac:picMkLst>
            <pc:docMk/>
            <pc:sldMk cId="1479977622" sldId="614"/>
            <ac:picMk id="5" creationId="{7489CDA7-156B-4001-8749-6D156C7D6A30}"/>
          </ac:picMkLst>
        </pc:picChg>
        <pc:picChg chg="add mod">
          <ac:chgData name="edwin landivar" userId="ae2ac59f40d9f62d" providerId="LiveId" clId="{285E6BC9-C5DC-4EFD-8282-D8C3662C49D6}" dt="2019-07-19T16:37:30.447" v="203" actId="167"/>
          <ac:picMkLst>
            <pc:docMk/>
            <pc:sldMk cId="1479977622" sldId="614"/>
            <ac:picMk id="3074" creationId="{10D4DDB3-E856-4FF1-A16C-9ADE34268F1F}"/>
          </ac:picMkLst>
        </pc:picChg>
      </pc:sldChg>
      <pc:sldChg chg="addSp delSp modSp">
        <pc:chgData name="edwin landivar" userId="ae2ac59f40d9f62d" providerId="LiveId" clId="{285E6BC9-C5DC-4EFD-8282-D8C3662C49D6}" dt="2019-07-19T17:22:17.925" v="335" actId="1076"/>
        <pc:sldMkLst>
          <pc:docMk/>
          <pc:sldMk cId="3481045880" sldId="622"/>
        </pc:sldMkLst>
        <pc:spChg chg="add del mod">
          <ac:chgData name="edwin landivar" userId="ae2ac59f40d9f62d" providerId="LiveId" clId="{285E6BC9-C5DC-4EFD-8282-D8C3662C49D6}" dt="2019-07-19T17:21:58.609" v="328" actId="478"/>
          <ac:spMkLst>
            <pc:docMk/>
            <pc:sldMk cId="3481045880" sldId="622"/>
            <ac:spMk id="3" creationId="{0DB46950-5420-4929-B02E-4A27C0722F79}"/>
          </ac:spMkLst>
        </pc:spChg>
        <pc:spChg chg="mod">
          <ac:chgData name="edwin landivar" userId="ae2ac59f40d9f62d" providerId="LiveId" clId="{285E6BC9-C5DC-4EFD-8282-D8C3662C49D6}" dt="2019-07-19T16:31:18.120" v="185" actId="20577"/>
          <ac:spMkLst>
            <pc:docMk/>
            <pc:sldMk cId="3481045880" sldId="622"/>
            <ac:spMk id="14" creationId="{00000000-0000-0000-0000-000000000000}"/>
          </ac:spMkLst>
        </pc:spChg>
        <pc:spChg chg="mod">
          <ac:chgData name="edwin landivar" userId="ae2ac59f40d9f62d" providerId="LiveId" clId="{285E6BC9-C5DC-4EFD-8282-D8C3662C49D6}" dt="2019-07-19T17:22:14.050" v="334" actId="1076"/>
          <ac:spMkLst>
            <pc:docMk/>
            <pc:sldMk cId="3481045880" sldId="622"/>
            <ac:spMk id="15" creationId="{00000000-0000-0000-0000-000000000000}"/>
          </ac:spMkLst>
        </pc:spChg>
        <pc:grpChg chg="mod">
          <ac:chgData name="edwin landivar" userId="ae2ac59f40d9f62d" providerId="LiveId" clId="{285E6BC9-C5DC-4EFD-8282-D8C3662C49D6}" dt="2019-07-19T17:22:17.925" v="335" actId="1076"/>
          <ac:grpSpMkLst>
            <pc:docMk/>
            <pc:sldMk cId="3481045880" sldId="622"/>
            <ac:grpSpMk id="21" creationId="{00000000-0000-0000-0000-000000000000}"/>
          </ac:grpSpMkLst>
        </pc:grpChg>
        <pc:picChg chg="del">
          <ac:chgData name="edwin landivar" userId="ae2ac59f40d9f62d" providerId="LiveId" clId="{285E6BC9-C5DC-4EFD-8282-D8C3662C49D6}" dt="2019-07-19T17:21:55.647" v="327" actId="478"/>
          <ac:picMkLst>
            <pc:docMk/>
            <pc:sldMk cId="3481045880" sldId="622"/>
            <ac:picMk id="8" creationId="{BE74587B-5A37-40C9-BEE7-1DD5C052077E}"/>
          </ac:picMkLst>
        </pc:picChg>
        <pc:picChg chg="add mod">
          <ac:chgData name="edwin landivar" userId="ae2ac59f40d9f62d" providerId="LiveId" clId="{285E6BC9-C5DC-4EFD-8282-D8C3662C49D6}" dt="2019-07-19T17:22:11.221" v="333" actId="167"/>
          <ac:picMkLst>
            <pc:docMk/>
            <pc:sldMk cId="3481045880" sldId="622"/>
            <ac:picMk id="10" creationId="{DDA1C6FA-8ACC-4FC1-83B9-30219938199F}"/>
          </ac:picMkLst>
        </pc:picChg>
      </pc:sldChg>
      <pc:sldChg chg="addSp delSp modSp modNotesTx">
        <pc:chgData name="edwin landivar" userId="ae2ac59f40d9f62d" providerId="LiveId" clId="{285E6BC9-C5DC-4EFD-8282-D8C3662C49D6}" dt="2019-07-19T17:26:45.646" v="369" actId="1076"/>
        <pc:sldMkLst>
          <pc:docMk/>
          <pc:sldMk cId="149751213" sldId="625"/>
        </pc:sldMkLst>
        <pc:spChg chg="mod">
          <ac:chgData name="edwin landivar" userId="ae2ac59f40d9f62d" providerId="LiveId" clId="{285E6BC9-C5DC-4EFD-8282-D8C3662C49D6}" dt="2019-07-19T17:26:45.646" v="369" actId="1076"/>
          <ac:spMkLst>
            <pc:docMk/>
            <pc:sldMk cId="149751213" sldId="625"/>
            <ac:spMk id="6" creationId="{5A029062-0B40-4469-A9C2-00C47831E7F0}"/>
          </ac:spMkLst>
        </pc:spChg>
        <pc:spChg chg="mod">
          <ac:chgData name="edwin landivar" userId="ae2ac59f40d9f62d" providerId="LiveId" clId="{285E6BC9-C5DC-4EFD-8282-D8C3662C49D6}" dt="2019-07-19T17:23:22.127" v="344" actId="1076"/>
          <ac:spMkLst>
            <pc:docMk/>
            <pc:sldMk cId="149751213" sldId="625"/>
            <ac:spMk id="7" creationId="{B0369C6B-D18C-4CCF-81D5-91F16F2021B5}"/>
          </ac:spMkLst>
        </pc:spChg>
        <pc:picChg chg="del">
          <ac:chgData name="edwin landivar" userId="ae2ac59f40d9f62d" providerId="LiveId" clId="{285E6BC9-C5DC-4EFD-8282-D8C3662C49D6}" dt="2019-07-19T17:19:48.808" v="317" actId="478"/>
          <ac:picMkLst>
            <pc:docMk/>
            <pc:sldMk cId="149751213" sldId="625"/>
            <ac:picMk id="2" creationId="{C52BD223-7764-4F8A-9EDB-2FAAA02957CF}"/>
          </ac:picMkLst>
        </pc:picChg>
        <pc:picChg chg="add mod">
          <ac:chgData name="edwin landivar" userId="ae2ac59f40d9f62d" providerId="LiveId" clId="{285E6BC9-C5DC-4EFD-8282-D8C3662C49D6}" dt="2019-07-19T17:26:34.520" v="367" actId="14100"/>
          <ac:picMkLst>
            <pc:docMk/>
            <pc:sldMk cId="149751213" sldId="625"/>
            <ac:picMk id="8194" creationId="{A16071B0-1FBD-486A-86ED-6702F68ED301}"/>
          </ac:picMkLst>
        </pc:picChg>
        <pc:picChg chg="add del mod">
          <ac:chgData name="edwin landivar" userId="ae2ac59f40d9f62d" providerId="LiveId" clId="{285E6BC9-C5DC-4EFD-8282-D8C3662C49D6}" dt="2019-07-19T17:21:49.422" v="324"/>
          <ac:picMkLst>
            <pc:docMk/>
            <pc:sldMk cId="149751213" sldId="625"/>
            <ac:picMk id="8196" creationId="{66A9F5ED-2BF9-40EF-8D09-760BB819E323}"/>
          </ac:picMkLst>
        </pc:picChg>
        <pc:picChg chg="add mod">
          <ac:chgData name="edwin landivar" userId="ae2ac59f40d9f62d" providerId="LiveId" clId="{285E6BC9-C5DC-4EFD-8282-D8C3662C49D6}" dt="2019-07-19T17:26:28.045" v="366" actId="14100"/>
          <ac:picMkLst>
            <pc:docMk/>
            <pc:sldMk cId="149751213" sldId="625"/>
            <ac:picMk id="8198" creationId="{5D5E12FA-ED49-448F-837B-C5A2B9D0AA37}"/>
          </ac:picMkLst>
        </pc:picChg>
      </pc:sldChg>
    </pc:docChg>
  </pc:docChgLst>
  <pc:docChgLst>
    <pc:chgData name="edwin landivar" userId="ae2ac59f40d9f62d" providerId="LiveId" clId="{E7D219E4-46FA-4F3A-9EDC-A629AAC504F7}"/>
    <pc:docChg chg="custSel addSld delSld modSld">
      <pc:chgData name="edwin landivar" userId="ae2ac59f40d9f62d" providerId="LiveId" clId="{E7D219E4-46FA-4F3A-9EDC-A629AAC504F7}" dt="2019-07-19T12:57:51.370" v="409" actId="20577"/>
      <pc:docMkLst>
        <pc:docMk/>
      </pc:docMkLst>
      <pc:sldChg chg="addSp delSp modSp">
        <pc:chgData name="edwin landivar" userId="ae2ac59f40d9f62d" providerId="LiveId" clId="{E7D219E4-46FA-4F3A-9EDC-A629AAC504F7}" dt="2019-07-18T22:03:20.144" v="403" actId="1076"/>
        <pc:sldMkLst>
          <pc:docMk/>
          <pc:sldMk cId="3378895467" sldId="606"/>
        </pc:sldMkLst>
        <pc:spChg chg="mod">
          <ac:chgData name="edwin landivar" userId="ae2ac59f40d9f62d" providerId="LiveId" clId="{E7D219E4-46FA-4F3A-9EDC-A629AAC504F7}" dt="2019-07-18T21:14:43.212" v="0"/>
          <ac:spMkLst>
            <pc:docMk/>
            <pc:sldMk cId="3378895467" sldId="606"/>
            <ac:spMk id="5" creationId="{00000000-0000-0000-0000-000000000000}"/>
          </ac:spMkLst>
        </pc:spChg>
        <pc:picChg chg="add del mod">
          <ac:chgData name="edwin landivar" userId="ae2ac59f40d9f62d" providerId="LiveId" clId="{E7D219E4-46FA-4F3A-9EDC-A629AAC504F7}" dt="2019-07-18T22:02:54.234" v="400" actId="478"/>
          <ac:picMkLst>
            <pc:docMk/>
            <pc:sldMk cId="3378895467" sldId="606"/>
            <ac:picMk id="2" creationId="{9E31B538-777C-423D-90F3-0917960F0087}"/>
          </ac:picMkLst>
        </pc:picChg>
        <pc:picChg chg="del">
          <ac:chgData name="edwin landivar" userId="ae2ac59f40d9f62d" providerId="LiveId" clId="{E7D219E4-46FA-4F3A-9EDC-A629AAC504F7}" dt="2019-07-18T21:14:45.655" v="1" actId="478"/>
          <ac:picMkLst>
            <pc:docMk/>
            <pc:sldMk cId="3378895467" sldId="606"/>
            <ac:picMk id="1026" creationId="{0CC1715A-9E77-4E90-98F3-ECCD973A6843}"/>
          </ac:picMkLst>
        </pc:picChg>
        <pc:picChg chg="add mod">
          <ac:chgData name="edwin landivar" userId="ae2ac59f40d9f62d" providerId="LiveId" clId="{E7D219E4-46FA-4F3A-9EDC-A629AAC504F7}" dt="2019-07-18T22:03:20.144" v="403" actId="1076"/>
          <ac:picMkLst>
            <pc:docMk/>
            <pc:sldMk cId="3378895467" sldId="606"/>
            <ac:picMk id="1028" creationId="{C18ECD6D-DCC6-4135-818C-361353672E02}"/>
          </ac:picMkLst>
        </pc:picChg>
      </pc:sldChg>
      <pc:sldChg chg="addSp delSp modSp">
        <pc:chgData name="edwin landivar" userId="ae2ac59f40d9f62d" providerId="LiveId" clId="{E7D219E4-46FA-4F3A-9EDC-A629AAC504F7}" dt="2019-07-18T21:43:28.921" v="273" actId="1076"/>
        <pc:sldMkLst>
          <pc:docMk/>
          <pc:sldMk cId="837056114" sldId="613"/>
        </pc:sldMkLst>
        <pc:spChg chg="mod">
          <ac:chgData name="edwin landivar" userId="ae2ac59f40d9f62d" providerId="LiveId" clId="{E7D219E4-46FA-4F3A-9EDC-A629AAC504F7}" dt="2019-07-18T21:15:58.473" v="11" actId="1076"/>
          <ac:spMkLst>
            <pc:docMk/>
            <pc:sldMk cId="837056114" sldId="613"/>
            <ac:spMk id="14" creationId="{00000000-0000-0000-0000-000000000000}"/>
          </ac:spMkLst>
        </pc:spChg>
        <pc:spChg chg="mod">
          <ac:chgData name="edwin landivar" userId="ae2ac59f40d9f62d" providerId="LiveId" clId="{E7D219E4-46FA-4F3A-9EDC-A629AAC504F7}" dt="2019-07-18T21:43:28.921" v="273" actId="1076"/>
          <ac:spMkLst>
            <pc:docMk/>
            <pc:sldMk cId="837056114" sldId="613"/>
            <ac:spMk id="15" creationId="{00000000-0000-0000-0000-000000000000}"/>
          </ac:spMkLst>
        </pc:spChg>
        <pc:grpChg chg="mod">
          <ac:chgData name="edwin landivar" userId="ae2ac59f40d9f62d" providerId="LiveId" clId="{E7D219E4-46FA-4F3A-9EDC-A629AAC504F7}" dt="2019-07-18T21:15:12.073" v="2"/>
          <ac:grpSpMkLst>
            <pc:docMk/>
            <pc:sldMk cId="837056114" sldId="613"/>
            <ac:grpSpMk id="21" creationId="{00000000-0000-0000-0000-000000000000}"/>
          </ac:grpSpMkLst>
        </pc:grpChg>
        <pc:picChg chg="del">
          <ac:chgData name="edwin landivar" userId="ae2ac59f40d9f62d" providerId="LiveId" clId="{E7D219E4-46FA-4F3A-9EDC-A629AAC504F7}" dt="2019-07-18T21:43:01.337" v="270" actId="478"/>
          <ac:picMkLst>
            <pc:docMk/>
            <pc:sldMk cId="837056114" sldId="613"/>
            <ac:picMk id="2" creationId="{30876573-B946-4A3A-8A34-5DB2E11B0E54}"/>
          </ac:picMkLst>
        </pc:picChg>
        <pc:picChg chg="add mod ord">
          <ac:chgData name="edwin landivar" userId="ae2ac59f40d9f62d" providerId="LiveId" clId="{E7D219E4-46FA-4F3A-9EDC-A629AAC504F7}" dt="2019-07-18T21:43:25.997" v="272" actId="167"/>
          <ac:picMkLst>
            <pc:docMk/>
            <pc:sldMk cId="837056114" sldId="613"/>
            <ac:picMk id="4" creationId="{3114F9AF-502C-4F89-B2A4-DBAE2AC3F7F6}"/>
          </ac:picMkLst>
        </pc:picChg>
      </pc:sldChg>
      <pc:sldChg chg="addSp delSp modSp modNotesTx">
        <pc:chgData name="edwin landivar" userId="ae2ac59f40d9f62d" providerId="LiveId" clId="{E7D219E4-46FA-4F3A-9EDC-A629AAC504F7}" dt="2019-07-18T21:44:44.979" v="286" actId="17032"/>
        <pc:sldMkLst>
          <pc:docMk/>
          <pc:sldMk cId="1479977622" sldId="614"/>
        </pc:sldMkLst>
        <pc:spChg chg="mod">
          <ac:chgData name="edwin landivar" userId="ae2ac59f40d9f62d" providerId="LiveId" clId="{E7D219E4-46FA-4F3A-9EDC-A629AAC504F7}" dt="2019-07-18T21:44:44.979" v="286" actId="17032"/>
          <ac:spMkLst>
            <pc:docMk/>
            <pc:sldMk cId="1479977622" sldId="614"/>
            <ac:spMk id="8" creationId="{00000000-0000-0000-0000-000000000000}"/>
          </ac:spMkLst>
        </pc:spChg>
        <pc:spChg chg="mod">
          <ac:chgData name="edwin landivar" userId="ae2ac59f40d9f62d" providerId="LiveId" clId="{E7D219E4-46FA-4F3A-9EDC-A629AAC504F7}" dt="2019-07-18T21:19:46.536" v="40" actId="14100"/>
          <ac:spMkLst>
            <pc:docMk/>
            <pc:sldMk cId="1479977622" sldId="614"/>
            <ac:spMk id="9" creationId="{B785FD58-7E78-41DD-B8F9-95CAC72BE8C1}"/>
          </ac:spMkLst>
        </pc:spChg>
        <pc:spChg chg="mod">
          <ac:chgData name="edwin landivar" userId="ae2ac59f40d9f62d" providerId="LiveId" clId="{E7D219E4-46FA-4F3A-9EDC-A629AAC504F7}" dt="2019-07-18T21:44:36.914" v="285" actId="1076"/>
          <ac:spMkLst>
            <pc:docMk/>
            <pc:sldMk cId="1479977622" sldId="614"/>
            <ac:spMk id="11" creationId="{5C0431FB-EEE5-4DAD-9396-1B2799383766}"/>
          </ac:spMkLst>
        </pc:spChg>
        <pc:spChg chg="mod">
          <ac:chgData name="edwin landivar" userId="ae2ac59f40d9f62d" providerId="LiveId" clId="{E7D219E4-46FA-4F3A-9EDC-A629AAC504F7}" dt="2019-07-18T21:19:40.007" v="38" actId="14100"/>
          <ac:spMkLst>
            <pc:docMk/>
            <pc:sldMk cId="1479977622" sldId="614"/>
            <ac:spMk id="12" creationId="{FDA60557-BA79-460F-BF5F-4FA86BF69E8D}"/>
          </ac:spMkLst>
        </pc:spChg>
        <pc:grpChg chg="mod">
          <ac:chgData name="edwin landivar" userId="ae2ac59f40d9f62d" providerId="LiveId" clId="{E7D219E4-46FA-4F3A-9EDC-A629AAC504F7}" dt="2019-07-18T21:44:28.426" v="283" actId="1076"/>
          <ac:grpSpMkLst>
            <pc:docMk/>
            <pc:sldMk cId="1479977622" sldId="614"/>
            <ac:grpSpMk id="7" creationId="{6A2EE282-3F0E-48E3-8A4C-4C198B8FBCBE}"/>
          </ac:grpSpMkLst>
        </pc:grpChg>
        <pc:picChg chg="del">
          <ac:chgData name="edwin landivar" userId="ae2ac59f40d9f62d" providerId="LiveId" clId="{E7D219E4-46FA-4F3A-9EDC-A629AAC504F7}" dt="2019-07-18T21:43:39.557" v="275" actId="478"/>
          <ac:picMkLst>
            <pc:docMk/>
            <pc:sldMk cId="1479977622" sldId="614"/>
            <ac:picMk id="2" creationId="{621E66A0-BD02-4040-BDFB-422AA205628E}"/>
          </ac:picMkLst>
        </pc:picChg>
        <pc:picChg chg="del">
          <ac:chgData name="edwin landivar" userId="ae2ac59f40d9f62d" providerId="LiveId" clId="{E7D219E4-46FA-4F3A-9EDC-A629AAC504F7}" dt="2019-07-18T21:43:42.885" v="276" actId="478"/>
          <ac:picMkLst>
            <pc:docMk/>
            <pc:sldMk cId="1479977622" sldId="614"/>
            <ac:picMk id="4" creationId="{BAB2FD27-BFD6-45AE-A6D9-7FADFB760707}"/>
          </ac:picMkLst>
        </pc:picChg>
        <pc:picChg chg="add mod ord">
          <ac:chgData name="edwin landivar" userId="ae2ac59f40d9f62d" providerId="LiveId" clId="{E7D219E4-46FA-4F3A-9EDC-A629AAC504F7}" dt="2019-07-18T21:44:18.792" v="282" actId="167"/>
          <ac:picMkLst>
            <pc:docMk/>
            <pc:sldMk cId="1479977622" sldId="614"/>
            <ac:picMk id="5" creationId="{7489CDA7-156B-4001-8749-6D156C7D6A30}"/>
          </ac:picMkLst>
        </pc:picChg>
      </pc:sldChg>
      <pc:sldChg chg="addSp delSp modSp">
        <pc:chgData name="edwin landivar" userId="ae2ac59f40d9f62d" providerId="LiveId" clId="{E7D219E4-46FA-4F3A-9EDC-A629AAC504F7}" dt="2019-07-18T22:02:39.656" v="399" actId="1076"/>
        <pc:sldMkLst>
          <pc:docMk/>
          <pc:sldMk cId="3481045880" sldId="622"/>
        </pc:sldMkLst>
        <pc:spChg chg="add del mod">
          <ac:chgData name="edwin landivar" userId="ae2ac59f40d9f62d" providerId="LiveId" clId="{E7D219E4-46FA-4F3A-9EDC-A629AAC504F7}" dt="2019-07-18T22:02:26.874" v="396" actId="931"/>
          <ac:spMkLst>
            <pc:docMk/>
            <pc:sldMk cId="3481045880" sldId="622"/>
            <ac:spMk id="3" creationId="{DFABA9F8-5304-4716-B555-878020B4B62A}"/>
          </ac:spMkLst>
        </pc:spChg>
        <pc:spChg chg="mod">
          <ac:chgData name="edwin landivar" userId="ae2ac59f40d9f62d" providerId="LiveId" clId="{E7D219E4-46FA-4F3A-9EDC-A629AAC504F7}" dt="2019-07-18T21:38:04.140" v="265" actId="20577"/>
          <ac:spMkLst>
            <pc:docMk/>
            <pc:sldMk cId="3481045880" sldId="622"/>
            <ac:spMk id="14" creationId="{00000000-0000-0000-0000-000000000000}"/>
          </ac:spMkLst>
        </pc:spChg>
        <pc:spChg chg="mod">
          <ac:chgData name="edwin landivar" userId="ae2ac59f40d9f62d" providerId="LiveId" clId="{E7D219E4-46FA-4F3A-9EDC-A629AAC504F7}" dt="2019-07-18T22:02:35.672" v="398" actId="1076"/>
          <ac:spMkLst>
            <pc:docMk/>
            <pc:sldMk cId="3481045880" sldId="622"/>
            <ac:spMk id="15" creationId="{00000000-0000-0000-0000-000000000000}"/>
          </ac:spMkLst>
        </pc:spChg>
        <pc:grpChg chg="mod">
          <ac:chgData name="edwin landivar" userId="ae2ac59f40d9f62d" providerId="LiveId" clId="{E7D219E4-46FA-4F3A-9EDC-A629AAC504F7}" dt="2019-07-18T22:02:39.656" v="399" actId="1076"/>
          <ac:grpSpMkLst>
            <pc:docMk/>
            <pc:sldMk cId="3481045880" sldId="622"/>
            <ac:grpSpMk id="21" creationId="{00000000-0000-0000-0000-000000000000}"/>
          </ac:grpSpMkLst>
        </pc:grpChg>
        <pc:picChg chg="del">
          <ac:chgData name="edwin landivar" userId="ae2ac59f40d9f62d" providerId="LiveId" clId="{E7D219E4-46FA-4F3A-9EDC-A629AAC504F7}" dt="2019-07-18T22:01:52.937" v="395" actId="478"/>
          <ac:picMkLst>
            <pc:docMk/>
            <pc:sldMk cId="3481045880" sldId="622"/>
            <ac:picMk id="6" creationId="{2B25933D-C12D-4DA3-89F1-E2773B3BCC8F}"/>
          </ac:picMkLst>
        </pc:picChg>
        <pc:picChg chg="add mod ord">
          <ac:chgData name="edwin landivar" userId="ae2ac59f40d9f62d" providerId="LiveId" clId="{E7D219E4-46FA-4F3A-9EDC-A629AAC504F7}" dt="2019-07-18T22:02:32.056" v="397" actId="167"/>
          <ac:picMkLst>
            <pc:docMk/>
            <pc:sldMk cId="3481045880" sldId="622"/>
            <ac:picMk id="8" creationId="{BE74587B-5A37-40C9-BEE7-1DD5C052077E}"/>
          </ac:picMkLst>
        </pc:picChg>
      </pc:sldChg>
      <pc:sldChg chg="addSp delSp modSp modNotesTx">
        <pc:chgData name="edwin landivar" userId="ae2ac59f40d9f62d" providerId="LiveId" clId="{E7D219E4-46FA-4F3A-9EDC-A629AAC504F7}" dt="2019-07-19T12:57:51.370" v="409" actId="20577"/>
        <pc:sldMkLst>
          <pc:docMk/>
          <pc:sldMk cId="149751213" sldId="625"/>
        </pc:sldMkLst>
        <pc:spChg chg="mod">
          <ac:chgData name="edwin landivar" userId="ae2ac59f40d9f62d" providerId="LiveId" clId="{E7D219E4-46FA-4F3A-9EDC-A629AAC504F7}" dt="2019-07-18T21:57:28.944" v="359" actId="1076"/>
          <ac:spMkLst>
            <pc:docMk/>
            <pc:sldMk cId="149751213" sldId="625"/>
            <ac:spMk id="6" creationId="{5A029062-0B40-4469-A9C2-00C47831E7F0}"/>
          </ac:spMkLst>
        </pc:spChg>
        <pc:spChg chg="mod">
          <ac:chgData name="edwin landivar" userId="ae2ac59f40d9f62d" providerId="LiveId" clId="{E7D219E4-46FA-4F3A-9EDC-A629AAC504F7}" dt="2019-07-19T12:57:51.370" v="409" actId="20577"/>
          <ac:spMkLst>
            <pc:docMk/>
            <pc:sldMk cId="149751213" sldId="625"/>
            <ac:spMk id="7" creationId="{B0369C6B-D18C-4CCF-81D5-91F16F2021B5}"/>
          </ac:spMkLst>
        </pc:spChg>
        <pc:picChg chg="add mod">
          <ac:chgData name="edwin landivar" userId="ae2ac59f40d9f62d" providerId="LiveId" clId="{E7D219E4-46FA-4F3A-9EDC-A629AAC504F7}" dt="2019-07-18T21:57:25.385" v="358" actId="167"/>
          <ac:picMkLst>
            <pc:docMk/>
            <pc:sldMk cId="149751213" sldId="625"/>
            <ac:picMk id="2" creationId="{C52BD223-7764-4F8A-9EDB-2FAAA02957CF}"/>
          </ac:picMkLst>
        </pc:picChg>
        <pc:picChg chg="del">
          <ac:chgData name="edwin landivar" userId="ae2ac59f40d9f62d" providerId="LiveId" clId="{E7D219E4-46FA-4F3A-9EDC-A629AAC504F7}" dt="2019-07-18T21:56:07.208" v="352" actId="478"/>
          <ac:picMkLst>
            <pc:docMk/>
            <pc:sldMk cId="149751213" sldId="625"/>
            <ac:picMk id="4" creationId="{AC115390-275D-4795-9635-59AAEACF939F}"/>
          </ac:picMkLst>
        </pc:picChg>
        <pc:picChg chg="del">
          <ac:chgData name="edwin landivar" userId="ae2ac59f40d9f62d" providerId="LiveId" clId="{E7D219E4-46FA-4F3A-9EDC-A629AAC504F7}" dt="2019-07-18T21:56:01.183" v="350" actId="478"/>
          <ac:picMkLst>
            <pc:docMk/>
            <pc:sldMk cId="149751213" sldId="625"/>
            <ac:picMk id="7170" creationId="{AA5B6D83-32DC-4691-A5F0-2C8A44E37B67}"/>
          </ac:picMkLst>
        </pc:picChg>
      </pc:sldChg>
    </pc:docChg>
  </pc:docChgLst>
  <pc:docChgLst>
    <pc:chgData name="edwin landivar" userId="ae2ac59f40d9f62d" providerId="LiveId" clId="{064AD47B-4CD5-4707-9DD1-14909DC4CC65}"/>
    <pc:docChg chg="addSld delSld modSld">
      <pc:chgData name="edwin landivar" userId="ae2ac59f40d9f62d" providerId="LiveId" clId="{064AD47B-4CD5-4707-9DD1-14909DC4CC65}" dt="2019-08-02T13:39:04.503" v="530" actId="12"/>
      <pc:docMkLst>
        <pc:docMk/>
      </pc:docMkLst>
      <pc:sldChg chg="addSp delSp modSp">
        <pc:chgData name="edwin landivar" userId="ae2ac59f40d9f62d" providerId="LiveId" clId="{064AD47B-4CD5-4707-9DD1-14909DC4CC65}" dt="2019-08-01T21:04:44.232" v="336" actId="14100"/>
        <pc:sldMkLst>
          <pc:docMk/>
          <pc:sldMk cId="3378895467" sldId="606"/>
        </pc:sldMkLst>
        <pc:spChg chg="mod">
          <ac:chgData name="edwin landivar" userId="ae2ac59f40d9f62d" providerId="LiveId" clId="{064AD47B-4CD5-4707-9DD1-14909DC4CC65}" dt="2019-08-01T20:25:26.390" v="7" actId="14100"/>
          <ac:spMkLst>
            <pc:docMk/>
            <pc:sldMk cId="3378895467" sldId="606"/>
            <ac:spMk id="5" creationId="{00000000-0000-0000-0000-000000000000}"/>
          </ac:spMkLst>
        </pc:spChg>
        <pc:picChg chg="add mod">
          <ac:chgData name="edwin landivar" userId="ae2ac59f40d9f62d" providerId="LiveId" clId="{064AD47B-4CD5-4707-9DD1-14909DC4CC65}" dt="2019-08-01T21:04:44.232" v="336" actId="14100"/>
          <ac:picMkLst>
            <pc:docMk/>
            <pc:sldMk cId="3378895467" sldId="606"/>
            <ac:picMk id="1026" creationId="{6C2C2A92-B03B-4ED5-A01E-571F4C5928F3}"/>
          </ac:picMkLst>
        </pc:picChg>
        <pc:picChg chg="del">
          <ac:chgData name="edwin landivar" userId="ae2ac59f40d9f62d" providerId="LiveId" clId="{064AD47B-4CD5-4707-9DD1-14909DC4CC65}" dt="2019-08-01T20:25:04.238" v="0" actId="478"/>
          <ac:picMkLst>
            <pc:docMk/>
            <pc:sldMk cId="3378895467" sldId="606"/>
            <ac:picMk id="1030" creationId="{A6E106B1-5264-4FA8-BBBC-D3711DD81B10}"/>
          </ac:picMkLst>
        </pc:picChg>
      </pc:sldChg>
      <pc:sldChg chg="addSp delSp modSp">
        <pc:chgData name="edwin landivar" userId="ae2ac59f40d9f62d" providerId="LiveId" clId="{064AD47B-4CD5-4707-9DD1-14909DC4CC65}" dt="2019-08-01T21:08:45.496" v="362" actId="1076"/>
        <pc:sldMkLst>
          <pc:docMk/>
          <pc:sldMk cId="837056114" sldId="613"/>
        </pc:sldMkLst>
        <pc:spChg chg="mod">
          <ac:chgData name="edwin landivar" userId="ae2ac59f40d9f62d" providerId="LiveId" clId="{064AD47B-4CD5-4707-9DD1-14909DC4CC65}" dt="2019-08-01T20:27:45.918" v="48" actId="1076"/>
          <ac:spMkLst>
            <pc:docMk/>
            <pc:sldMk cId="837056114" sldId="613"/>
            <ac:spMk id="14" creationId="{00000000-0000-0000-0000-000000000000}"/>
          </ac:spMkLst>
        </pc:spChg>
        <pc:spChg chg="mod">
          <ac:chgData name="edwin landivar" userId="ae2ac59f40d9f62d" providerId="LiveId" clId="{064AD47B-4CD5-4707-9DD1-14909DC4CC65}" dt="2019-08-01T21:08:45.496" v="362" actId="1076"/>
          <ac:spMkLst>
            <pc:docMk/>
            <pc:sldMk cId="837056114" sldId="613"/>
            <ac:spMk id="15" creationId="{00000000-0000-0000-0000-000000000000}"/>
          </ac:spMkLst>
        </pc:spChg>
        <pc:grpChg chg="mod">
          <ac:chgData name="edwin landivar" userId="ae2ac59f40d9f62d" providerId="LiveId" clId="{064AD47B-4CD5-4707-9DD1-14909DC4CC65}" dt="2019-08-01T20:25:58.436" v="8"/>
          <ac:grpSpMkLst>
            <pc:docMk/>
            <pc:sldMk cId="837056114" sldId="613"/>
            <ac:grpSpMk id="21" creationId="{00000000-0000-0000-0000-000000000000}"/>
          </ac:grpSpMkLst>
        </pc:grpChg>
        <pc:picChg chg="add del mod">
          <ac:chgData name="edwin landivar" userId="ae2ac59f40d9f62d" providerId="LiveId" clId="{064AD47B-4CD5-4707-9DD1-14909DC4CC65}" dt="2019-08-01T21:07:11.959" v="341" actId="478"/>
          <ac:picMkLst>
            <pc:docMk/>
            <pc:sldMk cId="837056114" sldId="613"/>
            <ac:picMk id="2" creationId="{BE07693E-3025-43C3-9721-D6F4FFA86D92}"/>
          </ac:picMkLst>
        </pc:picChg>
        <pc:picChg chg="del">
          <ac:chgData name="edwin landivar" userId="ae2ac59f40d9f62d" providerId="LiveId" clId="{064AD47B-4CD5-4707-9DD1-14909DC4CC65}" dt="2019-08-01T20:27:56.371" v="50" actId="478"/>
          <ac:picMkLst>
            <pc:docMk/>
            <pc:sldMk cId="837056114" sldId="613"/>
            <ac:picMk id="2050" creationId="{B405902F-6851-4303-91DE-39113601C85D}"/>
          </ac:picMkLst>
        </pc:picChg>
        <pc:picChg chg="add del mod">
          <ac:chgData name="edwin landivar" userId="ae2ac59f40d9f62d" providerId="LiveId" clId="{064AD47B-4CD5-4707-9DD1-14909DC4CC65}" dt="2019-08-01T21:07:24.210" v="345" actId="478"/>
          <ac:picMkLst>
            <pc:docMk/>
            <pc:sldMk cId="837056114" sldId="613"/>
            <ac:picMk id="2052" creationId="{292661C4-2A03-47FF-B503-EB66449C122B}"/>
          </ac:picMkLst>
        </pc:picChg>
        <pc:picChg chg="add mod">
          <ac:chgData name="edwin landivar" userId="ae2ac59f40d9f62d" providerId="LiveId" clId="{064AD47B-4CD5-4707-9DD1-14909DC4CC65}" dt="2019-08-01T21:08:41.968" v="361" actId="1076"/>
          <ac:picMkLst>
            <pc:docMk/>
            <pc:sldMk cId="837056114" sldId="613"/>
            <ac:picMk id="2054" creationId="{9A686DDE-A604-47A0-8D16-9CE8F9703AEB}"/>
          </ac:picMkLst>
        </pc:picChg>
      </pc:sldChg>
      <pc:sldChg chg="addSp delSp modSp modNotesTx">
        <pc:chgData name="edwin landivar" userId="ae2ac59f40d9f62d" providerId="LiveId" clId="{064AD47B-4CD5-4707-9DD1-14909DC4CC65}" dt="2019-08-02T13:37:21.945" v="527" actId="20577"/>
        <pc:sldMkLst>
          <pc:docMk/>
          <pc:sldMk cId="1479977622" sldId="614"/>
        </pc:sldMkLst>
        <pc:spChg chg="mod">
          <ac:chgData name="edwin landivar" userId="ae2ac59f40d9f62d" providerId="LiveId" clId="{064AD47B-4CD5-4707-9DD1-14909DC4CC65}" dt="2019-08-01T20:33:32.366" v="109" actId="14100"/>
          <ac:spMkLst>
            <pc:docMk/>
            <pc:sldMk cId="1479977622" sldId="614"/>
            <ac:spMk id="9" creationId="{B785FD58-7E78-41DD-B8F9-95CAC72BE8C1}"/>
          </ac:spMkLst>
        </pc:spChg>
        <pc:spChg chg="mod">
          <ac:chgData name="edwin landivar" userId="ae2ac59f40d9f62d" providerId="LiveId" clId="{064AD47B-4CD5-4707-9DD1-14909DC4CC65}" dt="2019-08-01T20:41:28.902" v="153" actId="1076"/>
          <ac:spMkLst>
            <pc:docMk/>
            <pc:sldMk cId="1479977622" sldId="614"/>
            <ac:spMk id="10" creationId="{B79F5B80-9173-4780-8ABB-39C0302D06F1}"/>
          </ac:spMkLst>
        </pc:spChg>
        <pc:spChg chg="mod">
          <ac:chgData name="edwin landivar" userId="ae2ac59f40d9f62d" providerId="LiveId" clId="{064AD47B-4CD5-4707-9DD1-14909DC4CC65}" dt="2019-08-01T21:12:20.344" v="370" actId="1076"/>
          <ac:spMkLst>
            <pc:docMk/>
            <pc:sldMk cId="1479977622" sldId="614"/>
            <ac:spMk id="11" creationId="{5C0431FB-EEE5-4DAD-9396-1B2799383766}"/>
          </ac:spMkLst>
        </pc:spChg>
        <pc:spChg chg="mod">
          <ac:chgData name="edwin landivar" userId="ae2ac59f40d9f62d" providerId="LiveId" clId="{064AD47B-4CD5-4707-9DD1-14909DC4CC65}" dt="2019-08-02T13:37:21.945" v="527" actId="20577"/>
          <ac:spMkLst>
            <pc:docMk/>
            <pc:sldMk cId="1479977622" sldId="614"/>
            <ac:spMk id="12" creationId="{FDA60557-BA79-460F-BF5F-4FA86BF69E8D}"/>
          </ac:spMkLst>
        </pc:spChg>
        <pc:grpChg chg="mod">
          <ac:chgData name="edwin landivar" userId="ae2ac59f40d9f62d" providerId="LiveId" clId="{064AD47B-4CD5-4707-9DD1-14909DC4CC65}" dt="2019-08-01T20:41:04.129" v="150"/>
          <ac:grpSpMkLst>
            <pc:docMk/>
            <pc:sldMk cId="1479977622" sldId="614"/>
            <ac:grpSpMk id="7" creationId="{6A2EE282-3F0E-48E3-8A4C-4C198B8FBCBE}"/>
          </ac:grpSpMkLst>
        </pc:grpChg>
        <pc:picChg chg="add mod">
          <ac:chgData name="edwin landivar" userId="ae2ac59f40d9f62d" providerId="LiveId" clId="{064AD47B-4CD5-4707-9DD1-14909DC4CC65}" dt="2019-08-01T21:12:15.537" v="369" actId="732"/>
          <ac:picMkLst>
            <pc:docMk/>
            <pc:sldMk cId="1479977622" sldId="614"/>
            <ac:picMk id="2" creationId="{7B2324FF-6EC9-4E98-9780-BC5940F7AD4A}"/>
          </ac:picMkLst>
        </pc:picChg>
        <pc:picChg chg="del">
          <ac:chgData name="edwin landivar" userId="ae2ac59f40d9f62d" providerId="LiveId" clId="{064AD47B-4CD5-4707-9DD1-14909DC4CC65}" dt="2019-08-01T20:28:08.102" v="54" actId="478"/>
          <ac:picMkLst>
            <pc:docMk/>
            <pc:sldMk cId="1479977622" sldId="614"/>
            <ac:picMk id="3074" creationId="{C97BF0F5-EF99-4F85-A48F-D630E7C61955}"/>
          </ac:picMkLst>
        </pc:picChg>
      </pc:sldChg>
      <pc:sldChg chg="del">
        <pc:chgData name="edwin landivar" userId="ae2ac59f40d9f62d" providerId="LiveId" clId="{064AD47B-4CD5-4707-9DD1-14909DC4CC65}" dt="2019-08-01T20:34:21.374" v="114" actId="2696"/>
        <pc:sldMkLst>
          <pc:docMk/>
          <pc:sldMk cId="668194125" sldId="616"/>
        </pc:sldMkLst>
      </pc:sldChg>
      <pc:sldChg chg="del">
        <pc:chgData name="edwin landivar" userId="ae2ac59f40d9f62d" providerId="LiveId" clId="{064AD47B-4CD5-4707-9DD1-14909DC4CC65}" dt="2019-08-01T20:34:22.904" v="115" actId="2696"/>
        <pc:sldMkLst>
          <pc:docMk/>
          <pc:sldMk cId="1542355900" sldId="618"/>
        </pc:sldMkLst>
      </pc:sldChg>
      <pc:sldChg chg="del">
        <pc:chgData name="edwin landivar" userId="ae2ac59f40d9f62d" providerId="LiveId" clId="{064AD47B-4CD5-4707-9DD1-14909DC4CC65}" dt="2019-08-01T20:34:18.242" v="112" actId="2696"/>
        <pc:sldMkLst>
          <pc:docMk/>
          <pc:sldMk cId="2599265895" sldId="619"/>
        </pc:sldMkLst>
      </pc:sldChg>
      <pc:sldChg chg="addSp delSp modSp">
        <pc:chgData name="edwin landivar" userId="ae2ac59f40d9f62d" providerId="LiveId" clId="{064AD47B-4CD5-4707-9DD1-14909DC4CC65}" dt="2019-08-01T21:55:48.866" v="524" actId="1076"/>
        <pc:sldMkLst>
          <pc:docMk/>
          <pc:sldMk cId="3481045880" sldId="622"/>
        </pc:sldMkLst>
        <pc:spChg chg="mod">
          <ac:chgData name="edwin landivar" userId="ae2ac59f40d9f62d" providerId="LiveId" clId="{064AD47B-4CD5-4707-9DD1-14909DC4CC65}" dt="2019-08-01T21:01:35.609" v="328" actId="6549"/>
          <ac:spMkLst>
            <pc:docMk/>
            <pc:sldMk cId="3481045880" sldId="622"/>
            <ac:spMk id="14" creationId="{00000000-0000-0000-0000-000000000000}"/>
          </ac:spMkLst>
        </pc:spChg>
        <pc:spChg chg="mod">
          <ac:chgData name="edwin landivar" userId="ae2ac59f40d9f62d" providerId="LiveId" clId="{064AD47B-4CD5-4707-9DD1-14909DC4CC65}" dt="2019-08-01T21:55:43.107" v="523" actId="1076"/>
          <ac:spMkLst>
            <pc:docMk/>
            <pc:sldMk cId="3481045880" sldId="622"/>
            <ac:spMk id="15" creationId="{00000000-0000-0000-0000-000000000000}"/>
          </ac:spMkLst>
        </pc:spChg>
        <pc:grpChg chg="mod">
          <ac:chgData name="edwin landivar" userId="ae2ac59f40d9f62d" providerId="LiveId" clId="{064AD47B-4CD5-4707-9DD1-14909DC4CC65}" dt="2019-08-01T21:55:48.866" v="524" actId="1076"/>
          <ac:grpSpMkLst>
            <pc:docMk/>
            <pc:sldMk cId="3481045880" sldId="622"/>
            <ac:grpSpMk id="21" creationId="{00000000-0000-0000-0000-000000000000}"/>
          </ac:grpSpMkLst>
        </pc:grpChg>
        <pc:picChg chg="del">
          <ac:chgData name="edwin landivar" userId="ae2ac59f40d9f62d" providerId="LiveId" clId="{064AD47B-4CD5-4707-9DD1-14909DC4CC65}" dt="2019-08-01T21:54:26.157" v="517" actId="478"/>
          <ac:picMkLst>
            <pc:docMk/>
            <pc:sldMk cId="3481045880" sldId="622"/>
            <ac:picMk id="14338" creationId="{1F1B310E-9148-4C75-A808-BF9A3C802A32}"/>
          </ac:picMkLst>
        </pc:picChg>
        <pc:picChg chg="add mod">
          <ac:chgData name="edwin landivar" userId="ae2ac59f40d9f62d" providerId="LiveId" clId="{064AD47B-4CD5-4707-9DD1-14909DC4CC65}" dt="2019-08-01T21:55:39.850" v="522" actId="167"/>
          <ac:picMkLst>
            <pc:docMk/>
            <pc:sldMk cId="3481045880" sldId="622"/>
            <ac:picMk id="15362" creationId="{8939312A-7A7A-4F2B-AB7C-CB2E8CBC075B}"/>
          </ac:picMkLst>
        </pc:picChg>
      </pc:sldChg>
      <pc:sldChg chg="addSp delSp modSp">
        <pc:chgData name="edwin landivar" userId="ae2ac59f40d9f62d" providerId="LiveId" clId="{064AD47B-4CD5-4707-9DD1-14909DC4CC65}" dt="2019-08-01T21:19:49.553" v="387" actId="14100"/>
        <pc:sldMkLst>
          <pc:docMk/>
          <pc:sldMk cId="149751213" sldId="625"/>
        </pc:sldMkLst>
        <pc:spChg chg="mod">
          <ac:chgData name="edwin landivar" userId="ae2ac59f40d9f62d" providerId="LiveId" clId="{064AD47B-4CD5-4707-9DD1-14909DC4CC65}" dt="2019-08-01T21:19:33.417" v="383" actId="1076"/>
          <ac:spMkLst>
            <pc:docMk/>
            <pc:sldMk cId="149751213" sldId="625"/>
            <ac:spMk id="6" creationId="{5A029062-0B40-4469-A9C2-00C47831E7F0}"/>
          </ac:spMkLst>
        </pc:spChg>
        <pc:spChg chg="mod">
          <ac:chgData name="edwin landivar" userId="ae2ac59f40d9f62d" providerId="LiveId" clId="{064AD47B-4CD5-4707-9DD1-14909DC4CC65}" dt="2019-08-01T21:19:39.560" v="384" actId="1076"/>
          <ac:spMkLst>
            <pc:docMk/>
            <pc:sldMk cId="149751213" sldId="625"/>
            <ac:spMk id="7" creationId="{B0369C6B-D18C-4CCF-81D5-91F16F2021B5}"/>
          </ac:spMkLst>
        </pc:spChg>
        <pc:spChg chg="mod">
          <ac:chgData name="edwin landivar" userId="ae2ac59f40d9f62d" providerId="LiveId" clId="{064AD47B-4CD5-4707-9DD1-14909DC4CC65}" dt="2019-08-01T21:19:49.553" v="387" actId="14100"/>
          <ac:spMkLst>
            <pc:docMk/>
            <pc:sldMk cId="149751213" sldId="625"/>
            <ac:spMk id="12" creationId="{00000000-0000-0000-0000-000000000000}"/>
          </ac:spMkLst>
        </pc:spChg>
        <pc:picChg chg="add mod">
          <ac:chgData name="edwin landivar" userId="ae2ac59f40d9f62d" providerId="LiveId" clId="{064AD47B-4CD5-4707-9DD1-14909DC4CC65}" dt="2019-08-01T21:19:11.689" v="381" actId="167"/>
          <ac:picMkLst>
            <pc:docMk/>
            <pc:sldMk cId="149751213" sldId="625"/>
            <ac:picMk id="5122" creationId="{64E68ED5-7211-4921-B0D6-49107D99AF98}"/>
          </ac:picMkLst>
        </pc:picChg>
        <pc:picChg chg="del">
          <ac:chgData name="edwin landivar" userId="ae2ac59f40d9f62d" providerId="LiveId" clId="{064AD47B-4CD5-4707-9DD1-14909DC4CC65}" dt="2019-08-01T20:36:15.949" v="125" actId="478"/>
          <ac:picMkLst>
            <pc:docMk/>
            <pc:sldMk cId="149751213" sldId="625"/>
            <ac:picMk id="7170" creationId="{2E0D0778-525F-460B-AA63-FEDCD42964ED}"/>
          </ac:picMkLst>
        </pc:picChg>
      </pc:sldChg>
      <pc:sldChg chg="addSp delSp modSp modNotesTx">
        <pc:chgData name="edwin landivar" userId="ae2ac59f40d9f62d" providerId="LiveId" clId="{064AD47B-4CD5-4707-9DD1-14909DC4CC65}" dt="2019-08-02T13:38:09.352" v="528" actId="6549"/>
        <pc:sldMkLst>
          <pc:docMk/>
          <pc:sldMk cId="3202398856" sldId="626"/>
        </pc:sldMkLst>
        <pc:spChg chg="mod">
          <ac:chgData name="edwin landivar" userId="ae2ac59f40d9f62d" providerId="LiveId" clId="{064AD47B-4CD5-4707-9DD1-14909DC4CC65}" dt="2019-08-01T21:28:32.778" v="389" actId="1076"/>
          <ac:spMkLst>
            <pc:docMk/>
            <pc:sldMk cId="3202398856" sldId="626"/>
            <ac:spMk id="6" creationId="{5A029062-0B40-4469-A9C2-00C47831E7F0}"/>
          </ac:spMkLst>
        </pc:spChg>
        <pc:spChg chg="mod">
          <ac:chgData name="edwin landivar" userId="ae2ac59f40d9f62d" providerId="LiveId" clId="{064AD47B-4CD5-4707-9DD1-14909DC4CC65}" dt="2019-08-02T13:38:09.352" v="528" actId="6549"/>
          <ac:spMkLst>
            <pc:docMk/>
            <pc:sldMk cId="3202398856" sldId="626"/>
            <ac:spMk id="7" creationId="{B0369C6B-D18C-4CCF-81D5-91F16F2021B5}"/>
          </ac:spMkLst>
        </pc:spChg>
        <pc:spChg chg="mod">
          <ac:chgData name="edwin landivar" userId="ae2ac59f40d9f62d" providerId="LiveId" clId="{064AD47B-4CD5-4707-9DD1-14909DC4CC65}" dt="2019-08-01T21:03:06.242" v="332" actId="108"/>
          <ac:spMkLst>
            <pc:docMk/>
            <pc:sldMk cId="3202398856" sldId="626"/>
            <ac:spMk id="12" creationId="{00000000-0000-0000-0000-000000000000}"/>
          </ac:spMkLst>
        </pc:spChg>
        <pc:picChg chg="add mod">
          <ac:chgData name="edwin landivar" userId="ae2ac59f40d9f62d" providerId="LiveId" clId="{064AD47B-4CD5-4707-9DD1-14909DC4CC65}" dt="2019-08-01T21:28:48.760" v="394" actId="167"/>
          <ac:picMkLst>
            <pc:docMk/>
            <pc:sldMk cId="3202398856" sldId="626"/>
            <ac:picMk id="6146" creationId="{CFF90230-80EE-49D7-A73C-774D2E0666AA}"/>
          </ac:picMkLst>
        </pc:picChg>
        <pc:picChg chg="del">
          <ac:chgData name="edwin landivar" userId="ae2ac59f40d9f62d" providerId="LiveId" clId="{064AD47B-4CD5-4707-9DD1-14909DC4CC65}" dt="2019-08-01T20:36:26.253" v="128" actId="478"/>
          <ac:picMkLst>
            <pc:docMk/>
            <pc:sldMk cId="3202398856" sldId="626"/>
            <ac:picMk id="8196" creationId="{A88BD33D-66EC-4620-8026-D22766C32EC3}"/>
          </ac:picMkLst>
        </pc:picChg>
      </pc:sldChg>
      <pc:sldChg chg="addSp delSp modSp modNotesTx">
        <pc:chgData name="edwin landivar" userId="ae2ac59f40d9f62d" providerId="LiveId" clId="{064AD47B-4CD5-4707-9DD1-14909DC4CC65}" dt="2019-08-01T21:34:42.497" v="408" actId="1076"/>
        <pc:sldMkLst>
          <pc:docMk/>
          <pc:sldMk cId="3593196133" sldId="627"/>
        </pc:sldMkLst>
        <pc:spChg chg="mod">
          <ac:chgData name="edwin landivar" userId="ae2ac59f40d9f62d" providerId="LiveId" clId="{064AD47B-4CD5-4707-9DD1-14909DC4CC65}" dt="2019-08-01T21:34:22.041" v="405" actId="14100"/>
          <ac:spMkLst>
            <pc:docMk/>
            <pc:sldMk cId="3593196133" sldId="627"/>
            <ac:spMk id="6" creationId="{5A029062-0B40-4469-A9C2-00C47831E7F0}"/>
          </ac:spMkLst>
        </pc:spChg>
        <pc:spChg chg="mod">
          <ac:chgData name="edwin landivar" userId="ae2ac59f40d9f62d" providerId="LiveId" clId="{064AD47B-4CD5-4707-9DD1-14909DC4CC65}" dt="2019-08-01T21:34:42.497" v="408" actId="1076"/>
          <ac:spMkLst>
            <pc:docMk/>
            <pc:sldMk cId="3593196133" sldId="627"/>
            <ac:spMk id="7" creationId="{B0369C6B-D18C-4CCF-81D5-91F16F2021B5}"/>
          </ac:spMkLst>
        </pc:spChg>
        <pc:spChg chg="mod">
          <ac:chgData name="edwin landivar" userId="ae2ac59f40d9f62d" providerId="LiveId" clId="{064AD47B-4CD5-4707-9DD1-14909DC4CC65}" dt="2019-08-01T21:34:37.053" v="407" actId="207"/>
          <ac:spMkLst>
            <pc:docMk/>
            <pc:sldMk cId="3593196133" sldId="627"/>
            <ac:spMk id="12" creationId="{00000000-0000-0000-0000-000000000000}"/>
          </ac:spMkLst>
        </pc:spChg>
        <pc:picChg chg="add mod">
          <ac:chgData name="edwin landivar" userId="ae2ac59f40d9f62d" providerId="LiveId" clId="{064AD47B-4CD5-4707-9DD1-14909DC4CC65}" dt="2019-08-01T21:34:05.496" v="401" actId="167"/>
          <ac:picMkLst>
            <pc:docMk/>
            <pc:sldMk cId="3593196133" sldId="627"/>
            <ac:picMk id="7170" creationId="{A48ED5A5-567C-4852-A431-CAC397DB31BB}"/>
          </ac:picMkLst>
        </pc:picChg>
        <pc:picChg chg="del">
          <ac:chgData name="edwin landivar" userId="ae2ac59f40d9f62d" providerId="LiveId" clId="{064AD47B-4CD5-4707-9DD1-14909DC4CC65}" dt="2019-08-01T20:38:47.667" v="142" actId="478"/>
          <ac:picMkLst>
            <pc:docMk/>
            <pc:sldMk cId="3593196133" sldId="627"/>
            <ac:picMk id="9218" creationId="{DE64E9A0-3651-4CCA-8870-FEF1D3153AA0}"/>
          </ac:picMkLst>
        </pc:picChg>
      </pc:sldChg>
      <pc:sldChg chg="addSp delSp modSp modNotesTx">
        <pc:chgData name="edwin landivar" userId="ae2ac59f40d9f62d" providerId="LiveId" clId="{064AD47B-4CD5-4707-9DD1-14909DC4CC65}" dt="2019-08-01T21:37:35.201" v="425" actId="1076"/>
        <pc:sldMkLst>
          <pc:docMk/>
          <pc:sldMk cId="1143189501" sldId="628"/>
        </pc:sldMkLst>
        <pc:spChg chg="mod">
          <ac:chgData name="edwin landivar" userId="ae2ac59f40d9f62d" providerId="LiveId" clId="{064AD47B-4CD5-4707-9DD1-14909DC4CC65}" dt="2019-08-01T21:37:30.194" v="424" actId="1076"/>
          <ac:spMkLst>
            <pc:docMk/>
            <pc:sldMk cId="1143189501" sldId="628"/>
            <ac:spMk id="6" creationId="{5A029062-0B40-4469-A9C2-00C47831E7F0}"/>
          </ac:spMkLst>
        </pc:spChg>
        <pc:spChg chg="mod">
          <ac:chgData name="edwin landivar" userId="ae2ac59f40d9f62d" providerId="LiveId" clId="{064AD47B-4CD5-4707-9DD1-14909DC4CC65}" dt="2019-08-01T21:37:27.073" v="423" actId="1076"/>
          <ac:spMkLst>
            <pc:docMk/>
            <pc:sldMk cId="1143189501" sldId="628"/>
            <ac:spMk id="7" creationId="{B0369C6B-D18C-4CCF-81D5-91F16F2021B5}"/>
          </ac:spMkLst>
        </pc:spChg>
        <pc:spChg chg="mod">
          <ac:chgData name="edwin landivar" userId="ae2ac59f40d9f62d" providerId="LiveId" clId="{064AD47B-4CD5-4707-9DD1-14909DC4CC65}" dt="2019-08-01T21:37:35.201" v="425" actId="1076"/>
          <ac:spMkLst>
            <pc:docMk/>
            <pc:sldMk cId="1143189501" sldId="628"/>
            <ac:spMk id="12" creationId="{00000000-0000-0000-0000-000000000000}"/>
          </ac:spMkLst>
        </pc:spChg>
        <pc:picChg chg="add mod">
          <ac:chgData name="edwin landivar" userId="ae2ac59f40d9f62d" providerId="LiveId" clId="{064AD47B-4CD5-4707-9DD1-14909DC4CC65}" dt="2019-08-01T21:36:47.161" v="414" actId="167"/>
          <ac:picMkLst>
            <pc:docMk/>
            <pc:sldMk cId="1143189501" sldId="628"/>
            <ac:picMk id="8194" creationId="{EA2CAB37-2DBC-48C6-9295-26AFDE30BCF8}"/>
          </ac:picMkLst>
        </pc:picChg>
        <pc:picChg chg="del">
          <ac:chgData name="edwin landivar" userId="ae2ac59f40d9f62d" providerId="LiveId" clId="{064AD47B-4CD5-4707-9DD1-14909DC4CC65}" dt="2019-08-01T20:44:34.502" v="161" actId="478"/>
          <ac:picMkLst>
            <pc:docMk/>
            <pc:sldMk cId="1143189501" sldId="628"/>
            <ac:picMk id="10242" creationId="{FD06E2AF-2BEB-409D-99A7-D427A5F48478}"/>
          </ac:picMkLst>
        </pc:picChg>
      </pc:sldChg>
      <pc:sldChg chg="addSp delSp modSp modNotesTx">
        <pc:chgData name="edwin landivar" userId="ae2ac59f40d9f62d" providerId="LiveId" clId="{064AD47B-4CD5-4707-9DD1-14909DC4CC65}" dt="2019-08-01T21:41:12.805" v="436" actId="14100"/>
        <pc:sldMkLst>
          <pc:docMk/>
          <pc:sldMk cId="59725440" sldId="629"/>
        </pc:sldMkLst>
        <pc:spChg chg="mod">
          <ac:chgData name="edwin landivar" userId="ae2ac59f40d9f62d" providerId="LiveId" clId="{064AD47B-4CD5-4707-9DD1-14909DC4CC65}" dt="2019-08-01T21:41:06.786" v="434" actId="1076"/>
          <ac:spMkLst>
            <pc:docMk/>
            <pc:sldMk cId="59725440" sldId="629"/>
            <ac:spMk id="6" creationId="{5A029062-0B40-4469-A9C2-00C47831E7F0}"/>
          </ac:spMkLst>
        </pc:spChg>
        <pc:spChg chg="mod">
          <ac:chgData name="edwin landivar" userId="ae2ac59f40d9f62d" providerId="LiveId" clId="{064AD47B-4CD5-4707-9DD1-14909DC4CC65}" dt="2019-08-01T21:41:12.805" v="436" actId="14100"/>
          <ac:spMkLst>
            <pc:docMk/>
            <pc:sldMk cId="59725440" sldId="629"/>
            <ac:spMk id="7" creationId="{B0369C6B-D18C-4CCF-81D5-91F16F2021B5}"/>
          </ac:spMkLst>
        </pc:spChg>
        <pc:spChg chg="mod">
          <ac:chgData name="edwin landivar" userId="ae2ac59f40d9f62d" providerId="LiveId" clId="{064AD47B-4CD5-4707-9DD1-14909DC4CC65}" dt="2019-08-01T20:53:29.295" v="280" actId="14100"/>
          <ac:spMkLst>
            <pc:docMk/>
            <pc:sldMk cId="59725440" sldId="629"/>
            <ac:spMk id="12" creationId="{00000000-0000-0000-0000-000000000000}"/>
          </ac:spMkLst>
        </pc:spChg>
        <pc:picChg chg="add mod">
          <ac:chgData name="edwin landivar" userId="ae2ac59f40d9f62d" providerId="LiveId" clId="{064AD47B-4CD5-4707-9DD1-14909DC4CC65}" dt="2019-08-01T21:41:01.204" v="433" actId="1076"/>
          <ac:picMkLst>
            <pc:docMk/>
            <pc:sldMk cId="59725440" sldId="629"/>
            <ac:picMk id="9218" creationId="{C4ABA4FB-D30D-4C23-B580-135362C94076}"/>
          </ac:picMkLst>
        </pc:picChg>
        <pc:picChg chg="del">
          <ac:chgData name="edwin landivar" userId="ae2ac59f40d9f62d" providerId="LiveId" clId="{064AD47B-4CD5-4707-9DD1-14909DC4CC65}" dt="2019-08-01T20:48:57.820" v="247" actId="478"/>
          <ac:picMkLst>
            <pc:docMk/>
            <pc:sldMk cId="59725440" sldId="629"/>
            <ac:picMk id="11266" creationId="{4AAA27FE-159C-4CEE-A948-F5A914ABA1BC}"/>
          </ac:picMkLst>
        </pc:picChg>
      </pc:sldChg>
      <pc:sldChg chg="addSp delSp modSp modNotesTx">
        <pc:chgData name="edwin landivar" userId="ae2ac59f40d9f62d" providerId="LiveId" clId="{064AD47B-4CD5-4707-9DD1-14909DC4CC65}" dt="2019-08-01T21:43:40.129" v="443" actId="14100"/>
        <pc:sldMkLst>
          <pc:docMk/>
          <pc:sldMk cId="1310587365" sldId="630"/>
        </pc:sldMkLst>
        <pc:spChg chg="mod">
          <ac:chgData name="edwin landivar" userId="ae2ac59f40d9f62d" providerId="LiveId" clId="{064AD47B-4CD5-4707-9DD1-14909DC4CC65}" dt="2019-08-01T21:43:34.033" v="442" actId="1076"/>
          <ac:spMkLst>
            <pc:docMk/>
            <pc:sldMk cId="1310587365" sldId="630"/>
            <ac:spMk id="6" creationId="{5A029062-0B40-4469-A9C2-00C47831E7F0}"/>
          </ac:spMkLst>
        </pc:spChg>
        <pc:spChg chg="mod">
          <ac:chgData name="edwin landivar" userId="ae2ac59f40d9f62d" providerId="LiveId" clId="{064AD47B-4CD5-4707-9DD1-14909DC4CC65}" dt="2019-08-01T20:56:46.393" v="297" actId="20577"/>
          <ac:spMkLst>
            <pc:docMk/>
            <pc:sldMk cId="1310587365" sldId="630"/>
            <ac:spMk id="7" creationId="{B0369C6B-D18C-4CCF-81D5-91F16F2021B5}"/>
          </ac:spMkLst>
        </pc:spChg>
        <pc:picChg chg="add mod">
          <ac:chgData name="edwin landivar" userId="ae2ac59f40d9f62d" providerId="LiveId" clId="{064AD47B-4CD5-4707-9DD1-14909DC4CC65}" dt="2019-08-01T21:43:40.129" v="443" actId="14100"/>
          <ac:picMkLst>
            <pc:docMk/>
            <pc:sldMk cId="1310587365" sldId="630"/>
            <ac:picMk id="10242" creationId="{3B9F1C3F-96FE-4A58-A5D6-931B3FFEE20B}"/>
          </ac:picMkLst>
        </pc:picChg>
        <pc:picChg chg="del">
          <ac:chgData name="edwin landivar" userId="ae2ac59f40d9f62d" providerId="LiveId" clId="{064AD47B-4CD5-4707-9DD1-14909DC4CC65}" dt="2019-08-01T20:53:48.430" v="283" actId="478"/>
          <ac:picMkLst>
            <pc:docMk/>
            <pc:sldMk cId="1310587365" sldId="630"/>
            <ac:picMk id="12292" creationId="{788D1328-BA0C-4F1A-801F-FA2169F987D9}"/>
          </ac:picMkLst>
        </pc:picChg>
      </pc:sldChg>
      <pc:sldChg chg="addSp delSp modSp">
        <pc:chgData name="edwin landivar" userId="ae2ac59f40d9f62d" providerId="LiveId" clId="{064AD47B-4CD5-4707-9DD1-14909DC4CC65}" dt="2019-08-01T21:45:56.233" v="482" actId="1076"/>
        <pc:sldMkLst>
          <pc:docMk/>
          <pc:sldMk cId="3757959771" sldId="631"/>
        </pc:sldMkLst>
        <pc:spChg chg="mod">
          <ac:chgData name="edwin landivar" userId="ae2ac59f40d9f62d" providerId="LiveId" clId="{064AD47B-4CD5-4707-9DD1-14909DC4CC65}" dt="2019-08-01T21:45:56.233" v="482" actId="1076"/>
          <ac:spMkLst>
            <pc:docMk/>
            <pc:sldMk cId="3757959771" sldId="631"/>
            <ac:spMk id="6" creationId="{5A029062-0B40-4469-A9C2-00C47831E7F0}"/>
          </ac:spMkLst>
        </pc:spChg>
        <pc:spChg chg="mod">
          <ac:chgData name="edwin landivar" userId="ae2ac59f40d9f62d" providerId="LiveId" clId="{064AD47B-4CD5-4707-9DD1-14909DC4CC65}" dt="2019-08-01T21:45:51.960" v="481" actId="14100"/>
          <ac:spMkLst>
            <pc:docMk/>
            <pc:sldMk cId="3757959771" sldId="631"/>
            <ac:spMk id="7" creationId="{B0369C6B-D18C-4CCF-81D5-91F16F2021B5}"/>
          </ac:spMkLst>
        </pc:spChg>
        <pc:picChg chg="del">
          <ac:chgData name="edwin landivar" userId="ae2ac59f40d9f62d" providerId="LiveId" clId="{064AD47B-4CD5-4707-9DD1-14909DC4CC65}" dt="2019-08-01T20:57:21.513" v="300" actId="478"/>
          <ac:picMkLst>
            <pc:docMk/>
            <pc:sldMk cId="3757959771" sldId="631"/>
            <ac:picMk id="8" creationId="{2529E4DB-DCB2-4630-878C-4F4B79E4EEB7}"/>
          </ac:picMkLst>
        </pc:picChg>
        <pc:picChg chg="add mod">
          <ac:chgData name="edwin landivar" userId="ae2ac59f40d9f62d" providerId="LiveId" clId="{064AD47B-4CD5-4707-9DD1-14909DC4CC65}" dt="2019-08-01T21:45:43.225" v="479" actId="167"/>
          <ac:picMkLst>
            <pc:docMk/>
            <pc:sldMk cId="3757959771" sldId="631"/>
            <ac:picMk id="11266" creationId="{78192DB9-F563-412D-B41A-24D62A9D49FB}"/>
          </ac:picMkLst>
        </pc:picChg>
      </pc:sldChg>
      <pc:sldChg chg="addSp modSp add modNotesTx">
        <pc:chgData name="edwin landivar" userId="ae2ac59f40d9f62d" providerId="LiveId" clId="{064AD47B-4CD5-4707-9DD1-14909DC4CC65}" dt="2019-08-01T21:16:30.528" v="375" actId="1076"/>
        <pc:sldMkLst>
          <pc:docMk/>
          <pc:sldMk cId="1629934688" sldId="632"/>
        </pc:sldMkLst>
        <pc:spChg chg="mod">
          <ac:chgData name="edwin landivar" userId="ae2ac59f40d9f62d" providerId="LiveId" clId="{064AD47B-4CD5-4707-9DD1-14909DC4CC65}" dt="2019-08-01T20:41:47.894" v="156" actId="1076"/>
          <ac:spMkLst>
            <pc:docMk/>
            <pc:sldMk cId="1629934688" sldId="632"/>
            <ac:spMk id="10" creationId="{B79F5B80-9173-4780-8ABB-39C0302D06F1}"/>
          </ac:spMkLst>
        </pc:spChg>
        <pc:spChg chg="mod">
          <ac:chgData name="edwin landivar" userId="ae2ac59f40d9f62d" providerId="LiveId" clId="{064AD47B-4CD5-4707-9DD1-14909DC4CC65}" dt="2019-08-01T21:16:30.528" v="375" actId="1076"/>
          <ac:spMkLst>
            <pc:docMk/>
            <pc:sldMk cId="1629934688" sldId="632"/>
            <ac:spMk id="11" creationId="{5C0431FB-EEE5-4DAD-9396-1B2799383766}"/>
          </ac:spMkLst>
        </pc:spChg>
        <pc:spChg chg="mod">
          <ac:chgData name="edwin landivar" userId="ae2ac59f40d9f62d" providerId="LiveId" clId="{064AD47B-4CD5-4707-9DD1-14909DC4CC65}" dt="2019-08-01T20:41:53.374" v="157" actId="1076"/>
          <ac:spMkLst>
            <pc:docMk/>
            <pc:sldMk cId="1629934688" sldId="632"/>
            <ac:spMk id="12" creationId="{FDA60557-BA79-460F-BF5F-4FA86BF69E8D}"/>
          </ac:spMkLst>
        </pc:spChg>
        <pc:grpChg chg="mod">
          <ac:chgData name="edwin landivar" userId="ae2ac59f40d9f62d" providerId="LiveId" clId="{064AD47B-4CD5-4707-9DD1-14909DC4CC65}" dt="2019-08-01T20:42:09.416" v="158" actId="1076"/>
          <ac:grpSpMkLst>
            <pc:docMk/>
            <pc:sldMk cId="1629934688" sldId="632"/>
            <ac:grpSpMk id="7" creationId="{6A2EE282-3F0E-48E3-8A4C-4C198B8FBCBE}"/>
          </ac:grpSpMkLst>
        </pc:grpChg>
        <pc:picChg chg="add mod">
          <ac:chgData name="edwin landivar" userId="ae2ac59f40d9f62d" providerId="LiveId" clId="{064AD47B-4CD5-4707-9DD1-14909DC4CC65}" dt="2019-08-01T21:16:25.839" v="374" actId="167"/>
          <ac:picMkLst>
            <pc:docMk/>
            <pc:sldMk cId="1629934688" sldId="632"/>
            <ac:picMk id="4098" creationId="{5104E319-9595-48AE-901B-7D28BEEB508E}"/>
          </ac:picMkLst>
        </pc:picChg>
      </pc:sldChg>
      <pc:sldChg chg="addSp delSp modSp add">
        <pc:chgData name="edwin landivar" userId="ae2ac59f40d9f62d" providerId="LiveId" clId="{064AD47B-4CD5-4707-9DD1-14909DC4CC65}" dt="2019-08-02T13:38:48.965" v="529" actId="6549"/>
        <pc:sldMkLst>
          <pc:docMk/>
          <pc:sldMk cId="3421336181" sldId="633"/>
        </pc:sldMkLst>
        <pc:spChg chg="mod">
          <ac:chgData name="edwin landivar" userId="ae2ac59f40d9f62d" providerId="LiveId" clId="{064AD47B-4CD5-4707-9DD1-14909DC4CC65}" dt="2019-08-01T21:49:47.274" v="496" actId="1076"/>
          <ac:spMkLst>
            <pc:docMk/>
            <pc:sldMk cId="3421336181" sldId="633"/>
            <ac:spMk id="6" creationId="{5A029062-0B40-4469-A9C2-00C47831E7F0}"/>
          </ac:spMkLst>
        </pc:spChg>
        <pc:spChg chg="mod">
          <ac:chgData name="edwin landivar" userId="ae2ac59f40d9f62d" providerId="LiveId" clId="{064AD47B-4CD5-4707-9DD1-14909DC4CC65}" dt="2019-08-02T13:38:48.965" v="529" actId="6549"/>
          <ac:spMkLst>
            <pc:docMk/>
            <pc:sldMk cId="3421336181" sldId="633"/>
            <ac:spMk id="7" creationId="{B0369C6B-D18C-4CCF-81D5-91F16F2021B5}"/>
          </ac:spMkLst>
        </pc:spChg>
        <pc:picChg chg="add del">
          <ac:chgData name="edwin landivar" userId="ae2ac59f40d9f62d" providerId="LiveId" clId="{064AD47B-4CD5-4707-9DD1-14909DC4CC65}" dt="2019-08-01T21:48:52.143" v="485" actId="478"/>
          <ac:picMkLst>
            <pc:docMk/>
            <pc:sldMk cId="3421336181" sldId="633"/>
            <ac:picMk id="12290" creationId="{7F22BF80-AB7C-4C84-93B5-E43C2EDEBD29}"/>
          </ac:picMkLst>
        </pc:picChg>
        <pc:picChg chg="add mod">
          <ac:chgData name="edwin landivar" userId="ae2ac59f40d9f62d" providerId="LiveId" clId="{064AD47B-4CD5-4707-9DD1-14909DC4CC65}" dt="2019-08-01T21:49:29.906" v="492" actId="167"/>
          <ac:picMkLst>
            <pc:docMk/>
            <pc:sldMk cId="3421336181" sldId="633"/>
            <ac:picMk id="12292" creationId="{AED0EA77-59DC-4229-B737-EC22C8DF4B42}"/>
          </ac:picMkLst>
        </pc:picChg>
      </pc:sldChg>
      <pc:sldChg chg="addSp modSp add">
        <pc:chgData name="edwin landivar" userId="ae2ac59f40d9f62d" providerId="LiveId" clId="{064AD47B-4CD5-4707-9DD1-14909DC4CC65}" dt="2019-08-02T13:39:04.503" v="530" actId="12"/>
        <pc:sldMkLst>
          <pc:docMk/>
          <pc:sldMk cId="2063941795" sldId="634"/>
        </pc:sldMkLst>
        <pc:spChg chg="mod">
          <ac:chgData name="edwin landivar" userId="ae2ac59f40d9f62d" providerId="LiveId" clId="{064AD47B-4CD5-4707-9DD1-14909DC4CC65}" dt="2019-08-01T21:51:56.201" v="498" actId="167"/>
          <ac:spMkLst>
            <pc:docMk/>
            <pc:sldMk cId="2063941795" sldId="634"/>
            <ac:spMk id="6" creationId="{5A029062-0B40-4469-A9C2-00C47831E7F0}"/>
          </ac:spMkLst>
        </pc:spChg>
        <pc:spChg chg="mod">
          <ac:chgData name="edwin landivar" userId="ae2ac59f40d9f62d" providerId="LiveId" clId="{064AD47B-4CD5-4707-9DD1-14909DC4CC65}" dt="2019-08-02T13:39:04.503" v="530" actId="12"/>
          <ac:spMkLst>
            <pc:docMk/>
            <pc:sldMk cId="2063941795" sldId="634"/>
            <ac:spMk id="7" creationId="{B0369C6B-D18C-4CCF-81D5-91F16F2021B5}"/>
          </ac:spMkLst>
        </pc:spChg>
        <pc:picChg chg="add mod">
          <ac:chgData name="edwin landivar" userId="ae2ac59f40d9f62d" providerId="LiveId" clId="{064AD47B-4CD5-4707-9DD1-14909DC4CC65}" dt="2019-08-01T21:52:07.441" v="500" actId="167"/>
          <ac:picMkLst>
            <pc:docMk/>
            <pc:sldMk cId="2063941795" sldId="634"/>
            <ac:picMk id="13314" creationId="{DCE67316-88C8-48D9-8918-1DFCE1DA41AE}"/>
          </ac:picMkLst>
        </pc:picChg>
      </pc:sldChg>
      <pc:sldChg chg="addSp modSp add">
        <pc:chgData name="edwin landivar" userId="ae2ac59f40d9f62d" providerId="LiveId" clId="{064AD47B-4CD5-4707-9DD1-14909DC4CC65}" dt="2019-08-01T21:54:15.578" v="514" actId="1076"/>
        <pc:sldMkLst>
          <pc:docMk/>
          <pc:sldMk cId="1291833609" sldId="635"/>
        </pc:sldMkLst>
        <pc:spChg chg="mod">
          <ac:chgData name="edwin landivar" userId="ae2ac59f40d9f62d" providerId="LiveId" clId="{064AD47B-4CD5-4707-9DD1-14909DC4CC65}" dt="2019-08-01T21:53:46.530" v="505" actId="1076"/>
          <ac:spMkLst>
            <pc:docMk/>
            <pc:sldMk cId="1291833609" sldId="635"/>
            <ac:spMk id="6" creationId="{5A029062-0B40-4469-A9C2-00C47831E7F0}"/>
          </ac:spMkLst>
        </pc:spChg>
        <pc:spChg chg="mod">
          <ac:chgData name="edwin landivar" userId="ae2ac59f40d9f62d" providerId="LiveId" clId="{064AD47B-4CD5-4707-9DD1-14909DC4CC65}" dt="2019-08-01T21:54:15.578" v="514" actId="1076"/>
          <ac:spMkLst>
            <pc:docMk/>
            <pc:sldMk cId="1291833609" sldId="635"/>
            <ac:spMk id="7" creationId="{B0369C6B-D18C-4CCF-81D5-91F16F2021B5}"/>
          </ac:spMkLst>
        </pc:spChg>
        <pc:picChg chg="add mod">
          <ac:chgData name="edwin landivar" userId="ae2ac59f40d9f62d" providerId="LiveId" clId="{064AD47B-4CD5-4707-9DD1-14909DC4CC65}" dt="2019-08-01T21:53:59.755" v="510" actId="167"/>
          <ac:picMkLst>
            <pc:docMk/>
            <pc:sldMk cId="1291833609" sldId="635"/>
            <ac:picMk id="14338" creationId="{CAA0BCA3-FD1F-4721-9606-D070E6096E7B}"/>
          </ac:picMkLst>
        </pc:picChg>
      </pc:sldChg>
      <pc:sldMasterChg chg="delSldLayout">
        <pc:chgData name="edwin landivar" userId="ae2ac59f40d9f62d" providerId="LiveId" clId="{064AD47B-4CD5-4707-9DD1-14909DC4CC65}" dt="2019-08-01T20:34:18.305" v="113" actId="2696"/>
        <pc:sldMasterMkLst>
          <pc:docMk/>
          <pc:sldMasterMk cId="3413871359" sldId="2147483656"/>
        </pc:sldMasterMkLst>
        <pc:sldLayoutChg chg="del">
          <pc:chgData name="edwin landivar" userId="ae2ac59f40d9f62d" providerId="LiveId" clId="{064AD47B-4CD5-4707-9DD1-14909DC4CC65}" dt="2019-08-01T20:34:18.305" v="113" actId="2696"/>
          <pc:sldLayoutMkLst>
            <pc:docMk/>
            <pc:sldMasterMk cId="3413871359" sldId="2147483656"/>
            <pc:sldLayoutMk cId="370672057" sldId="2147483738"/>
          </pc:sldLayoutMkLst>
        </pc:sldLayoutChg>
      </pc:sldMasterChg>
    </pc:docChg>
  </pc:docChgLst>
  <pc:docChgLst>
    <pc:chgData name="edwin landivar" userId="ae2ac59f40d9f62d" providerId="LiveId" clId="{B621E86E-C289-4120-BC8E-DC6B50980CE6}"/>
    <pc:docChg chg="undo delSld modSld">
      <pc:chgData name="edwin landivar" userId="ae2ac59f40d9f62d" providerId="LiveId" clId="{B621E86E-C289-4120-BC8E-DC6B50980CE6}" dt="2019-07-21T21:08:22.255" v="252" actId="1076"/>
      <pc:docMkLst>
        <pc:docMk/>
      </pc:docMkLst>
      <pc:sldChg chg="addSp delSp modSp modNotesTx">
        <pc:chgData name="edwin landivar" userId="ae2ac59f40d9f62d" providerId="LiveId" clId="{B621E86E-C289-4120-BC8E-DC6B50980CE6}" dt="2019-07-21T21:08:22.255" v="252" actId="1076"/>
        <pc:sldMkLst>
          <pc:docMk/>
          <pc:sldMk cId="3378895467" sldId="606"/>
        </pc:sldMkLst>
        <pc:spChg chg="add del mod">
          <ac:chgData name="edwin landivar" userId="ae2ac59f40d9f62d" providerId="LiveId" clId="{B621E86E-C289-4120-BC8E-DC6B50980CE6}" dt="2019-07-21T20:24:10.179" v="12"/>
          <ac:spMkLst>
            <pc:docMk/>
            <pc:sldMk cId="3378895467" sldId="606"/>
            <ac:spMk id="4" creationId="{5ED10ADA-4BCE-4323-B41F-67A3028FA47B}"/>
          </ac:spMkLst>
        </pc:spChg>
        <pc:spChg chg="mod">
          <ac:chgData name="edwin landivar" userId="ae2ac59f40d9f62d" providerId="LiveId" clId="{B621E86E-C289-4120-BC8E-DC6B50980CE6}" dt="2019-07-21T20:23:08.307" v="4" actId="20577"/>
          <ac:spMkLst>
            <pc:docMk/>
            <pc:sldMk cId="3378895467" sldId="606"/>
            <ac:spMk id="5" creationId="{00000000-0000-0000-0000-000000000000}"/>
          </ac:spMkLst>
        </pc:spChg>
        <pc:picChg chg="del">
          <ac:chgData name="edwin landivar" userId="ae2ac59f40d9f62d" providerId="LiveId" clId="{B621E86E-C289-4120-BC8E-DC6B50980CE6}" dt="2019-07-21T20:23:21.119" v="5" actId="478"/>
          <ac:picMkLst>
            <pc:docMk/>
            <pc:sldMk cId="3378895467" sldId="606"/>
            <ac:picMk id="2" creationId="{8DB45A18-9C8B-4EDC-907A-F476374B35D3}"/>
          </ac:picMkLst>
        </pc:picChg>
        <pc:picChg chg="add mod">
          <ac:chgData name="edwin landivar" userId="ae2ac59f40d9f62d" providerId="LiveId" clId="{B621E86E-C289-4120-BC8E-DC6B50980CE6}" dt="2019-07-21T21:08:22.255" v="252" actId="1076"/>
          <ac:picMkLst>
            <pc:docMk/>
            <pc:sldMk cId="3378895467" sldId="606"/>
            <ac:picMk id="7" creationId="{4AC1B59E-7397-41E3-82E5-E8B257EC4621}"/>
          </ac:picMkLst>
        </pc:picChg>
      </pc:sldChg>
      <pc:sldChg chg="addSp delSp modSp">
        <pc:chgData name="edwin landivar" userId="ae2ac59f40d9f62d" providerId="LiveId" clId="{B621E86E-C289-4120-BC8E-DC6B50980CE6}" dt="2019-07-21T21:03:42.938" v="228" actId="1076"/>
        <pc:sldMkLst>
          <pc:docMk/>
          <pc:sldMk cId="837056114" sldId="613"/>
        </pc:sldMkLst>
        <pc:spChg chg="mod">
          <ac:chgData name="edwin landivar" userId="ae2ac59f40d9f62d" providerId="LiveId" clId="{B621E86E-C289-4120-BC8E-DC6B50980CE6}" dt="2019-07-21T20:26:33.545" v="35" actId="20577"/>
          <ac:spMkLst>
            <pc:docMk/>
            <pc:sldMk cId="837056114" sldId="613"/>
            <ac:spMk id="14" creationId="{00000000-0000-0000-0000-000000000000}"/>
          </ac:spMkLst>
        </pc:spChg>
        <pc:spChg chg="mod">
          <ac:chgData name="edwin landivar" userId="ae2ac59f40d9f62d" providerId="LiveId" clId="{B621E86E-C289-4120-BC8E-DC6B50980CE6}" dt="2019-07-21T21:03:42.938" v="228" actId="1076"/>
          <ac:spMkLst>
            <pc:docMk/>
            <pc:sldMk cId="837056114" sldId="613"/>
            <ac:spMk id="15" creationId="{00000000-0000-0000-0000-000000000000}"/>
          </ac:spMkLst>
        </pc:spChg>
        <pc:grpChg chg="mod">
          <ac:chgData name="edwin landivar" userId="ae2ac59f40d9f62d" providerId="LiveId" clId="{B621E86E-C289-4120-BC8E-DC6B50980CE6}" dt="2019-07-21T20:44:36.419" v="111" actId="1076"/>
          <ac:grpSpMkLst>
            <pc:docMk/>
            <pc:sldMk cId="837056114" sldId="613"/>
            <ac:grpSpMk id="21" creationId="{00000000-0000-0000-0000-000000000000}"/>
          </ac:grpSpMkLst>
        </pc:grpChg>
        <pc:picChg chg="del">
          <ac:chgData name="edwin landivar" userId="ae2ac59f40d9f62d" providerId="LiveId" clId="{B621E86E-C289-4120-BC8E-DC6B50980CE6}" dt="2019-07-21T20:38:04.996" v="93" actId="478"/>
          <ac:picMkLst>
            <pc:docMk/>
            <pc:sldMk cId="837056114" sldId="613"/>
            <ac:picMk id="2" creationId="{07ECC910-AAFD-4C8A-9795-30FBD526EA5C}"/>
          </ac:picMkLst>
        </pc:picChg>
        <pc:picChg chg="add del mod">
          <ac:chgData name="edwin landivar" userId="ae2ac59f40d9f62d" providerId="LiveId" clId="{B621E86E-C289-4120-BC8E-DC6B50980CE6}" dt="2019-07-21T21:03:28.070" v="224" actId="478"/>
          <ac:picMkLst>
            <pc:docMk/>
            <pc:sldMk cId="837056114" sldId="613"/>
            <ac:picMk id="2050" creationId="{6E8B7DAF-4771-449C-A25E-E95645FA572F}"/>
          </ac:picMkLst>
        </pc:picChg>
        <pc:picChg chg="add del mod">
          <ac:chgData name="edwin landivar" userId="ae2ac59f40d9f62d" providerId="LiveId" clId="{B621E86E-C289-4120-BC8E-DC6B50980CE6}" dt="2019-07-21T21:03:24.289" v="222" actId="478"/>
          <ac:picMkLst>
            <pc:docMk/>
            <pc:sldMk cId="837056114" sldId="613"/>
            <ac:picMk id="2052" creationId="{A2D546E5-6CC2-4952-AA2A-F2CDB1FCEEE6}"/>
          </ac:picMkLst>
        </pc:picChg>
        <pc:picChg chg="add mod">
          <ac:chgData name="edwin landivar" userId="ae2ac59f40d9f62d" providerId="LiveId" clId="{B621E86E-C289-4120-BC8E-DC6B50980CE6}" dt="2019-07-21T21:03:40.185" v="227" actId="167"/>
          <ac:picMkLst>
            <pc:docMk/>
            <pc:sldMk cId="837056114" sldId="613"/>
            <ac:picMk id="2054" creationId="{2CE2CC95-867C-40C4-85EC-C677F25D8414}"/>
          </ac:picMkLst>
        </pc:picChg>
      </pc:sldChg>
      <pc:sldChg chg="addSp delSp modSp">
        <pc:chgData name="edwin landivar" userId="ae2ac59f40d9f62d" providerId="LiveId" clId="{B621E86E-C289-4120-BC8E-DC6B50980CE6}" dt="2019-07-21T20:46:22.763" v="122" actId="1076"/>
        <pc:sldMkLst>
          <pc:docMk/>
          <pc:sldMk cId="1479977622" sldId="614"/>
        </pc:sldMkLst>
        <pc:spChg chg="mod">
          <ac:chgData name="edwin landivar" userId="ae2ac59f40d9f62d" providerId="LiveId" clId="{B621E86E-C289-4120-BC8E-DC6B50980CE6}" dt="2019-07-21T20:46:22.763" v="122" actId="1076"/>
          <ac:spMkLst>
            <pc:docMk/>
            <pc:sldMk cId="1479977622" sldId="614"/>
            <ac:spMk id="11" creationId="{5C0431FB-EEE5-4DAD-9396-1B2799383766}"/>
          </ac:spMkLst>
        </pc:spChg>
        <pc:spChg chg="mod">
          <ac:chgData name="edwin landivar" userId="ae2ac59f40d9f62d" providerId="LiveId" clId="{B621E86E-C289-4120-BC8E-DC6B50980CE6}" dt="2019-07-21T20:28:33.385" v="57" actId="6549"/>
          <ac:spMkLst>
            <pc:docMk/>
            <pc:sldMk cId="1479977622" sldId="614"/>
            <ac:spMk id="12" creationId="{FDA60557-BA79-460F-BF5F-4FA86BF69E8D}"/>
          </ac:spMkLst>
        </pc:spChg>
        <pc:grpChg chg="mod">
          <ac:chgData name="edwin landivar" userId="ae2ac59f40d9f62d" providerId="LiveId" clId="{B621E86E-C289-4120-BC8E-DC6B50980CE6}" dt="2019-07-21T20:27:16.255" v="36"/>
          <ac:grpSpMkLst>
            <pc:docMk/>
            <pc:sldMk cId="1479977622" sldId="614"/>
            <ac:grpSpMk id="7" creationId="{6A2EE282-3F0E-48E3-8A4C-4C198B8FBCBE}"/>
          </ac:grpSpMkLst>
        </pc:grpChg>
        <pc:picChg chg="del">
          <ac:chgData name="edwin landivar" userId="ae2ac59f40d9f62d" providerId="LiveId" clId="{B621E86E-C289-4120-BC8E-DC6B50980CE6}" dt="2019-07-21T20:45:44.201" v="114" actId="478"/>
          <ac:picMkLst>
            <pc:docMk/>
            <pc:sldMk cId="1479977622" sldId="614"/>
            <ac:picMk id="4" creationId="{D8CC2A63-BA8D-43C7-A086-AB919CFFD1E8}"/>
          </ac:picMkLst>
        </pc:picChg>
        <pc:picChg chg="add mod">
          <ac:chgData name="edwin landivar" userId="ae2ac59f40d9f62d" providerId="LiveId" clId="{B621E86E-C289-4120-BC8E-DC6B50980CE6}" dt="2019-07-21T20:46:13.096" v="121" actId="167"/>
          <ac:picMkLst>
            <pc:docMk/>
            <pc:sldMk cId="1479977622" sldId="614"/>
            <ac:picMk id="3074" creationId="{B47A4126-9E4F-4EB8-BC20-74F763070BA8}"/>
          </ac:picMkLst>
        </pc:picChg>
      </pc:sldChg>
      <pc:sldChg chg="addSp delSp modSp">
        <pc:chgData name="edwin landivar" userId="ae2ac59f40d9f62d" providerId="LiveId" clId="{B621E86E-C289-4120-BC8E-DC6B50980CE6}" dt="2019-07-21T21:08:10.891" v="250" actId="1076"/>
        <pc:sldMkLst>
          <pc:docMk/>
          <pc:sldMk cId="3481045880" sldId="622"/>
        </pc:sldMkLst>
        <pc:spChg chg="mod">
          <ac:chgData name="edwin landivar" userId="ae2ac59f40d9f62d" providerId="LiveId" clId="{B621E86E-C289-4120-BC8E-DC6B50980CE6}" dt="2019-07-21T20:36:10.891" v="91" actId="1076"/>
          <ac:spMkLst>
            <pc:docMk/>
            <pc:sldMk cId="3481045880" sldId="622"/>
            <ac:spMk id="14" creationId="{00000000-0000-0000-0000-000000000000}"/>
          </ac:spMkLst>
        </pc:spChg>
        <pc:spChg chg="mod">
          <ac:chgData name="edwin landivar" userId="ae2ac59f40d9f62d" providerId="LiveId" clId="{B621E86E-C289-4120-BC8E-DC6B50980CE6}" dt="2019-07-21T21:08:08.274" v="249" actId="1076"/>
          <ac:spMkLst>
            <pc:docMk/>
            <pc:sldMk cId="3481045880" sldId="622"/>
            <ac:spMk id="15" creationId="{00000000-0000-0000-0000-000000000000}"/>
          </ac:spMkLst>
        </pc:spChg>
        <pc:grpChg chg="mod">
          <ac:chgData name="edwin landivar" userId="ae2ac59f40d9f62d" providerId="LiveId" clId="{B621E86E-C289-4120-BC8E-DC6B50980CE6}" dt="2019-07-21T21:08:10.891" v="250" actId="1076"/>
          <ac:grpSpMkLst>
            <pc:docMk/>
            <pc:sldMk cId="3481045880" sldId="622"/>
            <ac:grpSpMk id="21" creationId="{00000000-0000-0000-0000-000000000000}"/>
          </ac:grpSpMkLst>
        </pc:grpChg>
        <pc:picChg chg="add mod">
          <ac:chgData name="edwin landivar" userId="ae2ac59f40d9f62d" providerId="LiveId" clId="{B621E86E-C289-4120-BC8E-DC6B50980CE6}" dt="2019-07-21T21:08:05.033" v="248" actId="167"/>
          <ac:picMkLst>
            <pc:docMk/>
            <pc:sldMk cId="3481045880" sldId="622"/>
            <ac:picMk id="9218" creationId="{95D60719-7703-466A-9D96-178F5CF853AF}"/>
          </ac:picMkLst>
        </pc:picChg>
        <pc:picChg chg="del">
          <ac:chgData name="edwin landivar" userId="ae2ac59f40d9f62d" providerId="LiveId" clId="{B621E86E-C289-4120-BC8E-DC6B50980CE6}" dt="2019-07-21T21:06:51.800" v="242" actId="478"/>
          <ac:picMkLst>
            <pc:docMk/>
            <pc:sldMk cId="3481045880" sldId="622"/>
            <ac:picMk id="9220" creationId="{76B5913A-5B6D-4BDF-8FE6-DE34DC74FA7C}"/>
          </ac:picMkLst>
        </pc:picChg>
      </pc:sldChg>
      <pc:sldChg chg="addSp delSp modSp">
        <pc:chgData name="edwin landivar" userId="ae2ac59f40d9f62d" providerId="LiveId" clId="{B621E86E-C289-4120-BC8E-DC6B50980CE6}" dt="2019-07-21T21:01:11.186" v="210" actId="1076"/>
        <pc:sldMkLst>
          <pc:docMk/>
          <pc:sldMk cId="149751213" sldId="625"/>
        </pc:sldMkLst>
        <pc:spChg chg="mod">
          <ac:chgData name="edwin landivar" userId="ae2ac59f40d9f62d" providerId="LiveId" clId="{B621E86E-C289-4120-BC8E-DC6B50980CE6}" dt="2019-07-21T21:01:11.186" v="210" actId="1076"/>
          <ac:spMkLst>
            <pc:docMk/>
            <pc:sldMk cId="149751213" sldId="625"/>
            <ac:spMk id="6" creationId="{5A029062-0B40-4469-A9C2-00C47831E7F0}"/>
          </ac:spMkLst>
        </pc:spChg>
        <pc:spChg chg="mod">
          <ac:chgData name="edwin landivar" userId="ae2ac59f40d9f62d" providerId="LiveId" clId="{B621E86E-C289-4120-BC8E-DC6B50980CE6}" dt="2019-07-21T21:00:31.482" v="203" actId="1076"/>
          <ac:spMkLst>
            <pc:docMk/>
            <pc:sldMk cId="149751213" sldId="625"/>
            <ac:spMk id="7" creationId="{B0369C6B-D18C-4CCF-81D5-91F16F2021B5}"/>
          </ac:spMkLst>
        </pc:spChg>
        <pc:spChg chg="mod">
          <ac:chgData name="edwin landivar" userId="ae2ac59f40d9f62d" providerId="LiveId" clId="{B621E86E-C289-4120-BC8E-DC6B50980CE6}" dt="2019-07-21T21:00:34.826" v="204" actId="14100"/>
          <ac:spMkLst>
            <pc:docMk/>
            <pc:sldMk cId="149751213" sldId="625"/>
            <ac:spMk id="12" creationId="{00000000-0000-0000-0000-000000000000}"/>
          </ac:spMkLst>
        </pc:spChg>
        <pc:picChg chg="add mod">
          <ac:chgData name="edwin landivar" userId="ae2ac59f40d9f62d" providerId="LiveId" clId="{B621E86E-C289-4120-BC8E-DC6B50980CE6}" dt="2019-07-21T21:01:07.402" v="209" actId="1076"/>
          <ac:picMkLst>
            <pc:docMk/>
            <pc:sldMk cId="149751213" sldId="625"/>
            <ac:picMk id="2" creationId="{0BB1133F-2252-47E7-97E5-95782171E4DC}"/>
          </ac:picMkLst>
        </pc:picChg>
        <pc:picChg chg="del">
          <ac:chgData name="edwin landivar" userId="ae2ac59f40d9f62d" providerId="LiveId" clId="{B621E86E-C289-4120-BC8E-DC6B50980CE6}" dt="2019-07-21T20:58:08.026" v="181" actId="478"/>
          <ac:picMkLst>
            <pc:docMk/>
            <pc:sldMk cId="149751213" sldId="625"/>
            <ac:picMk id="7170" creationId="{942754A0-AAE4-4C8A-BFE4-C6B19EA3CBDD}"/>
          </ac:picMkLst>
        </pc:picChg>
      </pc:sldChg>
      <pc:sldChg chg="addSp delSp modSp">
        <pc:chgData name="edwin landivar" userId="ae2ac59f40d9f62d" providerId="LiveId" clId="{B621E86E-C289-4120-BC8E-DC6B50980CE6}" dt="2019-07-21T21:06:39.586" v="239" actId="1076"/>
        <pc:sldMkLst>
          <pc:docMk/>
          <pc:sldMk cId="3202398856" sldId="626"/>
        </pc:sldMkLst>
        <pc:spChg chg="mod">
          <ac:chgData name="edwin landivar" userId="ae2ac59f40d9f62d" providerId="LiveId" clId="{B621E86E-C289-4120-BC8E-DC6B50980CE6}" dt="2019-07-21T21:06:39.586" v="239" actId="1076"/>
          <ac:spMkLst>
            <pc:docMk/>
            <pc:sldMk cId="3202398856" sldId="626"/>
            <ac:spMk id="6" creationId="{5A029062-0B40-4469-A9C2-00C47831E7F0}"/>
          </ac:spMkLst>
        </pc:spChg>
        <pc:spChg chg="mod">
          <ac:chgData name="edwin landivar" userId="ae2ac59f40d9f62d" providerId="LiveId" clId="{B621E86E-C289-4120-BC8E-DC6B50980CE6}" dt="2019-07-21T20:35:24.922" v="82" actId="2710"/>
          <ac:spMkLst>
            <pc:docMk/>
            <pc:sldMk cId="3202398856" sldId="626"/>
            <ac:spMk id="7" creationId="{B0369C6B-D18C-4CCF-81D5-91F16F2021B5}"/>
          </ac:spMkLst>
        </pc:spChg>
        <pc:picChg chg="del">
          <ac:chgData name="edwin landivar" userId="ae2ac59f40d9f62d" providerId="LiveId" clId="{B621E86E-C289-4120-BC8E-DC6B50980CE6}" dt="2019-07-21T21:01:48.305" v="212" actId="478"/>
          <ac:picMkLst>
            <pc:docMk/>
            <pc:sldMk cId="3202398856" sldId="626"/>
            <ac:picMk id="2" creationId="{AACC758C-5742-4A63-932F-D54B42B757E2}"/>
          </ac:picMkLst>
        </pc:picChg>
        <pc:picChg chg="add del mod">
          <ac:chgData name="edwin landivar" userId="ae2ac59f40d9f62d" providerId="LiveId" clId="{B621E86E-C289-4120-BC8E-DC6B50980CE6}" dt="2019-07-21T21:02:47.292" v="215" actId="478"/>
          <ac:picMkLst>
            <pc:docMk/>
            <pc:sldMk cId="3202398856" sldId="626"/>
            <ac:picMk id="8194" creationId="{4E6361C9-75BD-4640-9452-7C4B5EBAC0E3}"/>
          </ac:picMkLst>
        </pc:picChg>
        <pc:picChg chg="add mod">
          <ac:chgData name="edwin landivar" userId="ae2ac59f40d9f62d" providerId="LiveId" clId="{B621E86E-C289-4120-BC8E-DC6B50980CE6}" dt="2019-07-21T21:06:37.018" v="238" actId="167"/>
          <ac:picMkLst>
            <pc:docMk/>
            <pc:sldMk cId="3202398856" sldId="626"/>
            <ac:picMk id="8196" creationId="{57CA6951-822E-4D54-B7ED-5F840E9E0452}"/>
          </ac:picMkLst>
        </pc:picChg>
      </pc:sldChg>
    </pc:docChg>
  </pc:docChgLst>
  <pc:docChgLst>
    <pc:chgData name="edwin landivar" userId="ae2ac59f40d9f62d" providerId="LiveId" clId="{99E087B3-81A7-45D2-B2E8-79EC90475C94}"/>
    <pc:docChg chg="undo custSel addSld modSld sldOrd modNotesMaster">
      <pc:chgData name="edwin landivar" userId="ae2ac59f40d9f62d" providerId="LiveId" clId="{99E087B3-81A7-45D2-B2E8-79EC90475C94}" dt="2019-07-16T15:46:06.573" v="721" actId="20577"/>
      <pc:docMkLst>
        <pc:docMk/>
      </pc:docMkLst>
      <pc:sldChg chg="addSp delSp modSp">
        <pc:chgData name="edwin landivar" userId="ae2ac59f40d9f62d" providerId="LiveId" clId="{99E087B3-81A7-45D2-B2E8-79EC90475C94}" dt="2019-07-16T14:19:34.632" v="512" actId="14100"/>
        <pc:sldMkLst>
          <pc:docMk/>
          <pc:sldMk cId="3378895467" sldId="606"/>
        </pc:sldMkLst>
        <pc:spChg chg="mod">
          <ac:chgData name="edwin landivar" userId="ae2ac59f40d9f62d" providerId="LiveId" clId="{99E087B3-81A7-45D2-B2E8-79EC90475C94}" dt="2019-07-16T13:34:10.244" v="59" actId="20577"/>
          <ac:spMkLst>
            <pc:docMk/>
            <pc:sldMk cId="3378895467" sldId="606"/>
            <ac:spMk id="5" creationId="{00000000-0000-0000-0000-000000000000}"/>
          </ac:spMkLst>
        </pc:spChg>
        <pc:picChg chg="add del mod">
          <ac:chgData name="edwin landivar" userId="ae2ac59f40d9f62d" providerId="LiveId" clId="{99E087B3-81A7-45D2-B2E8-79EC90475C94}" dt="2019-07-16T14:19:28.283" v="510" actId="478"/>
          <ac:picMkLst>
            <pc:docMk/>
            <pc:sldMk cId="3378895467" sldId="606"/>
            <ac:picMk id="2" creationId="{DBDA176F-49B9-4882-9723-EF1637642BBE}"/>
          </ac:picMkLst>
        </pc:picChg>
        <pc:picChg chg="add mod">
          <ac:chgData name="edwin landivar" userId="ae2ac59f40d9f62d" providerId="LiveId" clId="{99E087B3-81A7-45D2-B2E8-79EC90475C94}" dt="2019-07-16T14:19:34.632" v="512" actId="14100"/>
          <ac:picMkLst>
            <pc:docMk/>
            <pc:sldMk cId="3378895467" sldId="606"/>
            <ac:picMk id="6" creationId="{ADE62816-4C31-49BE-A0FB-9345C0A44FDC}"/>
          </ac:picMkLst>
        </pc:picChg>
        <pc:picChg chg="del">
          <ac:chgData name="edwin landivar" userId="ae2ac59f40d9f62d" providerId="LiveId" clId="{99E087B3-81A7-45D2-B2E8-79EC90475C94}" dt="2019-07-16T14:08:41.825" v="500" actId="478"/>
          <ac:picMkLst>
            <pc:docMk/>
            <pc:sldMk cId="3378895467" sldId="606"/>
            <ac:picMk id="1026" creationId="{D1309E7F-1BE2-40D3-836C-222700FCE3DA}"/>
          </ac:picMkLst>
        </pc:picChg>
      </pc:sldChg>
      <pc:sldChg chg="addSp delSp modSp">
        <pc:chgData name="edwin landivar" userId="ae2ac59f40d9f62d" providerId="LiveId" clId="{99E087B3-81A7-45D2-B2E8-79EC90475C94}" dt="2019-07-16T14:18:14.632" v="509" actId="1076"/>
        <pc:sldMkLst>
          <pc:docMk/>
          <pc:sldMk cId="837056114" sldId="613"/>
        </pc:sldMkLst>
        <pc:spChg chg="mod">
          <ac:chgData name="edwin landivar" userId="ae2ac59f40d9f62d" providerId="LiveId" clId="{99E087B3-81A7-45D2-B2E8-79EC90475C94}" dt="2019-07-16T14:18:14.632" v="509" actId="1076"/>
          <ac:spMkLst>
            <pc:docMk/>
            <pc:sldMk cId="837056114" sldId="613"/>
            <ac:spMk id="14" creationId="{00000000-0000-0000-0000-000000000000}"/>
          </ac:spMkLst>
        </pc:spChg>
        <pc:grpChg chg="mod">
          <ac:chgData name="edwin landivar" userId="ae2ac59f40d9f62d" providerId="LiveId" clId="{99E087B3-81A7-45D2-B2E8-79EC90475C94}" dt="2019-07-16T13:36:58.444" v="60"/>
          <ac:grpSpMkLst>
            <pc:docMk/>
            <pc:sldMk cId="837056114" sldId="613"/>
            <ac:grpSpMk id="21" creationId="{00000000-0000-0000-0000-000000000000}"/>
          </ac:grpSpMkLst>
        </pc:grpChg>
        <pc:picChg chg="add mod">
          <ac:chgData name="edwin landivar" userId="ae2ac59f40d9f62d" providerId="LiveId" clId="{99E087B3-81A7-45D2-B2E8-79EC90475C94}" dt="2019-07-16T14:18:05.411" v="508" actId="167"/>
          <ac:picMkLst>
            <pc:docMk/>
            <pc:sldMk cId="837056114" sldId="613"/>
            <ac:picMk id="2050" creationId="{17E10F28-54D3-40EA-A5E5-11A7383727DD}"/>
          </ac:picMkLst>
        </pc:picChg>
        <pc:picChg chg="del">
          <ac:chgData name="edwin landivar" userId="ae2ac59f40d9f62d" providerId="LiveId" clId="{99E087B3-81A7-45D2-B2E8-79EC90475C94}" dt="2019-07-16T14:17:48.255" v="504" actId="478"/>
          <ac:picMkLst>
            <pc:docMk/>
            <pc:sldMk cId="837056114" sldId="613"/>
            <ac:picMk id="2054" creationId="{9113860D-644B-41CD-9EC2-D850787973C8}"/>
          </ac:picMkLst>
        </pc:picChg>
      </pc:sldChg>
      <pc:sldChg chg="addSp delSp modSp">
        <pc:chgData name="edwin landivar" userId="ae2ac59f40d9f62d" providerId="LiveId" clId="{99E087B3-81A7-45D2-B2E8-79EC90475C94}" dt="2019-07-16T14:29:51.184" v="553" actId="14100"/>
        <pc:sldMkLst>
          <pc:docMk/>
          <pc:sldMk cId="1479977622" sldId="614"/>
        </pc:sldMkLst>
        <pc:spChg chg="mod">
          <ac:chgData name="edwin landivar" userId="ae2ac59f40d9f62d" providerId="LiveId" clId="{99E087B3-81A7-45D2-B2E8-79EC90475C94}" dt="2019-07-16T14:29:36.400" v="549" actId="1076"/>
          <ac:spMkLst>
            <pc:docMk/>
            <pc:sldMk cId="1479977622" sldId="614"/>
            <ac:spMk id="9" creationId="{B785FD58-7E78-41DD-B8F9-95CAC72BE8C1}"/>
          </ac:spMkLst>
        </pc:spChg>
        <pc:spChg chg="mod">
          <ac:chgData name="edwin landivar" userId="ae2ac59f40d9f62d" providerId="LiveId" clId="{99E087B3-81A7-45D2-B2E8-79EC90475C94}" dt="2019-07-16T14:29:40.625" v="550" actId="1076"/>
          <ac:spMkLst>
            <pc:docMk/>
            <pc:sldMk cId="1479977622" sldId="614"/>
            <ac:spMk id="10" creationId="{B79F5B80-9173-4780-8ABB-39C0302D06F1}"/>
          </ac:spMkLst>
        </pc:spChg>
        <pc:spChg chg="del mod">
          <ac:chgData name="edwin landivar" userId="ae2ac59f40d9f62d" providerId="LiveId" clId="{99E087B3-81A7-45D2-B2E8-79EC90475C94}" dt="2019-07-16T14:29:25.477" v="547" actId="478"/>
          <ac:spMkLst>
            <pc:docMk/>
            <pc:sldMk cId="1479977622" sldId="614"/>
            <ac:spMk id="11" creationId="{00000000-0000-0000-0000-000000000000}"/>
          </ac:spMkLst>
        </pc:spChg>
        <pc:spChg chg="mod">
          <ac:chgData name="edwin landivar" userId="ae2ac59f40d9f62d" providerId="LiveId" clId="{99E087B3-81A7-45D2-B2E8-79EC90475C94}" dt="2019-07-16T14:29:43.810" v="551" actId="1076"/>
          <ac:spMkLst>
            <pc:docMk/>
            <pc:sldMk cId="1479977622" sldId="614"/>
            <ac:spMk id="12" creationId="{FDA60557-BA79-460F-BF5F-4FA86BF69E8D}"/>
          </ac:spMkLst>
        </pc:spChg>
        <pc:grpChg chg="add mod">
          <ac:chgData name="edwin landivar" userId="ae2ac59f40d9f62d" providerId="LiveId" clId="{99E087B3-81A7-45D2-B2E8-79EC90475C94}" dt="2019-07-16T14:29:22.564" v="546"/>
          <ac:grpSpMkLst>
            <pc:docMk/>
            <pc:sldMk cId="1479977622" sldId="614"/>
            <ac:grpSpMk id="7" creationId="{6A2EE282-3F0E-48E3-8A4C-4C198B8FBCBE}"/>
          </ac:grpSpMkLst>
        </pc:grpChg>
        <pc:picChg chg="add mod">
          <ac:chgData name="edwin landivar" userId="ae2ac59f40d9f62d" providerId="LiveId" clId="{99E087B3-81A7-45D2-B2E8-79EC90475C94}" dt="2019-07-16T14:29:51.184" v="553" actId="14100"/>
          <ac:picMkLst>
            <pc:docMk/>
            <pc:sldMk cId="1479977622" sldId="614"/>
            <ac:picMk id="3074" creationId="{61B35E24-3EB2-42EF-BC93-4A665870E3EF}"/>
          </ac:picMkLst>
        </pc:picChg>
        <pc:picChg chg="del">
          <ac:chgData name="edwin landivar" userId="ae2ac59f40d9f62d" providerId="LiveId" clId="{99E087B3-81A7-45D2-B2E8-79EC90475C94}" dt="2019-07-16T14:19:47.665" v="513" actId="478"/>
          <ac:picMkLst>
            <pc:docMk/>
            <pc:sldMk cId="1479977622" sldId="614"/>
            <ac:picMk id="3076" creationId="{1B602EC8-6B49-4377-BEAB-8D9EE1E11304}"/>
          </ac:picMkLst>
        </pc:picChg>
        <pc:picChg chg="del mod">
          <ac:chgData name="edwin landivar" userId="ae2ac59f40d9f62d" providerId="LiveId" clId="{99E087B3-81A7-45D2-B2E8-79EC90475C94}" dt="2019-07-16T14:28:22.603" v="533" actId="478"/>
          <ac:picMkLst>
            <pc:docMk/>
            <pc:sldMk cId="1479977622" sldId="614"/>
            <ac:picMk id="3080" creationId="{CC6A24FD-83E9-4D17-B755-F98ABBAD1050}"/>
          </ac:picMkLst>
        </pc:picChg>
      </pc:sldChg>
      <pc:sldChg chg="addSp delSp modSp">
        <pc:chgData name="edwin landivar" userId="ae2ac59f40d9f62d" providerId="LiveId" clId="{99E087B3-81A7-45D2-B2E8-79EC90475C94}" dt="2019-07-16T15:19:10.199" v="715" actId="1076"/>
        <pc:sldMkLst>
          <pc:docMk/>
          <pc:sldMk cId="3481045880" sldId="622"/>
        </pc:sldMkLst>
        <pc:spChg chg="add del mod">
          <ac:chgData name="edwin landivar" userId="ae2ac59f40d9f62d" providerId="LiveId" clId="{99E087B3-81A7-45D2-B2E8-79EC90475C94}" dt="2019-07-16T15:16:00.724" v="710" actId="931"/>
          <ac:spMkLst>
            <pc:docMk/>
            <pc:sldMk cId="3481045880" sldId="622"/>
            <ac:spMk id="3" creationId="{F89C285D-1392-441C-9CC1-AF9C903BF303}"/>
          </ac:spMkLst>
        </pc:spChg>
        <pc:spChg chg="mod">
          <ac:chgData name="edwin landivar" userId="ae2ac59f40d9f62d" providerId="LiveId" clId="{99E087B3-81A7-45D2-B2E8-79EC90475C94}" dt="2019-07-16T15:15:08.927" v="706" actId="1076"/>
          <ac:spMkLst>
            <pc:docMk/>
            <pc:sldMk cId="3481045880" sldId="622"/>
            <ac:spMk id="5" creationId="{00000000-0000-0000-0000-000000000000}"/>
          </ac:spMkLst>
        </pc:spChg>
        <pc:spChg chg="add del mod">
          <ac:chgData name="edwin landivar" userId="ae2ac59f40d9f62d" providerId="LiveId" clId="{99E087B3-81A7-45D2-B2E8-79EC90475C94}" dt="2019-07-16T15:18:59.026" v="712" actId="931"/>
          <ac:spMkLst>
            <pc:docMk/>
            <pc:sldMk cId="3481045880" sldId="622"/>
            <ac:spMk id="10" creationId="{C04F1378-B8D4-48AA-98F5-2FA353D2DA04}"/>
          </ac:spMkLst>
        </pc:spChg>
        <pc:spChg chg="mod">
          <ac:chgData name="edwin landivar" userId="ae2ac59f40d9f62d" providerId="LiveId" clId="{99E087B3-81A7-45D2-B2E8-79EC90475C94}" dt="2019-07-16T14:05:34.261" v="497" actId="6549"/>
          <ac:spMkLst>
            <pc:docMk/>
            <pc:sldMk cId="3481045880" sldId="622"/>
            <ac:spMk id="14" creationId="{00000000-0000-0000-0000-000000000000}"/>
          </ac:spMkLst>
        </pc:spChg>
        <pc:spChg chg="mod">
          <ac:chgData name="edwin landivar" userId="ae2ac59f40d9f62d" providerId="LiveId" clId="{99E087B3-81A7-45D2-B2E8-79EC90475C94}" dt="2019-07-16T15:19:06.445" v="714" actId="1076"/>
          <ac:spMkLst>
            <pc:docMk/>
            <pc:sldMk cId="3481045880" sldId="622"/>
            <ac:spMk id="15" creationId="{00000000-0000-0000-0000-000000000000}"/>
          </ac:spMkLst>
        </pc:spChg>
        <pc:grpChg chg="mod">
          <ac:chgData name="edwin landivar" userId="ae2ac59f40d9f62d" providerId="LiveId" clId="{99E087B3-81A7-45D2-B2E8-79EC90475C94}" dt="2019-07-16T15:19:10.199" v="715" actId="1076"/>
          <ac:grpSpMkLst>
            <pc:docMk/>
            <pc:sldMk cId="3481045880" sldId="622"/>
            <ac:grpSpMk id="21" creationId="{00000000-0000-0000-0000-000000000000}"/>
          </ac:grpSpMkLst>
        </pc:grpChg>
        <pc:picChg chg="add del mod">
          <ac:chgData name="edwin landivar" userId="ae2ac59f40d9f62d" providerId="LiveId" clId="{99E087B3-81A7-45D2-B2E8-79EC90475C94}" dt="2019-07-16T15:16:04.758" v="711" actId="478"/>
          <ac:picMkLst>
            <pc:docMk/>
            <pc:sldMk cId="3481045880" sldId="622"/>
            <ac:picMk id="6" creationId="{3E76AB88-126D-4E30-9B53-D629740CFD4C}"/>
          </ac:picMkLst>
        </pc:picChg>
        <pc:picChg chg="del">
          <ac:chgData name="edwin landivar" userId="ae2ac59f40d9f62d" providerId="LiveId" clId="{99E087B3-81A7-45D2-B2E8-79EC90475C94}" dt="2019-07-16T15:15:16.123" v="709" actId="478"/>
          <ac:picMkLst>
            <pc:docMk/>
            <pc:sldMk cId="3481045880" sldId="622"/>
            <ac:picMk id="8" creationId="{0E45CBAA-788F-4380-8FEB-97D07807B2DD}"/>
          </ac:picMkLst>
        </pc:picChg>
        <pc:picChg chg="add mod ord">
          <ac:chgData name="edwin landivar" userId="ae2ac59f40d9f62d" providerId="LiveId" clId="{99E087B3-81A7-45D2-B2E8-79EC90475C94}" dt="2019-07-16T15:19:03.488" v="713" actId="167"/>
          <ac:picMkLst>
            <pc:docMk/>
            <pc:sldMk cId="3481045880" sldId="622"/>
            <ac:picMk id="12" creationId="{5A87D9BB-37CC-4813-8F57-6FBC502D4626}"/>
          </ac:picMkLst>
        </pc:picChg>
      </pc:sldChg>
      <pc:sldChg chg="addSp modSp add modNotesTx">
        <pc:chgData name="edwin landivar" userId="ae2ac59f40d9f62d" providerId="LiveId" clId="{99E087B3-81A7-45D2-B2E8-79EC90475C94}" dt="2019-07-16T15:46:06.573" v="721" actId="20577"/>
        <pc:sldMkLst>
          <pc:docMk/>
          <pc:sldMk cId="149751213" sldId="625"/>
        </pc:sldMkLst>
        <pc:spChg chg="add mod ord">
          <ac:chgData name="edwin landivar" userId="ae2ac59f40d9f62d" providerId="LiveId" clId="{99E087B3-81A7-45D2-B2E8-79EC90475C94}" dt="2019-07-16T15:14:26.666" v="701" actId="1076"/>
          <ac:spMkLst>
            <pc:docMk/>
            <pc:sldMk cId="149751213" sldId="625"/>
            <ac:spMk id="6" creationId="{5A029062-0B40-4469-A9C2-00C47831E7F0}"/>
          </ac:spMkLst>
        </pc:spChg>
        <pc:spChg chg="mod">
          <ac:chgData name="edwin landivar" userId="ae2ac59f40d9f62d" providerId="LiveId" clId="{99E087B3-81A7-45D2-B2E8-79EC90475C94}" dt="2019-07-16T15:46:06.573" v="721" actId="20577"/>
          <ac:spMkLst>
            <pc:docMk/>
            <pc:sldMk cId="149751213" sldId="625"/>
            <ac:spMk id="7" creationId="{B0369C6B-D18C-4CCF-81D5-91F16F2021B5}"/>
          </ac:spMkLst>
        </pc:spChg>
        <pc:spChg chg="mod">
          <ac:chgData name="edwin landivar" userId="ae2ac59f40d9f62d" providerId="LiveId" clId="{99E087B3-81A7-45D2-B2E8-79EC90475C94}" dt="2019-07-16T14:04:48.065" v="493" actId="1076"/>
          <ac:spMkLst>
            <pc:docMk/>
            <pc:sldMk cId="149751213" sldId="625"/>
            <ac:spMk id="12" creationId="{00000000-0000-0000-0000-000000000000}"/>
          </ac:spMkLst>
        </pc:spChg>
        <pc:picChg chg="add mod ord">
          <ac:chgData name="edwin landivar" userId="ae2ac59f40d9f62d" providerId="LiveId" clId="{99E087B3-81A7-45D2-B2E8-79EC90475C94}" dt="2019-07-16T15:14:05.588" v="696" actId="167"/>
          <ac:picMkLst>
            <pc:docMk/>
            <pc:sldMk cId="149751213" sldId="625"/>
            <ac:picMk id="3" creationId="{5D10D3DA-91F7-49DA-8F18-CF63E88ED941}"/>
          </ac:picMkLst>
        </pc:picChg>
        <pc:picChg chg="add mod ord">
          <ac:chgData name="edwin landivar" userId="ae2ac59f40d9f62d" providerId="LiveId" clId="{99E087B3-81A7-45D2-B2E8-79EC90475C94}" dt="2019-07-16T15:14:02.195" v="695" actId="167"/>
          <ac:picMkLst>
            <pc:docMk/>
            <pc:sldMk cId="149751213" sldId="625"/>
            <ac:picMk id="5" creationId="{CB4253DA-5D13-4C2C-BB1C-0B09A8000DBB}"/>
          </ac:picMkLst>
        </pc:picChg>
      </pc:sldChg>
    </pc:docChg>
  </pc:docChgLst>
  <pc:docChgLst>
    <pc:chgData name="edwin landivar" userId="ae2ac59f40d9f62d" providerId="LiveId" clId="{05098C8F-0343-488B-A4C3-D62584B3AA98}"/>
    <pc:docChg chg="custSel modSld">
      <pc:chgData name="edwin landivar" userId="ae2ac59f40d9f62d" providerId="LiveId" clId="{05098C8F-0343-488B-A4C3-D62584B3AA98}" dt="2019-07-15T13:45:03.473" v="198" actId="6549"/>
      <pc:docMkLst>
        <pc:docMk/>
      </pc:docMkLst>
      <pc:sldChg chg="addSp delSp modSp modNotesTx">
        <pc:chgData name="edwin landivar" userId="ae2ac59f40d9f62d" providerId="LiveId" clId="{05098C8F-0343-488B-A4C3-D62584B3AA98}" dt="2019-07-15T13:45:03.473" v="198" actId="6549"/>
        <pc:sldMkLst>
          <pc:docMk/>
          <pc:sldMk cId="3378895467" sldId="606"/>
        </pc:sldMkLst>
        <pc:spChg chg="mod">
          <ac:chgData name="edwin landivar" userId="ae2ac59f40d9f62d" providerId="LiveId" clId="{05098C8F-0343-488B-A4C3-D62584B3AA98}" dt="2019-07-15T13:44:54.646" v="189" actId="20577"/>
          <ac:spMkLst>
            <pc:docMk/>
            <pc:sldMk cId="3378895467" sldId="606"/>
            <ac:spMk id="5" creationId="{00000000-0000-0000-0000-000000000000}"/>
          </ac:spMkLst>
        </pc:spChg>
        <pc:picChg chg="del">
          <ac:chgData name="edwin landivar" userId="ae2ac59f40d9f62d" providerId="LiveId" clId="{05098C8F-0343-488B-A4C3-D62584B3AA98}" dt="2019-07-15T13:16:41.576" v="0" actId="478"/>
          <ac:picMkLst>
            <pc:docMk/>
            <pc:sldMk cId="3378895467" sldId="606"/>
            <ac:picMk id="7" creationId="{A271600A-E483-45DA-B061-E16D1CF21571}"/>
          </ac:picMkLst>
        </pc:picChg>
        <pc:picChg chg="add mod">
          <ac:chgData name="edwin landivar" userId="ae2ac59f40d9f62d" providerId="LiveId" clId="{05098C8F-0343-488B-A4C3-D62584B3AA98}" dt="2019-07-15T13:16:59.081" v="3" actId="1076"/>
          <ac:picMkLst>
            <pc:docMk/>
            <pc:sldMk cId="3378895467" sldId="606"/>
            <ac:picMk id="1026" creationId="{D1309E7F-1BE2-40D3-836C-222700FCE3DA}"/>
          </ac:picMkLst>
        </pc:picChg>
      </pc:sldChg>
      <pc:sldChg chg="modSp">
        <pc:chgData name="edwin landivar" userId="ae2ac59f40d9f62d" providerId="LiveId" clId="{05098C8F-0343-488B-A4C3-D62584B3AA98}" dt="2019-07-15T13:19:05.992" v="39" actId="1076"/>
        <pc:sldMkLst>
          <pc:docMk/>
          <pc:sldMk cId="837056114" sldId="613"/>
        </pc:sldMkLst>
        <pc:spChg chg="mod">
          <ac:chgData name="edwin landivar" userId="ae2ac59f40d9f62d" providerId="LiveId" clId="{05098C8F-0343-488B-A4C3-D62584B3AA98}" dt="2019-07-15T13:19:05.992" v="39" actId="1076"/>
          <ac:spMkLst>
            <pc:docMk/>
            <pc:sldMk cId="837056114" sldId="613"/>
            <ac:spMk id="14" creationId="{00000000-0000-0000-0000-000000000000}"/>
          </ac:spMkLst>
        </pc:spChg>
        <pc:grpChg chg="mod">
          <ac:chgData name="edwin landivar" userId="ae2ac59f40d9f62d" providerId="LiveId" clId="{05098C8F-0343-488B-A4C3-D62584B3AA98}" dt="2019-07-15T13:17:46.805" v="27"/>
          <ac:grpSpMkLst>
            <pc:docMk/>
            <pc:sldMk cId="837056114" sldId="613"/>
            <ac:grpSpMk id="21" creationId="{00000000-0000-0000-0000-000000000000}"/>
          </ac:grpSpMkLst>
        </pc:grpChg>
      </pc:sldChg>
      <pc:sldChg chg="modSp">
        <pc:chgData name="edwin landivar" userId="ae2ac59f40d9f62d" providerId="LiveId" clId="{05098C8F-0343-488B-A4C3-D62584B3AA98}" dt="2019-07-15T13:20:23.782" v="51" actId="1076"/>
        <pc:sldMkLst>
          <pc:docMk/>
          <pc:sldMk cId="1479977622" sldId="614"/>
        </pc:sldMkLst>
        <pc:spChg chg="mod">
          <ac:chgData name="edwin landivar" userId="ae2ac59f40d9f62d" providerId="LiveId" clId="{05098C8F-0343-488B-A4C3-D62584B3AA98}" dt="2019-07-15T13:20:23.782" v="51" actId="1076"/>
          <ac:spMkLst>
            <pc:docMk/>
            <pc:sldMk cId="1479977622" sldId="614"/>
            <ac:spMk id="11" creationId="{00000000-0000-0000-0000-000000000000}"/>
          </ac:spMkLst>
        </pc:spChg>
      </pc:sldChg>
      <pc:sldChg chg="modSp">
        <pc:chgData name="edwin landivar" userId="ae2ac59f40d9f62d" providerId="LiveId" clId="{05098C8F-0343-488B-A4C3-D62584B3AA98}" dt="2019-07-15T13:30:47.139" v="180" actId="122"/>
        <pc:sldMkLst>
          <pc:docMk/>
          <pc:sldMk cId="3481045880" sldId="622"/>
        </pc:sldMkLst>
        <pc:spChg chg="mod">
          <ac:chgData name="edwin landivar" userId="ae2ac59f40d9f62d" providerId="LiveId" clId="{05098C8F-0343-488B-A4C3-D62584B3AA98}" dt="2019-07-15T13:30:47.139" v="180" actId="122"/>
          <ac:spMkLst>
            <pc:docMk/>
            <pc:sldMk cId="3481045880" sldId="622"/>
            <ac:spMk id="14" creationId="{00000000-0000-0000-0000-000000000000}"/>
          </ac:spMkLst>
        </pc:spChg>
        <pc:grpChg chg="mod">
          <ac:chgData name="edwin landivar" userId="ae2ac59f40d9f62d" providerId="LiveId" clId="{05098C8F-0343-488B-A4C3-D62584B3AA98}" dt="2019-07-15T13:29:51.295" v="169"/>
          <ac:grpSpMkLst>
            <pc:docMk/>
            <pc:sldMk cId="3481045880" sldId="622"/>
            <ac:grpSpMk id="21" creationId="{00000000-0000-0000-0000-000000000000}"/>
          </ac:grpSpMkLst>
        </pc:grpChg>
      </pc:sldChg>
    </pc:docChg>
  </pc:docChgLst>
  <pc:docChgLst>
    <pc:chgData name="edwin landivar" userId="ae2ac59f40d9f62d" providerId="LiveId" clId="{4817F9CE-3F79-4D88-8C50-88759DE96766}"/>
    <pc:docChg chg="undo custSel modSld">
      <pc:chgData name="edwin landivar" userId="ae2ac59f40d9f62d" providerId="LiveId" clId="{4817F9CE-3F79-4D88-8C50-88759DE96766}" dt="2019-07-17T21:42:30.281" v="381" actId="1076"/>
      <pc:docMkLst>
        <pc:docMk/>
      </pc:docMkLst>
      <pc:sldChg chg="addSp delSp modSp">
        <pc:chgData name="edwin landivar" userId="ae2ac59f40d9f62d" providerId="LiveId" clId="{4817F9CE-3F79-4D88-8C50-88759DE96766}" dt="2019-07-17T21:16:29.165" v="206" actId="1076"/>
        <pc:sldMkLst>
          <pc:docMk/>
          <pc:sldMk cId="3378895467" sldId="606"/>
        </pc:sldMkLst>
        <pc:spChg chg="mod">
          <ac:chgData name="edwin landivar" userId="ae2ac59f40d9f62d" providerId="LiveId" clId="{4817F9CE-3F79-4D88-8C50-88759DE96766}" dt="2019-07-17T21:14:56.121" v="200"/>
          <ac:spMkLst>
            <pc:docMk/>
            <pc:sldMk cId="3378895467" sldId="606"/>
            <ac:spMk id="5" creationId="{00000000-0000-0000-0000-000000000000}"/>
          </ac:spMkLst>
        </pc:spChg>
        <pc:picChg chg="del">
          <ac:chgData name="edwin landivar" userId="ae2ac59f40d9f62d" providerId="LiveId" clId="{4817F9CE-3F79-4D88-8C50-88759DE96766}" dt="2019-07-17T20:49:26.077" v="0" actId="478"/>
          <ac:picMkLst>
            <pc:docMk/>
            <pc:sldMk cId="3378895467" sldId="606"/>
            <ac:picMk id="6" creationId="{ADE62816-4C31-49BE-A0FB-9345C0A44FDC}"/>
          </ac:picMkLst>
        </pc:picChg>
        <pc:picChg chg="mod">
          <ac:chgData name="edwin landivar" userId="ae2ac59f40d9f62d" providerId="LiveId" clId="{4817F9CE-3F79-4D88-8C50-88759DE96766}" dt="2019-07-17T21:14:40.089" v="199" actId="1076"/>
          <ac:picMkLst>
            <pc:docMk/>
            <pc:sldMk cId="3378895467" sldId="606"/>
            <ac:picMk id="9" creationId="{1DDF43C9-818A-4983-8A28-01D63F1E5AC3}"/>
          </ac:picMkLst>
        </pc:picChg>
        <pc:picChg chg="add mod">
          <ac:chgData name="edwin landivar" userId="ae2ac59f40d9f62d" providerId="LiveId" clId="{4817F9CE-3F79-4D88-8C50-88759DE96766}" dt="2019-07-17T21:16:29.165" v="206" actId="1076"/>
          <ac:picMkLst>
            <pc:docMk/>
            <pc:sldMk cId="3378895467" sldId="606"/>
            <ac:picMk id="1026" creationId="{0CC1715A-9E77-4E90-98F3-ECCD973A6843}"/>
          </ac:picMkLst>
        </pc:picChg>
      </pc:sldChg>
      <pc:sldChg chg="addSp delSp modSp">
        <pc:chgData name="edwin landivar" userId="ae2ac59f40d9f62d" providerId="LiveId" clId="{4817F9CE-3F79-4D88-8C50-88759DE96766}" dt="2019-07-17T21:18:16.744" v="224" actId="1076"/>
        <pc:sldMkLst>
          <pc:docMk/>
          <pc:sldMk cId="837056114" sldId="613"/>
        </pc:sldMkLst>
        <pc:spChg chg="mod">
          <ac:chgData name="edwin landivar" userId="ae2ac59f40d9f62d" providerId="LiveId" clId="{4817F9CE-3F79-4D88-8C50-88759DE96766}" dt="2019-07-17T20:50:58.776" v="7" actId="20577"/>
          <ac:spMkLst>
            <pc:docMk/>
            <pc:sldMk cId="837056114" sldId="613"/>
            <ac:spMk id="14" creationId="{00000000-0000-0000-0000-000000000000}"/>
          </ac:spMkLst>
        </pc:spChg>
        <pc:spChg chg="add del mod">
          <ac:chgData name="edwin landivar" userId="ae2ac59f40d9f62d" providerId="LiveId" clId="{4817F9CE-3F79-4D88-8C50-88759DE96766}" dt="2019-07-17T21:18:16.744" v="224" actId="1076"/>
          <ac:spMkLst>
            <pc:docMk/>
            <pc:sldMk cId="837056114" sldId="613"/>
            <ac:spMk id="15" creationId="{00000000-0000-0000-0000-000000000000}"/>
          </ac:spMkLst>
        </pc:spChg>
        <pc:grpChg chg="mod">
          <ac:chgData name="edwin landivar" userId="ae2ac59f40d9f62d" providerId="LiveId" clId="{4817F9CE-3F79-4D88-8C50-88759DE96766}" dt="2019-07-17T20:50:07.869" v="1"/>
          <ac:grpSpMkLst>
            <pc:docMk/>
            <pc:sldMk cId="837056114" sldId="613"/>
            <ac:grpSpMk id="21" creationId="{00000000-0000-0000-0000-000000000000}"/>
          </ac:grpSpMkLst>
        </pc:grpChg>
        <pc:picChg chg="add mod">
          <ac:chgData name="edwin landivar" userId="ae2ac59f40d9f62d" providerId="LiveId" clId="{4817F9CE-3F79-4D88-8C50-88759DE96766}" dt="2019-07-17T21:18:12.824" v="223" actId="14100"/>
          <ac:picMkLst>
            <pc:docMk/>
            <pc:sldMk cId="837056114" sldId="613"/>
            <ac:picMk id="2" creationId="{30876573-B946-4A3A-8A34-5DB2E11B0E54}"/>
          </ac:picMkLst>
        </pc:picChg>
        <pc:picChg chg="del">
          <ac:chgData name="edwin landivar" userId="ae2ac59f40d9f62d" providerId="LiveId" clId="{4817F9CE-3F79-4D88-8C50-88759DE96766}" dt="2019-07-17T21:16:39.560" v="211" actId="478"/>
          <ac:picMkLst>
            <pc:docMk/>
            <pc:sldMk cId="837056114" sldId="613"/>
            <ac:picMk id="2050" creationId="{17E10F28-54D3-40EA-A5E5-11A7383727DD}"/>
          </ac:picMkLst>
        </pc:picChg>
      </pc:sldChg>
      <pc:sldChg chg="addSp delSp modSp modNotesTx">
        <pc:chgData name="edwin landivar" userId="ae2ac59f40d9f62d" providerId="LiveId" clId="{4817F9CE-3F79-4D88-8C50-88759DE96766}" dt="2019-07-17T21:30:24.317" v="278" actId="167"/>
        <pc:sldMkLst>
          <pc:docMk/>
          <pc:sldMk cId="1479977622" sldId="614"/>
        </pc:sldMkLst>
        <pc:spChg chg="add mod ord">
          <ac:chgData name="edwin landivar" userId="ae2ac59f40d9f62d" providerId="LiveId" clId="{4817F9CE-3F79-4D88-8C50-88759DE96766}" dt="2019-07-17T21:30:10.718" v="276" actId="167"/>
          <ac:spMkLst>
            <pc:docMk/>
            <pc:sldMk cId="1479977622" sldId="614"/>
            <ac:spMk id="11" creationId="{5C0431FB-EEE5-4DAD-9396-1B2799383766}"/>
          </ac:spMkLst>
        </pc:spChg>
        <pc:spChg chg="mod">
          <ac:chgData name="edwin landivar" userId="ae2ac59f40d9f62d" providerId="LiveId" clId="{4817F9CE-3F79-4D88-8C50-88759DE96766}" dt="2019-07-17T20:54:54.818" v="14" actId="1076"/>
          <ac:spMkLst>
            <pc:docMk/>
            <pc:sldMk cId="1479977622" sldId="614"/>
            <ac:spMk id="12" creationId="{FDA60557-BA79-460F-BF5F-4FA86BF69E8D}"/>
          </ac:spMkLst>
        </pc:spChg>
        <pc:grpChg chg="mod">
          <ac:chgData name="edwin landivar" userId="ae2ac59f40d9f62d" providerId="LiveId" clId="{4817F9CE-3F79-4D88-8C50-88759DE96766}" dt="2019-07-17T20:53:51.983" v="8"/>
          <ac:grpSpMkLst>
            <pc:docMk/>
            <pc:sldMk cId="1479977622" sldId="614"/>
            <ac:grpSpMk id="7" creationId="{6A2EE282-3F0E-48E3-8A4C-4C198B8FBCBE}"/>
          </ac:grpSpMkLst>
        </pc:grpChg>
        <pc:picChg chg="add mod">
          <ac:chgData name="edwin landivar" userId="ae2ac59f40d9f62d" providerId="LiveId" clId="{4817F9CE-3F79-4D88-8C50-88759DE96766}" dt="2019-07-17T21:30:20.133" v="277" actId="167"/>
          <ac:picMkLst>
            <pc:docMk/>
            <pc:sldMk cId="1479977622" sldId="614"/>
            <ac:picMk id="2" creationId="{621E66A0-BD02-4040-BDFB-422AA205628E}"/>
          </ac:picMkLst>
        </pc:picChg>
        <pc:picChg chg="add mod ord modCrop">
          <ac:chgData name="edwin landivar" userId="ae2ac59f40d9f62d" providerId="LiveId" clId="{4817F9CE-3F79-4D88-8C50-88759DE96766}" dt="2019-07-17T21:30:24.317" v="278" actId="167"/>
          <ac:picMkLst>
            <pc:docMk/>
            <pc:sldMk cId="1479977622" sldId="614"/>
            <ac:picMk id="4" creationId="{BAB2FD27-BFD6-45AE-A6D9-7FADFB760707}"/>
          </ac:picMkLst>
        </pc:picChg>
        <pc:picChg chg="del mod">
          <ac:chgData name="edwin landivar" userId="ae2ac59f40d9f62d" providerId="LiveId" clId="{4817F9CE-3F79-4D88-8C50-88759DE96766}" dt="2019-07-17T21:18:35.561" v="228" actId="478"/>
          <ac:picMkLst>
            <pc:docMk/>
            <pc:sldMk cId="1479977622" sldId="614"/>
            <ac:picMk id="3074" creationId="{61B35E24-3EB2-42EF-BC93-4A665870E3EF}"/>
          </ac:picMkLst>
        </pc:picChg>
      </pc:sldChg>
      <pc:sldChg chg="addSp delSp modSp">
        <pc:chgData name="edwin landivar" userId="ae2ac59f40d9f62d" providerId="LiveId" clId="{4817F9CE-3F79-4D88-8C50-88759DE96766}" dt="2019-07-17T21:42:30.281" v="381" actId="1076"/>
        <pc:sldMkLst>
          <pc:docMk/>
          <pc:sldMk cId="3481045880" sldId="622"/>
        </pc:sldMkLst>
        <pc:spChg chg="add del mod">
          <ac:chgData name="edwin landivar" userId="ae2ac59f40d9f62d" providerId="LiveId" clId="{4817F9CE-3F79-4D88-8C50-88759DE96766}" dt="2019-07-17T21:42:18.056" v="378" actId="931"/>
          <ac:spMkLst>
            <pc:docMk/>
            <pc:sldMk cId="3481045880" sldId="622"/>
            <ac:spMk id="3" creationId="{4ACEED41-21A2-4030-8863-B9BF4D93514E}"/>
          </ac:spMkLst>
        </pc:spChg>
        <pc:spChg chg="mod">
          <ac:chgData name="edwin landivar" userId="ae2ac59f40d9f62d" providerId="LiveId" clId="{4817F9CE-3F79-4D88-8C50-88759DE96766}" dt="2019-07-17T21:14:27.635" v="198" actId="20577"/>
          <ac:spMkLst>
            <pc:docMk/>
            <pc:sldMk cId="3481045880" sldId="622"/>
            <ac:spMk id="14" creationId="{00000000-0000-0000-0000-000000000000}"/>
          </ac:spMkLst>
        </pc:spChg>
        <pc:spChg chg="mod">
          <ac:chgData name="edwin landivar" userId="ae2ac59f40d9f62d" providerId="LiveId" clId="{4817F9CE-3F79-4D88-8C50-88759DE96766}" dt="2019-07-17T21:42:26.867" v="380" actId="1076"/>
          <ac:spMkLst>
            <pc:docMk/>
            <pc:sldMk cId="3481045880" sldId="622"/>
            <ac:spMk id="15" creationId="{00000000-0000-0000-0000-000000000000}"/>
          </ac:spMkLst>
        </pc:spChg>
        <pc:grpChg chg="mod">
          <ac:chgData name="edwin landivar" userId="ae2ac59f40d9f62d" providerId="LiveId" clId="{4817F9CE-3F79-4D88-8C50-88759DE96766}" dt="2019-07-17T21:42:30.281" v="381" actId="1076"/>
          <ac:grpSpMkLst>
            <pc:docMk/>
            <pc:sldMk cId="3481045880" sldId="622"/>
            <ac:grpSpMk id="21" creationId="{00000000-0000-0000-0000-000000000000}"/>
          </ac:grpSpMkLst>
        </pc:grpChg>
        <pc:picChg chg="add mod ord">
          <ac:chgData name="edwin landivar" userId="ae2ac59f40d9f62d" providerId="LiveId" clId="{4817F9CE-3F79-4D88-8C50-88759DE96766}" dt="2019-07-17T21:42:21.629" v="379" actId="167"/>
          <ac:picMkLst>
            <pc:docMk/>
            <pc:sldMk cId="3481045880" sldId="622"/>
            <ac:picMk id="6" creationId="{2B25933D-C12D-4DA3-89F1-E2773B3BCC8F}"/>
          </ac:picMkLst>
        </pc:picChg>
        <pc:picChg chg="del">
          <ac:chgData name="edwin landivar" userId="ae2ac59f40d9f62d" providerId="LiveId" clId="{4817F9CE-3F79-4D88-8C50-88759DE96766}" dt="2019-07-17T21:42:05.986" v="377" actId="478"/>
          <ac:picMkLst>
            <pc:docMk/>
            <pc:sldMk cId="3481045880" sldId="622"/>
            <ac:picMk id="12" creationId="{5A87D9BB-37CC-4813-8F57-6FBC502D4626}"/>
          </ac:picMkLst>
        </pc:picChg>
      </pc:sldChg>
      <pc:sldChg chg="addSp delSp modSp modNotesTx">
        <pc:chgData name="edwin landivar" userId="ae2ac59f40d9f62d" providerId="LiveId" clId="{4817F9CE-3F79-4D88-8C50-88759DE96766}" dt="2019-07-17T21:41:34.252" v="374" actId="1076"/>
        <pc:sldMkLst>
          <pc:docMk/>
          <pc:sldMk cId="149751213" sldId="625"/>
        </pc:sldMkLst>
        <pc:spChg chg="mod">
          <ac:chgData name="edwin landivar" userId="ae2ac59f40d9f62d" providerId="LiveId" clId="{4817F9CE-3F79-4D88-8C50-88759DE96766}" dt="2019-07-17T21:41:34.252" v="374" actId="1076"/>
          <ac:spMkLst>
            <pc:docMk/>
            <pc:sldMk cId="149751213" sldId="625"/>
            <ac:spMk id="6" creationId="{5A029062-0B40-4469-A9C2-00C47831E7F0}"/>
          </ac:spMkLst>
        </pc:spChg>
        <pc:spChg chg="mod">
          <ac:chgData name="edwin landivar" userId="ae2ac59f40d9f62d" providerId="LiveId" clId="{4817F9CE-3F79-4D88-8C50-88759DE96766}" dt="2019-07-17T21:41:31.813" v="373" actId="1076"/>
          <ac:spMkLst>
            <pc:docMk/>
            <pc:sldMk cId="149751213" sldId="625"/>
            <ac:spMk id="7" creationId="{B0369C6B-D18C-4CCF-81D5-91F16F2021B5}"/>
          </ac:spMkLst>
        </pc:spChg>
        <pc:picChg chg="del">
          <ac:chgData name="edwin landivar" userId="ae2ac59f40d9f62d" providerId="LiveId" clId="{4817F9CE-3F79-4D88-8C50-88759DE96766}" dt="2019-07-17T21:39:05.152" v="354" actId="478"/>
          <ac:picMkLst>
            <pc:docMk/>
            <pc:sldMk cId="149751213" sldId="625"/>
            <ac:picMk id="3" creationId="{5D10D3DA-91F7-49DA-8F18-CF63E88ED941}"/>
          </ac:picMkLst>
        </pc:picChg>
        <pc:picChg chg="add mod ord">
          <ac:chgData name="edwin landivar" userId="ae2ac59f40d9f62d" providerId="LiveId" clId="{4817F9CE-3F79-4D88-8C50-88759DE96766}" dt="2019-07-17T21:39:35.275" v="365" actId="167"/>
          <ac:picMkLst>
            <pc:docMk/>
            <pc:sldMk cId="149751213" sldId="625"/>
            <ac:picMk id="4" creationId="{AC115390-275D-4795-9635-59AAEACF939F}"/>
          </ac:picMkLst>
        </pc:picChg>
        <pc:picChg chg="del">
          <ac:chgData name="edwin landivar" userId="ae2ac59f40d9f62d" providerId="LiveId" clId="{4817F9CE-3F79-4D88-8C50-88759DE96766}" dt="2019-07-17T21:39:13.481" v="358" actId="478"/>
          <ac:picMkLst>
            <pc:docMk/>
            <pc:sldMk cId="149751213" sldId="625"/>
            <ac:picMk id="5" creationId="{CB4253DA-5D13-4C2C-BB1C-0B09A8000DBB}"/>
          </ac:picMkLst>
        </pc:picChg>
        <pc:picChg chg="add mod">
          <ac:chgData name="edwin landivar" userId="ae2ac59f40d9f62d" providerId="LiveId" clId="{4817F9CE-3F79-4D88-8C50-88759DE96766}" dt="2019-07-17T21:41:20.962" v="372" actId="167"/>
          <ac:picMkLst>
            <pc:docMk/>
            <pc:sldMk cId="149751213" sldId="625"/>
            <ac:picMk id="7170" creationId="{AA5B6D83-32DC-4691-A5F0-2C8A44E37B67}"/>
          </ac:picMkLst>
        </pc:picChg>
      </pc:sldChg>
    </pc:docChg>
  </pc:docChgLst>
  <pc:docChgLst>
    <pc:chgData name="edwin landivar" userId="ae2ac59f40d9f62d" providerId="LiveId" clId="{205024FF-B2A8-4379-A5DE-190A6A11092C}"/>
    <pc:docChg chg="undo custSel addSld modSld">
      <pc:chgData name="edwin landivar" userId="ae2ac59f40d9f62d" providerId="LiveId" clId="{205024FF-B2A8-4379-A5DE-190A6A11092C}" dt="2019-07-23T15:52:35.180" v="399" actId="20577"/>
      <pc:docMkLst>
        <pc:docMk/>
      </pc:docMkLst>
      <pc:sldChg chg="addSp delSp modSp">
        <pc:chgData name="edwin landivar" userId="ae2ac59f40d9f62d" providerId="LiveId" clId="{205024FF-B2A8-4379-A5DE-190A6A11092C}" dt="2019-07-21T21:26:38.531" v="6" actId="1076"/>
        <pc:sldMkLst>
          <pc:docMk/>
          <pc:sldMk cId="3378895467" sldId="606"/>
        </pc:sldMkLst>
        <pc:spChg chg="mod">
          <ac:chgData name="edwin landivar" userId="ae2ac59f40d9f62d" providerId="LiveId" clId="{205024FF-B2A8-4379-A5DE-190A6A11092C}" dt="2019-07-21T21:25:46.657" v="0"/>
          <ac:spMkLst>
            <pc:docMk/>
            <pc:sldMk cId="3378895467" sldId="606"/>
            <ac:spMk id="5" creationId="{00000000-0000-0000-0000-000000000000}"/>
          </ac:spMkLst>
        </pc:spChg>
        <pc:picChg chg="add mod">
          <ac:chgData name="edwin landivar" userId="ae2ac59f40d9f62d" providerId="LiveId" clId="{205024FF-B2A8-4379-A5DE-190A6A11092C}" dt="2019-07-21T21:26:38.531" v="6" actId="1076"/>
          <ac:picMkLst>
            <pc:docMk/>
            <pc:sldMk cId="3378895467" sldId="606"/>
            <ac:picMk id="4" creationId="{E6FF6DAC-481E-42E7-BC42-C7842B0D6CAF}"/>
          </ac:picMkLst>
        </pc:picChg>
        <pc:picChg chg="del">
          <ac:chgData name="edwin landivar" userId="ae2ac59f40d9f62d" providerId="LiveId" clId="{205024FF-B2A8-4379-A5DE-190A6A11092C}" dt="2019-07-21T21:26:13.213" v="1" actId="478"/>
          <ac:picMkLst>
            <pc:docMk/>
            <pc:sldMk cId="3378895467" sldId="606"/>
            <ac:picMk id="7" creationId="{4AC1B59E-7397-41E3-82E5-E8B257EC4621}"/>
          </ac:picMkLst>
        </pc:picChg>
      </pc:sldChg>
      <pc:sldChg chg="addSp delSp modSp modNotesTx">
        <pc:chgData name="edwin landivar" userId="ae2ac59f40d9f62d" providerId="LiveId" clId="{205024FF-B2A8-4379-A5DE-190A6A11092C}" dt="2019-07-21T21:33:06.337" v="30" actId="1076"/>
        <pc:sldMkLst>
          <pc:docMk/>
          <pc:sldMk cId="837056114" sldId="613"/>
        </pc:sldMkLst>
        <pc:spChg chg="mod">
          <ac:chgData name="edwin landivar" userId="ae2ac59f40d9f62d" providerId="LiveId" clId="{205024FF-B2A8-4379-A5DE-190A6A11092C}" dt="2019-07-21T21:28:12.961" v="19" actId="1076"/>
          <ac:spMkLst>
            <pc:docMk/>
            <pc:sldMk cId="837056114" sldId="613"/>
            <ac:spMk id="14" creationId="{00000000-0000-0000-0000-000000000000}"/>
          </ac:spMkLst>
        </pc:spChg>
        <pc:spChg chg="mod">
          <ac:chgData name="edwin landivar" userId="ae2ac59f40d9f62d" providerId="LiveId" clId="{205024FF-B2A8-4379-A5DE-190A6A11092C}" dt="2019-07-21T21:33:06.337" v="30" actId="1076"/>
          <ac:spMkLst>
            <pc:docMk/>
            <pc:sldMk cId="837056114" sldId="613"/>
            <ac:spMk id="15" creationId="{00000000-0000-0000-0000-000000000000}"/>
          </ac:spMkLst>
        </pc:spChg>
        <pc:grpChg chg="mod">
          <ac:chgData name="edwin landivar" userId="ae2ac59f40d9f62d" providerId="LiveId" clId="{205024FF-B2A8-4379-A5DE-190A6A11092C}" dt="2019-07-21T21:32:40.985" v="25" actId="1076"/>
          <ac:grpSpMkLst>
            <pc:docMk/>
            <pc:sldMk cId="837056114" sldId="613"/>
            <ac:grpSpMk id="21" creationId="{00000000-0000-0000-0000-000000000000}"/>
          </ac:grpSpMkLst>
        </pc:grpChg>
        <pc:picChg chg="add mod">
          <ac:chgData name="edwin landivar" userId="ae2ac59f40d9f62d" providerId="LiveId" clId="{205024FF-B2A8-4379-A5DE-190A6A11092C}" dt="2019-07-21T21:33:00.561" v="29" actId="14100"/>
          <ac:picMkLst>
            <pc:docMk/>
            <pc:sldMk cId="837056114" sldId="613"/>
            <ac:picMk id="1026" creationId="{3E4FAB26-1142-4EAB-8054-F642D1C018E7}"/>
          </ac:picMkLst>
        </pc:picChg>
        <pc:picChg chg="del">
          <ac:chgData name="edwin landivar" userId="ae2ac59f40d9f62d" providerId="LiveId" clId="{205024FF-B2A8-4379-A5DE-190A6A11092C}" dt="2019-07-21T21:32:19.548" v="21" actId="478"/>
          <ac:picMkLst>
            <pc:docMk/>
            <pc:sldMk cId="837056114" sldId="613"/>
            <ac:picMk id="2054" creationId="{2CE2CC95-867C-40C4-85EC-C677F25D8414}"/>
          </ac:picMkLst>
        </pc:picChg>
      </pc:sldChg>
      <pc:sldChg chg="addSp delSp modSp modNotesTx">
        <pc:chgData name="edwin landivar" userId="ae2ac59f40d9f62d" providerId="LiveId" clId="{205024FF-B2A8-4379-A5DE-190A6A11092C}" dt="2019-07-23T15:52:35.180" v="399" actId="20577"/>
        <pc:sldMkLst>
          <pc:docMk/>
          <pc:sldMk cId="1479977622" sldId="614"/>
        </pc:sldMkLst>
        <pc:spChg chg="mod">
          <ac:chgData name="edwin landivar" userId="ae2ac59f40d9f62d" providerId="LiveId" clId="{205024FF-B2A8-4379-A5DE-190A6A11092C}" dt="2019-07-21T21:38:13.281" v="79" actId="14100"/>
          <ac:spMkLst>
            <pc:docMk/>
            <pc:sldMk cId="1479977622" sldId="614"/>
            <ac:spMk id="9" creationId="{B785FD58-7E78-41DD-B8F9-95CAC72BE8C1}"/>
          </ac:spMkLst>
        </pc:spChg>
        <pc:spChg chg="mod">
          <ac:chgData name="edwin landivar" userId="ae2ac59f40d9f62d" providerId="LiveId" clId="{205024FF-B2A8-4379-A5DE-190A6A11092C}" dt="2019-07-21T21:42:27.289" v="87" actId="17032"/>
          <ac:spMkLst>
            <pc:docMk/>
            <pc:sldMk cId="1479977622" sldId="614"/>
            <ac:spMk id="10" creationId="{B79F5B80-9173-4780-8ABB-39C0302D06F1}"/>
          </ac:spMkLst>
        </pc:spChg>
        <pc:spChg chg="mod">
          <ac:chgData name="edwin landivar" userId="ae2ac59f40d9f62d" providerId="LiveId" clId="{205024FF-B2A8-4379-A5DE-190A6A11092C}" dt="2019-07-21T21:42:33.192" v="88" actId="1076"/>
          <ac:spMkLst>
            <pc:docMk/>
            <pc:sldMk cId="1479977622" sldId="614"/>
            <ac:spMk id="11" creationId="{5C0431FB-EEE5-4DAD-9396-1B2799383766}"/>
          </ac:spMkLst>
        </pc:spChg>
        <pc:spChg chg="mod">
          <ac:chgData name="edwin landivar" userId="ae2ac59f40d9f62d" providerId="LiveId" clId="{205024FF-B2A8-4379-A5DE-190A6A11092C}" dt="2019-07-23T15:52:35.180" v="399" actId="20577"/>
          <ac:spMkLst>
            <pc:docMk/>
            <pc:sldMk cId="1479977622" sldId="614"/>
            <ac:spMk id="12" creationId="{FDA60557-BA79-460F-BF5F-4FA86BF69E8D}"/>
          </ac:spMkLst>
        </pc:spChg>
        <pc:grpChg chg="add del mod">
          <ac:chgData name="edwin landivar" userId="ae2ac59f40d9f62d" providerId="LiveId" clId="{205024FF-B2A8-4379-A5DE-190A6A11092C}" dt="2019-07-21T21:37:53.941" v="75" actId="478"/>
          <ac:grpSpMkLst>
            <pc:docMk/>
            <pc:sldMk cId="1479977622" sldId="614"/>
            <ac:grpSpMk id="7" creationId="{6A2EE282-3F0E-48E3-8A4C-4C198B8FBCBE}"/>
          </ac:grpSpMkLst>
        </pc:grpChg>
        <pc:picChg chg="add mod">
          <ac:chgData name="edwin landivar" userId="ae2ac59f40d9f62d" providerId="LiveId" clId="{205024FF-B2A8-4379-A5DE-190A6A11092C}" dt="2019-07-21T21:42:14.663" v="86" actId="167"/>
          <ac:picMkLst>
            <pc:docMk/>
            <pc:sldMk cId="1479977622" sldId="614"/>
            <ac:picMk id="2050" creationId="{CDE955DB-1957-49DA-9ACF-B00246E75DFF}"/>
          </ac:picMkLst>
        </pc:picChg>
        <pc:picChg chg="del">
          <ac:chgData name="edwin landivar" userId="ae2ac59f40d9f62d" providerId="LiveId" clId="{205024FF-B2A8-4379-A5DE-190A6A11092C}" dt="2019-07-21T21:37:57.625" v="77" actId="478"/>
          <ac:picMkLst>
            <pc:docMk/>
            <pc:sldMk cId="1479977622" sldId="614"/>
            <ac:picMk id="3074" creationId="{B47A4126-9E4F-4EB8-BC20-74F763070BA8}"/>
          </ac:picMkLst>
        </pc:picChg>
      </pc:sldChg>
      <pc:sldChg chg="addSp delSp modSp">
        <pc:chgData name="edwin landivar" userId="ae2ac59f40d9f62d" providerId="LiveId" clId="{205024FF-B2A8-4379-A5DE-190A6A11092C}" dt="2019-07-21T22:14:36.514" v="337" actId="1076"/>
        <pc:sldMkLst>
          <pc:docMk/>
          <pc:sldMk cId="3481045880" sldId="622"/>
        </pc:sldMkLst>
        <pc:spChg chg="mod">
          <ac:chgData name="edwin landivar" userId="ae2ac59f40d9f62d" providerId="LiveId" clId="{205024FF-B2A8-4379-A5DE-190A6A11092C}" dt="2019-07-21T21:56:17.744" v="199" actId="20577"/>
          <ac:spMkLst>
            <pc:docMk/>
            <pc:sldMk cId="3481045880" sldId="622"/>
            <ac:spMk id="14" creationId="{00000000-0000-0000-0000-000000000000}"/>
          </ac:spMkLst>
        </pc:spChg>
        <pc:spChg chg="mod">
          <ac:chgData name="edwin landivar" userId="ae2ac59f40d9f62d" providerId="LiveId" clId="{205024FF-B2A8-4379-A5DE-190A6A11092C}" dt="2019-07-21T22:14:33.758" v="336" actId="1076"/>
          <ac:spMkLst>
            <pc:docMk/>
            <pc:sldMk cId="3481045880" sldId="622"/>
            <ac:spMk id="15" creationId="{00000000-0000-0000-0000-000000000000}"/>
          </ac:spMkLst>
        </pc:spChg>
        <pc:grpChg chg="mod">
          <ac:chgData name="edwin landivar" userId="ae2ac59f40d9f62d" providerId="LiveId" clId="{205024FF-B2A8-4379-A5DE-190A6A11092C}" dt="2019-07-21T22:14:36.514" v="337" actId="1076"/>
          <ac:grpSpMkLst>
            <pc:docMk/>
            <pc:sldMk cId="3481045880" sldId="622"/>
            <ac:grpSpMk id="21" creationId="{00000000-0000-0000-0000-000000000000}"/>
          </ac:grpSpMkLst>
        </pc:grpChg>
        <pc:picChg chg="add mod">
          <ac:chgData name="edwin landivar" userId="ae2ac59f40d9f62d" providerId="LiveId" clId="{205024FF-B2A8-4379-A5DE-190A6A11092C}" dt="2019-07-21T22:14:30.254" v="335" actId="167"/>
          <ac:picMkLst>
            <pc:docMk/>
            <pc:sldMk cId="3481045880" sldId="622"/>
            <ac:picMk id="2" creationId="{3422A72F-54A8-491A-827D-0D1C9609855C}"/>
          </ac:picMkLst>
        </pc:picChg>
        <pc:picChg chg="del">
          <ac:chgData name="edwin landivar" userId="ae2ac59f40d9f62d" providerId="LiveId" clId="{205024FF-B2A8-4379-A5DE-190A6A11092C}" dt="2019-07-21T22:13:09.435" v="328" actId="478"/>
          <ac:picMkLst>
            <pc:docMk/>
            <pc:sldMk cId="3481045880" sldId="622"/>
            <ac:picMk id="9218" creationId="{95D60719-7703-466A-9D96-178F5CF853AF}"/>
          </ac:picMkLst>
        </pc:picChg>
      </pc:sldChg>
      <pc:sldChg chg="addSp delSp modSp modNotesTx">
        <pc:chgData name="edwin landivar" userId="ae2ac59f40d9f62d" providerId="LiveId" clId="{205024FF-B2A8-4379-A5DE-190A6A11092C}" dt="2019-07-23T13:05:49.479" v="358" actId="20577"/>
        <pc:sldMkLst>
          <pc:docMk/>
          <pc:sldMk cId="149751213" sldId="625"/>
        </pc:sldMkLst>
        <pc:spChg chg="add del mod">
          <ac:chgData name="edwin landivar" userId="ae2ac59f40d9f62d" providerId="LiveId" clId="{205024FF-B2A8-4379-A5DE-190A6A11092C}" dt="2019-07-21T22:03:17.109" v="246"/>
          <ac:spMkLst>
            <pc:docMk/>
            <pc:sldMk cId="149751213" sldId="625"/>
            <ac:spMk id="3" creationId="{79949DEF-8285-40C5-8618-CEF87141CC87}"/>
          </ac:spMkLst>
        </pc:spChg>
        <pc:spChg chg="mod">
          <ac:chgData name="edwin landivar" userId="ae2ac59f40d9f62d" providerId="LiveId" clId="{205024FF-B2A8-4379-A5DE-190A6A11092C}" dt="2019-07-21T22:03:55.163" v="252" actId="1076"/>
          <ac:spMkLst>
            <pc:docMk/>
            <pc:sldMk cId="149751213" sldId="625"/>
            <ac:spMk id="6" creationId="{5A029062-0B40-4469-A9C2-00C47831E7F0}"/>
          </ac:spMkLst>
        </pc:spChg>
        <pc:spChg chg="mod">
          <ac:chgData name="edwin landivar" userId="ae2ac59f40d9f62d" providerId="LiveId" clId="{205024FF-B2A8-4379-A5DE-190A6A11092C}" dt="2019-07-23T13:05:49.479" v="358" actId="20577"/>
          <ac:spMkLst>
            <pc:docMk/>
            <pc:sldMk cId="149751213" sldId="625"/>
            <ac:spMk id="7" creationId="{B0369C6B-D18C-4CCF-81D5-91F16F2021B5}"/>
          </ac:spMkLst>
        </pc:spChg>
        <pc:picChg chg="del">
          <ac:chgData name="edwin landivar" userId="ae2ac59f40d9f62d" providerId="LiveId" clId="{205024FF-B2A8-4379-A5DE-190A6A11092C}" dt="2019-07-21T22:01:48.748" v="242" actId="478"/>
          <ac:picMkLst>
            <pc:docMk/>
            <pc:sldMk cId="149751213" sldId="625"/>
            <ac:picMk id="2" creationId="{0BB1133F-2252-47E7-97E5-95782171E4DC}"/>
          </ac:picMkLst>
        </pc:picChg>
        <pc:picChg chg="add mod ord">
          <ac:chgData name="edwin landivar" userId="ae2ac59f40d9f62d" providerId="LiveId" clId="{205024FF-B2A8-4379-A5DE-190A6A11092C}" dt="2019-07-21T22:03:48.336" v="251" actId="167"/>
          <ac:picMkLst>
            <pc:docMk/>
            <pc:sldMk cId="149751213" sldId="625"/>
            <ac:picMk id="5" creationId="{3DF0F6CC-405A-4BD1-8E85-AEE4F742F003}"/>
          </ac:picMkLst>
        </pc:picChg>
      </pc:sldChg>
      <pc:sldChg chg="addSp delSp modSp modNotesTx">
        <pc:chgData name="edwin landivar" userId="ae2ac59f40d9f62d" providerId="LiveId" clId="{205024FF-B2A8-4379-A5DE-190A6A11092C}" dt="2019-07-23T15:14:39.137" v="389" actId="20577"/>
        <pc:sldMkLst>
          <pc:docMk/>
          <pc:sldMk cId="3202398856" sldId="626"/>
        </pc:sldMkLst>
        <pc:spChg chg="mod">
          <ac:chgData name="edwin landivar" userId="ae2ac59f40d9f62d" providerId="LiveId" clId="{205024FF-B2A8-4379-A5DE-190A6A11092C}" dt="2019-07-21T22:04:56.617" v="263" actId="1076"/>
          <ac:spMkLst>
            <pc:docMk/>
            <pc:sldMk cId="3202398856" sldId="626"/>
            <ac:spMk id="6" creationId="{5A029062-0B40-4469-A9C2-00C47831E7F0}"/>
          </ac:spMkLst>
        </pc:spChg>
        <pc:spChg chg="mod">
          <ac:chgData name="edwin landivar" userId="ae2ac59f40d9f62d" providerId="LiveId" clId="{205024FF-B2A8-4379-A5DE-190A6A11092C}" dt="2019-07-23T15:14:39.137" v="389" actId="20577"/>
          <ac:spMkLst>
            <pc:docMk/>
            <pc:sldMk cId="3202398856" sldId="626"/>
            <ac:spMk id="7" creationId="{B0369C6B-D18C-4CCF-81D5-91F16F2021B5}"/>
          </ac:spMkLst>
        </pc:spChg>
        <pc:picChg chg="add mod ord">
          <ac:chgData name="edwin landivar" userId="ae2ac59f40d9f62d" providerId="LiveId" clId="{205024FF-B2A8-4379-A5DE-190A6A11092C}" dt="2019-07-21T22:04:49.352" v="261" actId="167"/>
          <ac:picMkLst>
            <pc:docMk/>
            <pc:sldMk cId="3202398856" sldId="626"/>
            <ac:picMk id="3" creationId="{DA604E05-FA17-491D-9F66-39D7862BFA62}"/>
          </ac:picMkLst>
        </pc:picChg>
        <pc:picChg chg="del">
          <ac:chgData name="edwin landivar" userId="ae2ac59f40d9f62d" providerId="LiveId" clId="{205024FF-B2A8-4379-A5DE-190A6A11092C}" dt="2019-07-21T22:04:21.151" v="256" actId="478"/>
          <ac:picMkLst>
            <pc:docMk/>
            <pc:sldMk cId="3202398856" sldId="626"/>
            <ac:picMk id="8196" creationId="{57CA6951-822E-4D54-B7ED-5F840E9E0452}"/>
          </ac:picMkLst>
        </pc:picChg>
      </pc:sldChg>
      <pc:sldChg chg="modSp add">
        <pc:chgData name="edwin landivar" userId="ae2ac59f40d9f62d" providerId="LiveId" clId="{205024FF-B2A8-4379-A5DE-190A6A11092C}" dt="2019-07-23T15:15:31.082" v="396" actId="20577"/>
        <pc:sldMkLst>
          <pc:docMk/>
          <pc:sldMk cId="3593196133" sldId="627"/>
        </pc:sldMkLst>
        <pc:spChg chg="mod">
          <ac:chgData name="edwin landivar" userId="ae2ac59f40d9f62d" providerId="LiveId" clId="{205024FF-B2A8-4379-A5DE-190A6A11092C}" dt="2019-07-21T22:05:43.069" v="269" actId="1076"/>
          <ac:spMkLst>
            <pc:docMk/>
            <pc:sldMk cId="3593196133" sldId="627"/>
            <ac:spMk id="6" creationId="{5A029062-0B40-4469-A9C2-00C47831E7F0}"/>
          </ac:spMkLst>
        </pc:spChg>
        <pc:spChg chg="mod">
          <ac:chgData name="edwin landivar" userId="ae2ac59f40d9f62d" providerId="LiveId" clId="{205024FF-B2A8-4379-A5DE-190A6A11092C}" dt="2019-07-23T15:15:31.082" v="396" actId="20577"/>
          <ac:spMkLst>
            <pc:docMk/>
            <pc:sldMk cId="3593196133" sldId="627"/>
            <ac:spMk id="7" creationId="{B0369C6B-D18C-4CCF-81D5-91F16F2021B5}"/>
          </ac:spMkLst>
        </pc:spChg>
      </pc:sldChg>
      <pc:sldChg chg="addSp delSp modSp add">
        <pc:chgData name="edwin landivar" userId="ae2ac59f40d9f62d" providerId="LiveId" clId="{205024FF-B2A8-4379-A5DE-190A6A11092C}" dt="2019-07-21T22:06:50.617" v="281" actId="207"/>
        <pc:sldMkLst>
          <pc:docMk/>
          <pc:sldMk cId="1143189501" sldId="628"/>
        </pc:sldMkLst>
        <pc:spChg chg="mod">
          <ac:chgData name="edwin landivar" userId="ae2ac59f40d9f62d" providerId="LiveId" clId="{205024FF-B2A8-4379-A5DE-190A6A11092C}" dt="2019-07-21T22:05:49.921" v="270" actId="1076"/>
          <ac:spMkLst>
            <pc:docMk/>
            <pc:sldMk cId="1143189501" sldId="628"/>
            <ac:spMk id="6" creationId="{5A029062-0B40-4469-A9C2-00C47831E7F0}"/>
          </ac:spMkLst>
        </pc:spChg>
        <pc:spChg chg="mod">
          <ac:chgData name="edwin landivar" userId="ae2ac59f40d9f62d" providerId="LiveId" clId="{205024FF-B2A8-4379-A5DE-190A6A11092C}" dt="2019-07-21T22:06:29.695" v="279" actId="14100"/>
          <ac:spMkLst>
            <pc:docMk/>
            <pc:sldMk cId="1143189501" sldId="628"/>
            <ac:spMk id="7" creationId="{B0369C6B-D18C-4CCF-81D5-91F16F2021B5}"/>
          </ac:spMkLst>
        </pc:spChg>
        <pc:spChg chg="mod">
          <ac:chgData name="edwin landivar" userId="ae2ac59f40d9f62d" providerId="LiveId" clId="{205024FF-B2A8-4379-A5DE-190A6A11092C}" dt="2019-07-21T22:06:50.617" v="281" actId="207"/>
          <ac:spMkLst>
            <pc:docMk/>
            <pc:sldMk cId="1143189501" sldId="628"/>
            <ac:spMk id="12" creationId="{00000000-0000-0000-0000-000000000000}"/>
          </ac:spMkLst>
        </pc:spChg>
        <pc:picChg chg="add mod ord">
          <ac:chgData name="edwin landivar" userId="ae2ac59f40d9f62d" providerId="LiveId" clId="{205024FF-B2A8-4379-A5DE-190A6A11092C}" dt="2019-07-21T22:06:18.917" v="276" actId="167"/>
          <ac:picMkLst>
            <pc:docMk/>
            <pc:sldMk cId="1143189501" sldId="628"/>
            <ac:picMk id="3" creationId="{DA956B33-409E-48B0-B0E2-4E6F8F8A9939}"/>
          </ac:picMkLst>
        </pc:picChg>
        <pc:picChg chg="del">
          <ac:chgData name="edwin landivar" userId="ae2ac59f40d9f62d" providerId="LiveId" clId="{205024FF-B2A8-4379-A5DE-190A6A11092C}" dt="2019-07-21T22:05:51.428" v="271" actId="478"/>
          <ac:picMkLst>
            <pc:docMk/>
            <pc:sldMk cId="1143189501" sldId="628"/>
            <ac:picMk id="8196" creationId="{57CA6951-822E-4D54-B7ED-5F840E9E0452}"/>
          </ac:picMkLst>
        </pc:picChg>
      </pc:sldChg>
      <pc:sldChg chg="addSp delSp modSp add modNotesTx">
        <pc:chgData name="edwin landivar" userId="ae2ac59f40d9f62d" providerId="LiveId" clId="{205024FF-B2A8-4379-A5DE-190A6A11092C}" dt="2019-07-21T22:09:03.570" v="301" actId="1076"/>
        <pc:sldMkLst>
          <pc:docMk/>
          <pc:sldMk cId="59725440" sldId="629"/>
        </pc:sldMkLst>
        <pc:spChg chg="mod">
          <ac:chgData name="edwin landivar" userId="ae2ac59f40d9f62d" providerId="LiveId" clId="{205024FF-B2A8-4379-A5DE-190A6A11092C}" dt="2019-07-21T22:08:26.600" v="290" actId="1076"/>
          <ac:spMkLst>
            <pc:docMk/>
            <pc:sldMk cId="59725440" sldId="629"/>
            <ac:spMk id="6" creationId="{5A029062-0B40-4469-A9C2-00C47831E7F0}"/>
          </ac:spMkLst>
        </pc:spChg>
        <pc:spChg chg="mod">
          <ac:chgData name="edwin landivar" userId="ae2ac59f40d9f62d" providerId="LiveId" clId="{205024FF-B2A8-4379-A5DE-190A6A11092C}" dt="2019-07-21T22:09:03.570" v="301" actId="1076"/>
          <ac:spMkLst>
            <pc:docMk/>
            <pc:sldMk cId="59725440" sldId="629"/>
            <ac:spMk id="7" creationId="{B0369C6B-D18C-4CCF-81D5-91F16F2021B5}"/>
          </ac:spMkLst>
        </pc:spChg>
        <pc:picChg chg="add mod">
          <ac:chgData name="edwin landivar" userId="ae2ac59f40d9f62d" providerId="LiveId" clId="{205024FF-B2A8-4379-A5DE-190A6A11092C}" dt="2019-07-21T22:08:23.743" v="289" actId="167"/>
          <ac:picMkLst>
            <pc:docMk/>
            <pc:sldMk cId="59725440" sldId="629"/>
            <ac:picMk id="7170" creationId="{4BC2DB41-5956-4BF1-BF65-6AD714B76EAF}"/>
          </ac:picMkLst>
        </pc:picChg>
        <pc:picChg chg="del">
          <ac:chgData name="edwin landivar" userId="ae2ac59f40d9f62d" providerId="LiveId" clId="{205024FF-B2A8-4379-A5DE-190A6A11092C}" dt="2019-07-21T22:08:05.221" v="283" actId="478"/>
          <ac:picMkLst>
            <pc:docMk/>
            <pc:sldMk cId="59725440" sldId="629"/>
            <ac:picMk id="8196" creationId="{57CA6951-822E-4D54-B7ED-5F840E9E0452}"/>
          </ac:picMkLst>
        </pc:picChg>
      </pc:sldChg>
      <pc:sldChg chg="addSp delSp modSp add modNotesTx">
        <pc:chgData name="edwin landivar" userId="ae2ac59f40d9f62d" providerId="LiveId" clId="{205024FF-B2A8-4379-A5DE-190A6A11092C}" dt="2019-07-21T22:12:58.576" v="325" actId="1076"/>
        <pc:sldMkLst>
          <pc:docMk/>
          <pc:sldMk cId="1310587365" sldId="630"/>
        </pc:sldMkLst>
        <pc:spChg chg="mod">
          <ac:chgData name="edwin landivar" userId="ae2ac59f40d9f62d" providerId="LiveId" clId="{205024FF-B2A8-4379-A5DE-190A6A11092C}" dt="2019-07-21T22:10:51.140" v="302" actId="1076"/>
          <ac:spMkLst>
            <pc:docMk/>
            <pc:sldMk cId="1310587365" sldId="630"/>
            <ac:spMk id="6" creationId="{5A029062-0B40-4469-A9C2-00C47831E7F0}"/>
          </ac:spMkLst>
        </pc:spChg>
        <pc:spChg chg="mod">
          <ac:chgData name="edwin landivar" userId="ae2ac59f40d9f62d" providerId="LiveId" clId="{205024FF-B2A8-4379-A5DE-190A6A11092C}" dt="2019-07-21T22:12:55.298" v="324" actId="14100"/>
          <ac:spMkLst>
            <pc:docMk/>
            <pc:sldMk cId="1310587365" sldId="630"/>
            <ac:spMk id="7" creationId="{B0369C6B-D18C-4CCF-81D5-91F16F2021B5}"/>
          </ac:spMkLst>
        </pc:spChg>
        <pc:spChg chg="mod">
          <ac:chgData name="edwin landivar" userId="ae2ac59f40d9f62d" providerId="LiveId" clId="{205024FF-B2A8-4379-A5DE-190A6A11092C}" dt="2019-07-21T22:12:58.576" v="325" actId="1076"/>
          <ac:spMkLst>
            <pc:docMk/>
            <pc:sldMk cId="1310587365" sldId="630"/>
            <ac:spMk id="12" creationId="{00000000-0000-0000-0000-000000000000}"/>
          </ac:spMkLst>
        </pc:spChg>
        <pc:picChg chg="add mod">
          <ac:chgData name="edwin landivar" userId="ae2ac59f40d9f62d" providerId="LiveId" clId="{205024FF-B2A8-4379-A5DE-190A6A11092C}" dt="2019-07-21T22:12:42.653" v="319" actId="14100"/>
          <ac:picMkLst>
            <pc:docMk/>
            <pc:sldMk cId="1310587365" sldId="630"/>
            <ac:picMk id="2" creationId="{1F93652C-70FC-4D1D-98EE-573DE9BB034F}"/>
          </ac:picMkLst>
        </pc:picChg>
        <pc:picChg chg="add mod">
          <ac:chgData name="edwin landivar" userId="ae2ac59f40d9f62d" providerId="LiveId" clId="{205024FF-B2A8-4379-A5DE-190A6A11092C}" dt="2019-07-21T22:12:50.455" v="323" actId="167"/>
          <ac:picMkLst>
            <pc:docMk/>
            <pc:sldMk cId="1310587365" sldId="630"/>
            <ac:picMk id="8194" creationId="{F1746E32-7358-4AB6-BB3C-AE14FE34062D}"/>
          </ac:picMkLst>
        </pc:picChg>
        <pc:picChg chg="del">
          <ac:chgData name="edwin landivar" userId="ae2ac59f40d9f62d" providerId="LiveId" clId="{205024FF-B2A8-4379-A5DE-190A6A11092C}" dt="2019-07-21T22:10:52.566" v="303" actId="478"/>
          <ac:picMkLst>
            <pc:docMk/>
            <pc:sldMk cId="1310587365" sldId="630"/>
            <ac:picMk id="8196" creationId="{57CA6951-822E-4D54-B7ED-5F840E9E0452}"/>
          </ac:picMkLst>
        </pc:picChg>
      </pc:sldChg>
    </pc:docChg>
  </pc:docChgLst>
  <pc:docChgLst>
    <pc:chgData name="edwin landivar" userId="ae2ac59f40d9f62d" providerId="LiveId" clId="{764F8FA4-648E-44B2-8F35-FE23A6EA062A}"/>
    <pc:docChg chg="undo custSel modSld">
      <pc:chgData name="edwin landivar" userId="ae2ac59f40d9f62d" providerId="LiveId" clId="{764F8FA4-648E-44B2-8F35-FE23A6EA062A}" dt="2019-06-19T20:49:35.251" v="368" actId="123"/>
      <pc:docMkLst>
        <pc:docMk/>
      </pc:docMkLst>
      <pc:sldChg chg="addSp delSp modSp delAnim modNotesTx">
        <pc:chgData name="edwin landivar" userId="ae2ac59f40d9f62d" providerId="LiveId" clId="{764F8FA4-648E-44B2-8F35-FE23A6EA062A}" dt="2019-06-19T20:28:57.192" v="175" actId="167"/>
        <pc:sldMkLst>
          <pc:docMk/>
          <pc:sldMk cId="3378895467" sldId="606"/>
        </pc:sldMkLst>
        <pc:spChg chg="mod">
          <ac:chgData name="edwin landivar" userId="ae2ac59f40d9f62d" providerId="LiveId" clId="{764F8FA4-648E-44B2-8F35-FE23A6EA062A}" dt="2019-06-19T20:01:19.315" v="4" actId="20577"/>
          <ac:spMkLst>
            <pc:docMk/>
            <pc:sldMk cId="3378895467" sldId="606"/>
            <ac:spMk id="5" creationId="{00000000-0000-0000-0000-000000000000}"/>
          </ac:spMkLst>
        </pc:spChg>
        <pc:picChg chg="del">
          <ac:chgData name="edwin landivar" userId="ae2ac59f40d9f62d" providerId="LiveId" clId="{764F8FA4-648E-44B2-8F35-FE23A6EA062A}" dt="2019-06-19T20:01:10.149" v="0" actId="478"/>
          <ac:picMkLst>
            <pc:docMk/>
            <pc:sldMk cId="3378895467" sldId="606"/>
            <ac:picMk id="2" creationId="{AFF63DC5-AAAF-B24D-979D-935C76E84ABE}"/>
          </ac:picMkLst>
        </pc:picChg>
        <pc:picChg chg="add mod">
          <ac:chgData name="edwin landivar" userId="ae2ac59f40d9f62d" providerId="LiveId" clId="{764F8FA4-648E-44B2-8F35-FE23A6EA062A}" dt="2019-06-19T20:13:29.430" v="53" actId="1076"/>
          <ac:picMkLst>
            <pc:docMk/>
            <pc:sldMk cId="3378895467" sldId="606"/>
            <ac:picMk id="7" creationId="{A271600A-E483-45DA-B061-E16D1CF21571}"/>
          </ac:picMkLst>
        </pc:picChg>
        <pc:picChg chg="del">
          <ac:chgData name="edwin landivar" userId="ae2ac59f40d9f62d" providerId="LiveId" clId="{764F8FA4-648E-44B2-8F35-FE23A6EA062A}" dt="2019-06-19T20:03:06.601" v="9" actId="478"/>
          <ac:picMkLst>
            <pc:docMk/>
            <pc:sldMk cId="3378895467" sldId="606"/>
            <ac:picMk id="8" creationId="{3E1D25CB-B271-419E-A5A4-86298B65FEFF}"/>
          </ac:picMkLst>
        </pc:picChg>
        <pc:picChg chg="add mod">
          <ac:chgData name="edwin landivar" userId="ae2ac59f40d9f62d" providerId="LiveId" clId="{764F8FA4-648E-44B2-8F35-FE23A6EA062A}" dt="2019-06-19T20:28:57.192" v="175" actId="167"/>
          <ac:picMkLst>
            <pc:docMk/>
            <pc:sldMk cId="3378895467" sldId="606"/>
            <ac:picMk id="9" creationId="{1DDF43C9-818A-4983-8A28-01D63F1E5AC3}"/>
          </ac:picMkLst>
        </pc:picChg>
        <pc:picChg chg="add del mod">
          <ac:chgData name="edwin landivar" userId="ae2ac59f40d9f62d" providerId="LiveId" clId="{764F8FA4-648E-44B2-8F35-FE23A6EA062A}" dt="2019-06-19T20:13:31.704" v="54"/>
          <ac:picMkLst>
            <pc:docMk/>
            <pc:sldMk cId="3378895467" sldId="606"/>
            <ac:picMk id="1026" creationId="{141613FD-9190-480F-9A33-3FCD5C2AA667}"/>
          </ac:picMkLst>
        </pc:picChg>
      </pc:sldChg>
      <pc:sldChg chg="addSp delSp modSp delAnim">
        <pc:chgData name="edwin landivar" userId="ae2ac59f40d9f62d" providerId="LiveId" clId="{764F8FA4-648E-44B2-8F35-FE23A6EA062A}" dt="2019-06-19T20:11:14.965" v="41" actId="122"/>
        <pc:sldMkLst>
          <pc:docMk/>
          <pc:sldMk cId="837056114" sldId="613"/>
        </pc:sldMkLst>
        <pc:spChg chg="add del mod">
          <ac:chgData name="edwin landivar" userId="ae2ac59f40d9f62d" providerId="LiveId" clId="{764F8FA4-648E-44B2-8F35-FE23A6EA062A}" dt="2019-06-19T20:05:06.067" v="14"/>
          <ac:spMkLst>
            <pc:docMk/>
            <pc:sldMk cId="837056114" sldId="613"/>
            <ac:spMk id="4" creationId="{A6486CAC-8904-4521-A69F-AF66790F50D7}"/>
          </ac:spMkLst>
        </pc:spChg>
        <pc:spChg chg="add del mod ord">
          <ac:chgData name="edwin landivar" userId="ae2ac59f40d9f62d" providerId="LiveId" clId="{764F8FA4-648E-44B2-8F35-FE23A6EA062A}" dt="2019-06-19T20:07:42.100" v="31" actId="478"/>
          <ac:spMkLst>
            <pc:docMk/>
            <pc:sldMk cId="837056114" sldId="613"/>
            <ac:spMk id="6" creationId="{C6D32F93-4C77-4164-AAEE-90A4F5ACF04A}"/>
          </ac:spMkLst>
        </pc:spChg>
        <pc:spChg chg="mod">
          <ac:chgData name="edwin landivar" userId="ae2ac59f40d9f62d" providerId="LiveId" clId="{764F8FA4-648E-44B2-8F35-FE23A6EA062A}" dt="2019-06-19T20:11:14.965" v="41" actId="122"/>
          <ac:spMkLst>
            <pc:docMk/>
            <pc:sldMk cId="837056114" sldId="613"/>
            <ac:spMk id="14" creationId="{00000000-0000-0000-0000-000000000000}"/>
          </ac:spMkLst>
        </pc:spChg>
        <pc:grpChg chg="mod ord">
          <ac:chgData name="edwin landivar" userId="ae2ac59f40d9f62d" providerId="LiveId" clId="{764F8FA4-648E-44B2-8F35-FE23A6EA062A}" dt="2019-06-19T20:10:54.003" v="36"/>
          <ac:grpSpMkLst>
            <pc:docMk/>
            <pc:sldMk cId="837056114" sldId="613"/>
            <ac:grpSpMk id="21" creationId="{00000000-0000-0000-0000-000000000000}"/>
          </ac:grpSpMkLst>
        </pc:grpChg>
        <pc:picChg chg="del">
          <ac:chgData name="edwin landivar" userId="ae2ac59f40d9f62d" providerId="LiveId" clId="{764F8FA4-648E-44B2-8F35-FE23A6EA062A}" dt="2019-06-19T20:06:28.752" v="24" actId="478"/>
          <ac:picMkLst>
            <pc:docMk/>
            <pc:sldMk cId="837056114" sldId="613"/>
            <ac:picMk id="2" creationId="{38EBE5E7-B1C7-7448-B44B-A1246E6867AB}"/>
          </ac:picMkLst>
        </pc:picChg>
        <pc:picChg chg="del mod">
          <ac:chgData name="edwin landivar" userId="ae2ac59f40d9f62d" providerId="LiveId" clId="{764F8FA4-648E-44B2-8F35-FE23A6EA062A}" dt="2019-06-19T20:04:52.458" v="13" actId="478"/>
          <ac:picMkLst>
            <pc:docMk/>
            <pc:sldMk cId="837056114" sldId="613"/>
            <ac:picMk id="24" creationId="{11EA7A57-D85A-4D34-934C-CB3A6C53232F}"/>
          </ac:picMkLst>
        </pc:picChg>
        <pc:picChg chg="add del">
          <ac:chgData name="edwin landivar" userId="ae2ac59f40d9f62d" providerId="LiveId" clId="{764F8FA4-648E-44B2-8F35-FE23A6EA062A}" dt="2019-06-19T20:05:11.421" v="15" actId="478"/>
          <ac:picMkLst>
            <pc:docMk/>
            <pc:sldMk cId="837056114" sldId="613"/>
            <ac:picMk id="2050" creationId="{2F723A5D-BC57-4E2A-96BF-5E7A071690BB}"/>
          </ac:picMkLst>
        </pc:picChg>
        <pc:picChg chg="add del mod">
          <ac:chgData name="edwin landivar" userId="ae2ac59f40d9f62d" providerId="LiveId" clId="{764F8FA4-648E-44B2-8F35-FE23A6EA062A}" dt="2019-06-19T20:07:07.604" v="25" actId="478"/>
          <ac:picMkLst>
            <pc:docMk/>
            <pc:sldMk cId="837056114" sldId="613"/>
            <ac:picMk id="2052" creationId="{7767D591-1A4C-432C-95DC-36AD2AC3A6B0}"/>
          </ac:picMkLst>
        </pc:picChg>
        <pc:picChg chg="add mod">
          <ac:chgData name="edwin landivar" userId="ae2ac59f40d9f62d" providerId="LiveId" clId="{764F8FA4-648E-44B2-8F35-FE23A6EA062A}" dt="2019-06-19T20:07:56.096" v="33" actId="14100"/>
          <ac:picMkLst>
            <pc:docMk/>
            <pc:sldMk cId="837056114" sldId="613"/>
            <ac:picMk id="2054" creationId="{9113860D-644B-41CD-9EC2-D850787973C8}"/>
          </ac:picMkLst>
        </pc:picChg>
      </pc:sldChg>
      <pc:sldChg chg="addSp delSp modSp delAnim">
        <pc:chgData name="edwin landivar" userId="ae2ac59f40d9f62d" providerId="LiveId" clId="{764F8FA4-648E-44B2-8F35-FE23A6EA062A}" dt="2019-06-19T20:49:35.251" v="368" actId="123"/>
        <pc:sldMkLst>
          <pc:docMk/>
          <pc:sldMk cId="1479977622" sldId="614"/>
        </pc:sldMkLst>
        <pc:spChg chg="add del mod">
          <ac:chgData name="edwin landivar" userId="ae2ac59f40d9f62d" providerId="LiveId" clId="{764F8FA4-648E-44B2-8F35-FE23A6EA062A}" dt="2019-06-19T20:09:58.709" v="35" actId="931"/>
          <ac:spMkLst>
            <pc:docMk/>
            <pc:sldMk cId="1479977622" sldId="614"/>
            <ac:spMk id="4" creationId="{F1574EFF-9CB6-4347-B3E6-24896D65AF29}"/>
          </ac:spMkLst>
        </pc:spChg>
        <pc:spChg chg="add del mod">
          <ac:chgData name="edwin landivar" userId="ae2ac59f40d9f62d" providerId="LiveId" clId="{764F8FA4-648E-44B2-8F35-FE23A6EA062A}" dt="2019-06-19T20:14:04.226" v="61" actId="478"/>
          <ac:spMkLst>
            <pc:docMk/>
            <pc:sldMk cId="1479977622" sldId="614"/>
            <ac:spMk id="7" creationId="{234B7143-486A-43F2-87C9-F71A5337FC77}"/>
          </ac:spMkLst>
        </pc:spChg>
        <pc:spChg chg="del">
          <ac:chgData name="edwin landivar" userId="ae2ac59f40d9f62d" providerId="LiveId" clId="{764F8FA4-648E-44B2-8F35-FE23A6EA062A}" dt="2019-06-19T20:19:58.931" v="120" actId="478"/>
          <ac:spMkLst>
            <pc:docMk/>
            <pc:sldMk cId="1479977622" sldId="614"/>
            <ac:spMk id="10" creationId="{00000000-0000-0000-0000-000000000000}"/>
          </ac:spMkLst>
        </pc:spChg>
        <pc:spChg chg="mod">
          <ac:chgData name="edwin landivar" userId="ae2ac59f40d9f62d" providerId="LiveId" clId="{764F8FA4-648E-44B2-8F35-FE23A6EA062A}" dt="2019-06-19T20:49:35.251" v="368" actId="123"/>
          <ac:spMkLst>
            <pc:docMk/>
            <pc:sldMk cId="1479977622" sldId="614"/>
            <ac:spMk id="11" creationId="{00000000-0000-0000-0000-000000000000}"/>
          </ac:spMkLst>
        </pc:spChg>
        <pc:picChg chg="del">
          <ac:chgData name="edwin landivar" userId="ae2ac59f40d9f62d" providerId="LiveId" clId="{764F8FA4-648E-44B2-8F35-FE23A6EA062A}" dt="2019-06-19T20:14:08.639" v="62" actId="478"/>
          <ac:picMkLst>
            <pc:docMk/>
            <pc:sldMk cId="1479977622" sldId="614"/>
            <ac:picMk id="2" creationId="{22564984-E033-A242-8093-05FCC2BE4EF7}"/>
          </ac:picMkLst>
        </pc:picChg>
        <pc:picChg chg="add del mod">
          <ac:chgData name="edwin landivar" userId="ae2ac59f40d9f62d" providerId="LiveId" clId="{764F8FA4-648E-44B2-8F35-FE23A6EA062A}" dt="2019-06-19T20:13:11.060" v="50"/>
          <ac:picMkLst>
            <pc:docMk/>
            <pc:sldMk cId="1479977622" sldId="614"/>
            <ac:picMk id="6" creationId="{FEB78DED-037E-4325-A81C-03BE3C161E6B}"/>
          </ac:picMkLst>
        </pc:picChg>
        <pc:picChg chg="del">
          <ac:chgData name="edwin landivar" userId="ae2ac59f40d9f62d" providerId="LiveId" clId="{764F8FA4-648E-44B2-8F35-FE23A6EA062A}" dt="2019-06-19T20:09:04.363" v="34" actId="478"/>
          <ac:picMkLst>
            <pc:docMk/>
            <pc:sldMk cId="1479977622" sldId="614"/>
            <ac:picMk id="17" creationId="{BB2F1B59-08DA-4B78-9205-ABD22DCFC46B}"/>
          </ac:picMkLst>
        </pc:picChg>
        <pc:picChg chg="add del mod">
          <ac:chgData name="edwin landivar" userId="ae2ac59f40d9f62d" providerId="LiveId" clId="{764F8FA4-648E-44B2-8F35-FE23A6EA062A}" dt="2019-06-19T20:18:26.595" v="111"/>
          <ac:picMkLst>
            <pc:docMk/>
            <pc:sldMk cId="1479977622" sldId="614"/>
            <ac:picMk id="3074" creationId="{2DF9B02D-00E6-4171-A3F1-6985DB594737}"/>
          </ac:picMkLst>
        </pc:picChg>
        <pc:picChg chg="add mod">
          <ac:chgData name="edwin landivar" userId="ae2ac59f40d9f62d" providerId="LiveId" clId="{764F8FA4-648E-44B2-8F35-FE23A6EA062A}" dt="2019-06-19T20:23:30.876" v="150" actId="14100"/>
          <ac:picMkLst>
            <pc:docMk/>
            <pc:sldMk cId="1479977622" sldId="614"/>
            <ac:picMk id="3076" creationId="{1B602EC8-6B49-4377-BEAB-8D9EE1E11304}"/>
          </ac:picMkLst>
        </pc:picChg>
        <pc:picChg chg="add del mod">
          <ac:chgData name="edwin landivar" userId="ae2ac59f40d9f62d" providerId="LiveId" clId="{764F8FA4-648E-44B2-8F35-FE23A6EA062A}" dt="2019-06-19T20:47:12.356" v="359" actId="478"/>
          <ac:picMkLst>
            <pc:docMk/>
            <pc:sldMk cId="1479977622" sldId="614"/>
            <ac:picMk id="3078" creationId="{D73877A7-EB19-4F94-A6C2-E6858CBE523F}"/>
          </ac:picMkLst>
        </pc:picChg>
        <pc:picChg chg="add mod">
          <ac:chgData name="edwin landivar" userId="ae2ac59f40d9f62d" providerId="LiveId" clId="{764F8FA4-648E-44B2-8F35-FE23A6EA062A}" dt="2019-06-19T20:49:29.087" v="367" actId="14100"/>
          <ac:picMkLst>
            <pc:docMk/>
            <pc:sldMk cId="1479977622" sldId="614"/>
            <ac:picMk id="3080" creationId="{CC6A24FD-83E9-4D17-B755-F98ABBAD1050}"/>
          </ac:picMkLst>
        </pc:picChg>
      </pc:sldChg>
      <pc:sldChg chg="addSp delSp modSp delAnim">
        <pc:chgData name="edwin landivar" userId="ae2ac59f40d9f62d" providerId="LiveId" clId="{764F8FA4-648E-44B2-8F35-FE23A6EA062A}" dt="2019-06-19T20:46:31.445" v="357" actId="20577"/>
        <pc:sldMkLst>
          <pc:docMk/>
          <pc:sldMk cId="3481045880" sldId="622"/>
        </pc:sldMkLst>
        <pc:spChg chg="add del mod">
          <ac:chgData name="edwin landivar" userId="ae2ac59f40d9f62d" providerId="LiveId" clId="{764F8FA4-648E-44B2-8F35-FE23A6EA062A}" dt="2019-06-19T20:45:15.865" v="345" actId="931"/>
          <ac:spMkLst>
            <pc:docMk/>
            <pc:sldMk cId="3481045880" sldId="622"/>
            <ac:spMk id="4" creationId="{33592C24-610F-45B7-AB10-410347ED2EFF}"/>
          </ac:spMkLst>
        </pc:spChg>
        <pc:spChg chg="mod">
          <ac:chgData name="edwin landivar" userId="ae2ac59f40d9f62d" providerId="LiveId" clId="{764F8FA4-648E-44B2-8F35-FE23A6EA062A}" dt="2019-06-19T20:46:31.445" v="357" actId="20577"/>
          <ac:spMkLst>
            <pc:docMk/>
            <pc:sldMk cId="3481045880" sldId="622"/>
            <ac:spMk id="14" creationId="{00000000-0000-0000-0000-000000000000}"/>
          </ac:spMkLst>
        </pc:spChg>
        <pc:grpChg chg="mod">
          <ac:chgData name="edwin landivar" userId="ae2ac59f40d9f62d" providerId="LiveId" clId="{764F8FA4-648E-44B2-8F35-FE23A6EA062A}" dt="2019-06-19T20:46:02.468" v="351"/>
          <ac:grpSpMkLst>
            <pc:docMk/>
            <pc:sldMk cId="3481045880" sldId="622"/>
            <ac:grpSpMk id="21" creationId="{00000000-0000-0000-0000-000000000000}"/>
          </ac:grpSpMkLst>
        </pc:grpChg>
        <pc:picChg chg="del">
          <ac:chgData name="edwin landivar" userId="ae2ac59f40d9f62d" providerId="LiveId" clId="{764F8FA4-648E-44B2-8F35-FE23A6EA062A}" dt="2019-06-19T20:44:05.543" v="341" actId="478"/>
          <ac:picMkLst>
            <pc:docMk/>
            <pc:sldMk cId="3481045880" sldId="622"/>
            <ac:picMk id="2" creationId="{58EAFA90-E42C-2646-8CAA-EFE4DDCFFB13}"/>
          </ac:picMkLst>
        </pc:picChg>
        <pc:picChg chg="add mod ord">
          <ac:chgData name="edwin landivar" userId="ae2ac59f40d9f62d" providerId="LiveId" clId="{764F8FA4-648E-44B2-8F35-FE23A6EA062A}" dt="2019-06-19T20:45:22.802" v="347" actId="167"/>
          <ac:picMkLst>
            <pc:docMk/>
            <pc:sldMk cId="3481045880" sldId="622"/>
            <ac:picMk id="8" creationId="{0E45CBAA-788F-4380-8FEB-97D07807B2DD}"/>
          </ac:picMkLst>
        </pc:picChg>
        <pc:picChg chg="del">
          <ac:chgData name="edwin landivar" userId="ae2ac59f40d9f62d" providerId="LiveId" clId="{764F8FA4-648E-44B2-8F35-FE23A6EA062A}" dt="2019-06-19T20:45:06.609" v="344" actId="478"/>
          <ac:picMkLst>
            <pc:docMk/>
            <pc:sldMk cId="3481045880" sldId="622"/>
            <ac:picMk id="17" creationId="{296CE8A5-2F56-483A-838B-6C7DD97D484C}"/>
          </ac:picMkLst>
        </pc:picChg>
      </pc:sldChg>
    </pc:docChg>
  </pc:docChgLst>
  <pc:docChgLst>
    <pc:chgData name="edwin landivar" userId="ae2ac59f40d9f62d" providerId="LiveId" clId="{CCF5E4A6-7AE5-4D30-9B78-91E9177FF3C4}"/>
    <pc:docChg chg="undo custSel addSld modSld">
      <pc:chgData name="edwin landivar" userId="ae2ac59f40d9f62d" providerId="LiveId" clId="{CCF5E4A6-7AE5-4D30-9B78-91E9177FF3C4}" dt="2019-07-19T21:21:56.544" v="314" actId="20577"/>
      <pc:docMkLst>
        <pc:docMk/>
      </pc:docMkLst>
      <pc:sldChg chg="addSp delSp modSp modNotesTx">
        <pc:chgData name="edwin landivar" userId="ae2ac59f40d9f62d" providerId="LiveId" clId="{CCF5E4A6-7AE5-4D30-9B78-91E9177FF3C4}" dt="2019-07-19T20:13:24.881" v="11" actId="1076"/>
        <pc:sldMkLst>
          <pc:docMk/>
          <pc:sldMk cId="3378895467" sldId="606"/>
        </pc:sldMkLst>
        <pc:spChg chg="mod">
          <ac:chgData name="edwin landivar" userId="ae2ac59f40d9f62d" providerId="LiveId" clId="{CCF5E4A6-7AE5-4D30-9B78-91E9177FF3C4}" dt="2019-07-19T20:11:40.811" v="4" actId="20577"/>
          <ac:spMkLst>
            <pc:docMk/>
            <pc:sldMk cId="3378895467" sldId="606"/>
            <ac:spMk id="5" creationId="{00000000-0000-0000-0000-000000000000}"/>
          </ac:spMkLst>
        </pc:spChg>
        <pc:picChg chg="add mod">
          <ac:chgData name="edwin landivar" userId="ae2ac59f40d9f62d" providerId="LiveId" clId="{CCF5E4A6-7AE5-4D30-9B78-91E9177FF3C4}" dt="2019-07-19T20:13:24.881" v="11" actId="1076"/>
          <ac:picMkLst>
            <pc:docMk/>
            <pc:sldMk cId="3378895467" sldId="606"/>
            <ac:picMk id="2" creationId="{8DB45A18-9C8B-4EDC-907A-F476374B35D3}"/>
          </ac:picMkLst>
        </pc:picChg>
        <pc:picChg chg="del">
          <ac:chgData name="edwin landivar" userId="ae2ac59f40d9f62d" providerId="LiveId" clId="{CCF5E4A6-7AE5-4D30-9B78-91E9177FF3C4}" dt="2019-07-19T20:11:49.935" v="9" actId="478"/>
          <ac:picMkLst>
            <pc:docMk/>
            <pc:sldMk cId="3378895467" sldId="606"/>
            <ac:picMk id="1026" creationId="{84E8FF7D-8E87-4B8D-B4A0-81307A4B1929}"/>
          </ac:picMkLst>
        </pc:picChg>
      </pc:sldChg>
      <pc:sldChg chg="addSp delSp modSp">
        <pc:chgData name="edwin landivar" userId="ae2ac59f40d9f62d" providerId="LiveId" clId="{CCF5E4A6-7AE5-4D30-9B78-91E9177FF3C4}" dt="2019-07-19T21:21:56.544" v="314" actId="20577"/>
        <pc:sldMkLst>
          <pc:docMk/>
          <pc:sldMk cId="837056114" sldId="613"/>
        </pc:sldMkLst>
        <pc:spChg chg="mod">
          <ac:chgData name="edwin landivar" userId="ae2ac59f40d9f62d" providerId="LiveId" clId="{CCF5E4A6-7AE5-4D30-9B78-91E9177FF3C4}" dt="2019-07-19T21:21:56.544" v="314" actId="20577"/>
          <ac:spMkLst>
            <pc:docMk/>
            <pc:sldMk cId="837056114" sldId="613"/>
            <ac:spMk id="14" creationId="{00000000-0000-0000-0000-000000000000}"/>
          </ac:spMkLst>
        </pc:spChg>
        <pc:spChg chg="mod">
          <ac:chgData name="edwin landivar" userId="ae2ac59f40d9f62d" providerId="LiveId" clId="{CCF5E4A6-7AE5-4D30-9B78-91E9177FF3C4}" dt="2019-07-19T20:42:15.816" v="170" actId="1076"/>
          <ac:spMkLst>
            <pc:docMk/>
            <pc:sldMk cId="837056114" sldId="613"/>
            <ac:spMk id="15" creationId="{00000000-0000-0000-0000-000000000000}"/>
          </ac:spMkLst>
        </pc:spChg>
        <pc:grpChg chg="mod">
          <ac:chgData name="edwin landivar" userId="ae2ac59f40d9f62d" providerId="LiveId" clId="{CCF5E4A6-7AE5-4D30-9B78-91E9177FF3C4}" dt="2019-07-19T20:13:40.249" v="12"/>
          <ac:grpSpMkLst>
            <pc:docMk/>
            <pc:sldMk cId="837056114" sldId="613"/>
            <ac:grpSpMk id="21" creationId="{00000000-0000-0000-0000-000000000000}"/>
          </ac:grpSpMkLst>
        </pc:grpChg>
        <pc:picChg chg="add mod">
          <ac:chgData name="edwin landivar" userId="ae2ac59f40d9f62d" providerId="LiveId" clId="{CCF5E4A6-7AE5-4D30-9B78-91E9177FF3C4}" dt="2019-07-19T20:42:13.738" v="169" actId="167"/>
          <ac:picMkLst>
            <pc:docMk/>
            <pc:sldMk cId="837056114" sldId="613"/>
            <ac:picMk id="2" creationId="{07ECC910-AAFD-4C8A-9795-30FBD526EA5C}"/>
          </ac:picMkLst>
        </pc:picChg>
        <pc:picChg chg="del">
          <ac:chgData name="edwin landivar" userId="ae2ac59f40d9f62d" providerId="LiveId" clId="{CCF5E4A6-7AE5-4D30-9B78-91E9177FF3C4}" dt="2019-07-19T20:41:55.782" v="164" actId="478"/>
          <ac:picMkLst>
            <pc:docMk/>
            <pc:sldMk cId="837056114" sldId="613"/>
            <ac:picMk id="2050" creationId="{A7C53434-64B6-4E3D-8124-D4F7E809AD11}"/>
          </ac:picMkLst>
        </pc:picChg>
      </pc:sldChg>
      <pc:sldChg chg="addSp delSp modSp">
        <pc:chgData name="edwin landivar" userId="ae2ac59f40d9f62d" providerId="LiveId" clId="{CCF5E4A6-7AE5-4D30-9B78-91E9177FF3C4}" dt="2019-07-19T20:43:02.600" v="179" actId="1076"/>
        <pc:sldMkLst>
          <pc:docMk/>
          <pc:sldMk cId="1479977622" sldId="614"/>
        </pc:sldMkLst>
        <pc:spChg chg="add del mod">
          <ac:chgData name="edwin landivar" userId="ae2ac59f40d9f62d" providerId="LiveId" clId="{CCF5E4A6-7AE5-4D30-9B78-91E9177FF3C4}" dt="2019-07-19T20:16:18.921" v="23" actId="478"/>
          <ac:spMkLst>
            <pc:docMk/>
            <pc:sldMk cId="1479977622" sldId="614"/>
            <ac:spMk id="3" creationId="{A6C4BB90-2602-46A0-AAC0-02521AF8C027}"/>
          </ac:spMkLst>
        </pc:spChg>
        <pc:spChg chg="del">
          <ac:chgData name="edwin landivar" userId="ae2ac59f40d9f62d" providerId="LiveId" clId="{CCF5E4A6-7AE5-4D30-9B78-91E9177FF3C4}" dt="2019-07-19T20:16:14.201" v="22" actId="478"/>
          <ac:spMkLst>
            <pc:docMk/>
            <pc:sldMk cId="1479977622" sldId="614"/>
            <ac:spMk id="8" creationId="{00000000-0000-0000-0000-000000000000}"/>
          </ac:spMkLst>
        </pc:spChg>
        <pc:spChg chg="mod">
          <ac:chgData name="edwin landivar" userId="ae2ac59f40d9f62d" providerId="LiveId" clId="{CCF5E4A6-7AE5-4D30-9B78-91E9177FF3C4}" dt="2019-07-19T20:43:02.600" v="179" actId="1076"/>
          <ac:spMkLst>
            <pc:docMk/>
            <pc:sldMk cId="1479977622" sldId="614"/>
            <ac:spMk id="10" creationId="{B79F5B80-9173-4780-8ABB-39C0302D06F1}"/>
          </ac:spMkLst>
        </pc:spChg>
        <pc:spChg chg="mod">
          <ac:chgData name="edwin landivar" userId="ae2ac59f40d9f62d" providerId="LiveId" clId="{CCF5E4A6-7AE5-4D30-9B78-91E9177FF3C4}" dt="2019-07-19T20:42:56.656" v="178" actId="1076"/>
          <ac:spMkLst>
            <pc:docMk/>
            <pc:sldMk cId="1479977622" sldId="614"/>
            <ac:spMk id="11" creationId="{5C0431FB-EEE5-4DAD-9396-1B2799383766}"/>
          </ac:spMkLst>
        </pc:spChg>
        <pc:spChg chg="mod">
          <ac:chgData name="edwin landivar" userId="ae2ac59f40d9f62d" providerId="LiveId" clId="{CCF5E4A6-7AE5-4D30-9B78-91E9177FF3C4}" dt="2019-07-19T20:21:57.072" v="62" actId="1076"/>
          <ac:spMkLst>
            <pc:docMk/>
            <pc:sldMk cId="1479977622" sldId="614"/>
            <ac:spMk id="12" creationId="{FDA60557-BA79-460F-BF5F-4FA86BF69E8D}"/>
          </ac:spMkLst>
        </pc:spChg>
        <pc:grpChg chg="mod">
          <ac:chgData name="edwin landivar" userId="ae2ac59f40d9f62d" providerId="LiveId" clId="{CCF5E4A6-7AE5-4D30-9B78-91E9177FF3C4}" dt="2019-07-19T20:18:04.844" v="24"/>
          <ac:grpSpMkLst>
            <pc:docMk/>
            <pc:sldMk cId="1479977622" sldId="614"/>
            <ac:grpSpMk id="7" creationId="{6A2EE282-3F0E-48E3-8A4C-4C198B8FBCBE}"/>
          </ac:grpSpMkLst>
        </pc:grpChg>
        <pc:picChg chg="add mod">
          <ac:chgData name="edwin landivar" userId="ae2ac59f40d9f62d" providerId="LiveId" clId="{CCF5E4A6-7AE5-4D30-9B78-91E9177FF3C4}" dt="2019-07-19T20:42:52.401" v="177" actId="167"/>
          <ac:picMkLst>
            <pc:docMk/>
            <pc:sldMk cId="1479977622" sldId="614"/>
            <ac:picMk id="4" creationId="{D8CC2A63-BA8D-43C7-A086-AB919CFFD1E8}"/>
          </ac:picMkLst>
        </pc:picChg>
        <pc:picChg chg="del">
          <ac:chgData name="edwin landivar" userId="ae2ac59f40d9f62d" providerId="LiveId" clId="{CCF5E4A6-7AE5-4D30-9B78-91E9177FF3C4}" dt="2019-07-19T20:42:30.029" v="173" actId="478"/>
          <ac:picMkLst>
            <pc:docMk/>
            <pc:sldMk cId="1479977622" sldId="614"/>
            <ac:picMk id="3074" creationId="{10D4DDB3-E856-4FF1-A16C-9ADE34268F1F}"/>
          </ac:picMkLst>
        </pc:picChg>
      </pc:sldChg>
      <pc:sldChg chg="addSp delSp modSp">
        <pc:chgData name="edwin landivar" userId="ae2ac59f40d9f62d" providerId="LiveId" clId="{CCF5E4A6-7AE5-4D30-9B78-91E9177FF3C4}" dt="2019-07-19T21:07:18.866" v="292" actId="1076"/>
        <pc:sldMkLst>
          <pc:docMk/>
          <pc:sldMk cId="3481045880" sldId="622"/>
        </pc:sldMkLst>
        <pc:spChg chg="mod">
          <ac:chgData name="edwin landivar" userId="ae2ac59f40d9f62d" providerId="LiveId" clId="{CCF5E4A6-7AE5-4D30-9B78-91E9177FF3C4}" dt="2019-07-19T21:04:36.688" v="277" actId="1076"/>
          <ac:spMkLst>
            <pc:docMk/>
            <pc:sldMk cId="3481045880" sldId="622"/>
            <ac:spMk id="5" creationId="{00000000-0000-0000-0000-000000000000}"/>
          </ac:spMkLst>
        </pc:spChg>
        <pc:spChg chg="mod">
          <ac:chgData name="edwin landivar" userId="ae2ac59f40d9f62d" providerId="LiveId" clId="{CCF5E4A6-7AE5-4D30-9B78-91E9177FF3C4}" dt="2019-07-19T20:40:11.774" v="162" actId="27107"/>
          <ac:spMkLst>
            <pc:docMk/>
            <pc:sldMk cId="3481045880" sldId="622"/>
            <ac:spMk id="14" creationId="{00000000-0000-0000-0000-000000000000}"/>
          </ac:spMkLst>
        </pc:spChg>
        <pc:spChg chg="mod">
          <ac:chgData name="edwin landivar" userId="ae2ac59f40d9f62d" providerId="LiveId" clId="{CCF5E4A6-7AE5-4D30-9B78-91E9177FF3C4}" dt="2019-07-19T21:07:14.416" v="291" actId="1076"/>
          <ac:spMkLst>
            <pc:docMk/>
            <pc:sldMk cId="3481045880" sldId="622"/>
            <ac:spMk id="15" creationId="{00000000-0000-0000-0000-000000000000}"/>
          </ac:spMkLst>
        </pc:spChg>
        <pc:grpChg chg="mod">
          <ac:chgData name="edwin landivar" userId="ae2ac59f40d9f62d" providerId="LiveId" clId="{CCF5E4A6-7AE5-4D30-9B78-91E9177FF3C4}" dt="2019-07-19T21:07:18.866" v="292" actId="1076"/>
          <ac:grpSpMkLst>
            <pc:docMk/>
            <pc:sldMk cId="3481045880" sldId="622"/>
            <ac:grpSpMk id="21" creationId="{00000000-0000-0000-0000-000000000000}"/>
          </ac:grpSpMkLst>
        </pc:grpChg>
        <pc:picChg chg="del">
          <ac:chgData name="edwin landivar" userId="ae2ac59f40d9f62d" providerId="LiveId" clId="{CCF5E4A6-7AE5-4D30-9B78-91E9177FF3C4}" dt="2019-07-19T21:04:45.138" v="280" actId="478"/>
          <ac:picMkLst>
            <pc:docMk/>
            <pc:sldMk cId="3481045880" sldId="622"/>
            <ac:picMk id="10" creationId="{DDA1C6FA-8ACC-4FC1-83B9-30219938199F}"/>
          </ac:picMkLst>
        </pc:picChg>
        <pc:picChg chg="add del mod">
          <ac:chgData name="edwin landivar" userId="ae2ac59f40d9f62d" providerId="LiveId" clId="{CCF5E4A6-7AE5-4D30-9B78-91E9177FF3C4}" dt="2019-07-19T21:06:41.589" v="285" actId="478"/>
          <ac:picMkLst>
            <pc:docMk/>
            <pc:sldMk cId="3481045880" sldId="622"/>
            <ac:picMk id="9218" creationId="{F3DF52BF-82E9-42D1-B76E-432F39CFCF7C}"/>
          </ac:picMkLst>
        </pc:picChg>
        <pc:picChg chg="add mod">
          <ac:chgData name="edwin landivar" userId="ae2ac59f40d9f62d" providerId="LiveId" clId="{CCF5E4A6-7AE5-4D30-9B78-91E9177FF3C4}" dt="2019-07-19T21:07:09.849" v="290" actId="167"/>
          <ac:picMkLst>
            <pc:docMk/>
            <pc:sldMk cId="3481045880" sldId="622"/>
            <ac:picMk id="9220" creationId="{76B5913A-5B6D-4BDF-8FE6-DE34DC74FA7C}"/>
          </ac:picMkLst>
        </pc:picChg>
      </pc:sldChg>
      <pc:sldChg chg="addSp delSp modSp modNotesTx">
        <pc:chgData name="edwin landivar" userId="ae2ac59f40d9f62d" providerId="LiveId" clId="{CCF5E4A6-7AE5-4D30-9B78-91E9177FF3C4}" dt="2019-07-19T21:02:16.449" v="267" actId="17032"/>
        <pc:sldMkLst>
          <pc:docMk/>
          <pc:sldMk cId="149751213" sldId="625"/>
        </pc:sldMkLst>
        <pc:spChg chg="mod">
          <ac:chgData name="edwin landivar" userId="ae2ac59f40d9f62d" providerId="LiveId" clId="{CCF5E4A6-7AE5-4D30-9B78-91E9177FF3C4}" dt="2019-07-19T21:01:51.400" v="262" actId="1076"/>
          <ac:spMkLst>
            <pc:docMk/>
            <pc:sldMk cId="149751213" sldId="625"/>
            <ac:spMk id="6" creationId="{5A029062-0B40-4469-A9C2-00C47831E7F0}"/>
          </ac:spMkLst>
        </pc:spChg>
        <pc:spChg chg="mod">
          <ac:chgData name="edwin landivar" userId="ae2ac59f40d9f62d" providerId="LiveId" clId="{CCF5E4A6-7AE5-4D30-9B78-91E9177FF3C4}" dt="2019-07-19T21:02:03.008" v="265" actId="1076"/>
          <ac:spMkLst>
            <pc:docMk/>
            <pc:sldMk cId="149751213" sldId="625"/>
            <ac:spMk id="7" creationId="{B0369C6B-D18C-4CCF-81D5-91F16F2021B5}"/>
          </ac:spMkLst>
        </pc:spChg>
        <pc:spChg chg="mod">
          <ac:chgData name="edwin landivar" userId="ae2ac59f40d9f62d" providerId="LiveId" clId="{CCF5E4A6-7AE5-4D30-9B78-91E9177FF3C4}" dt="2019-07-19T21:02:16.449" v="267" actId="17032"/>
          <ac:spMkLst>
            <pc:docMk/>
            <pc:sldMk cId="149751213" sldId="625"/>
            <ac:spMk id="12" creationId="{00000000-0000-0000-0000-000000000000}"/>
          </ac:spMkLst>
        </pc:spChg>
        <pc:picChg chg="add mod">
          <ac:chgData name="edwin landivar" userId="ae2ac59f40d9f62d" providerId="LiveId" clId="{CCF5E4A6-7AE5-4D30-9B78-91E9177FF3C4}" dt="2019-07-19T21:01:46.753" v="261" actId="167"/>
          <ac:picMkLst>
            <pc:docMk/>
            <pc:sldMk cId="149751213" sldId="625"/>
            <ac:picMk id="7170" creationId="{942754A0-AAE4-4C8A-BFE4-C6B19EA3CBDD}"/>
          </ac:picMkLst>
        </pc:picChg>
        <pc:picChg chg="del">
          <ac:chgData name="edwin landivar" userId="ae2ac59f40d9f62d" providerId="LiveId" clId="{CCF5E4A6-7AE5-4D30-9B78-91E9177FF3C4}" dt="2019-07-19T21:01:32.716" v="256" actId="478"/>
          <ac:picMkLst>
            <pc:docMk/>
            <pc:sldMk cId="149751213" sldId="625"/>
            <ac:picMk id="8194" creationId="{A16071B0-1FBD-486A-86ED-6702F68ED301}"/>
          </ac:picMkLst>
        </pc:picChg>
        <pc:picChg chg="del">
          <ac:chgData name="edwin landivar" userId="ae2ac59f40d9f62d" providerId="LiveId" clId="{CCF5E4A6-7AE5-4D30-9B78-91E9177FF3C4}" dt="2019-07-19T21:01:30.484" v="255" actId="478"/>
          <ac:picMkLst>
            <pc:docMk/>
            <pc:sldMk cId="149751213" sldId="625"/>
            <ac:picMk id="8198" creationId="{5D5E12FA-ED49-448F-837B-C5A2B9D0AA37}"/>
          </ac:picMkLst>
        </pc:picChg>
      </pc:sldChg>
      <pc:sldChg chg="addSp delSp modSp add modNotesTx">
        <pc:chgData name="edwin landivar" userId="ae2ac59f40d9f62d" providerId="LiveId" clId="{CCF5E4A6-7AE5-4D30-9B78-91E9177FF3C4}" dt="2019-07-19T21:04:24.515" v="276" actId="14100"/>
        <pc:sldMkLst>
          <pc:docMk/>
          <pc:sldMk cId="3202398856" sldId="626"/>
        </pc:sldMkLst>
        <pc:spChg chg="mod">
          <ac:chgData name="edwin landivar" userId="ae2ac59f40d9f62d" providerId="LiveId" clId="{CCF5E4A6-7AE5-4D30-9B78-91E9177FF3C4}" dt="2019-07-19T21:04:07.448" v="273" actId="1076"/>
          <ac:spMkLst>
            <pc:docMk/>
            <pc:sldMk cId="3202398856" sldId="626"/>
            <ac:spMk id="6" creationId="{5A029062-0B40-4469-A9C2-00C47831E7F0}"/>
          </ac:spMkLst>
        </pc:spChg>
        <pc:spChg chg="mod">
          <ac:chgData name="edwin landivar" userId="ae2ac59f40d9f62d" providerId="LiveId" clId="{CCF5E4A6-7AE5-4D30-9B78-91E9177FF3C4}" dt="2019-07-19T21:04:24.515" v="276" actId="14100"/>
          <ac:spMkLst>
            <pc:docMk/>
            <pc:sldMk cId="3202398856" sldId="626"/>
            <ac:spMk id="7" creationId="{B0369C6B-D18C-4CCF-81D5-91F16F2021B5}"/>
          </ac:spMkLst>
        </pc:spChg>
        <pc:spChg chg="mod">
          <ac:chgData name="edwin landivar" userId="ae2ac59f40d9f62d" providerId="LiveId" clId="{CCF5E4A6-7AE5-4D30-9B78-91E9177FF3C4}" dt="2019-07-19T21:04:10.663" v="274" actId="1076"/>
          <ac:spMkLst>
            <pc:docMk/>
            <pc:sldMk cId="3202398856" sldId="626"/>
            <ac:spMk id="12" creationId="{00000000-0000-0000-0000-000000000000}"/>
          </ac:spMkLst>
        </pc:spChg>
        <pc:picChg chg="add mod">
          <ac:chgData name="edwin landivar" userId="ae2ac59f40d9f62d" providerId="LiveId" clId="{CCF5E4A6-7AE5-4D30-9B78-91E9177FF3C4}" dt="2019-07-19T21:04:02.977" v="272" actId="167"/>
          <ac:picMkLst>
            <pc:docMk/>
            <pc:sldMk cId="3202398856" sldId="626"/>
            <ac:picMk id="2" creationId="{AACC758C-5742-4A63-932F-D54B42B757E2}"/>
          </ac:picMkLst>
        </pc:picChg>
        <pc:picChg chg="del">
          <ac:chgData name="edwin landivar" userId="ae2ac59f40d9f62d" providerId="LiveId" clId="{CCF5E4A6-7AE5-4D30-9B78-91E9177FF3C4}" dt="2019-07-19T21:03:52.950" v="270" actId="478"/>
          <ac:picMkLst>
            <pc:docMk/>
            <pc:sldMk cId="3202398856" sldId="626"/>
            <ac:picMk id="8194" creationId="{A16071B0-1FBD-486A-86ED-6702F68ED301}"/>
          </ac:picMkLst>
        </pc:picChg>
        <pc:picChg chg="del">
          <ac:chgData name="edwin landivar" userId="ae2ac59f40d9f62d" providerId="LiveId" clId="{CCF5E4A6-7AE5-4D30-9B78-91E9177FF3C4}" dt="2019-07-19T21:03:50.517" v="269" actId="478"/>
          <ac:picMkLst>
            <pc:docMk/>
            <pc:sldMk cId="3202398856" sldId="626"/>
            <ac:picMk id="8198" creationId="{5D5E12FA-ED49-448F-837B-C5A2B9D0AA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uk-UA"/>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FB027185-10FB-4A57-B3F0-45136A811A24}" type="datetimeFigureOut">
              <a:rPr lang="uk-UA" smtClean="0"/>
              <a:t>02.08.2019</a:t>
            </a:fld>
            <a:endParaRPr lang="uk-UA"/>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uk-UA"/>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uk-UA"/>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b="1" dirty="0"/>
              <a:t>Reasonable Suspicion Training – The Benefits </a:t>
            </a:r>
            <a:endParaRPr lang="en-US" b="1" i="1" dirty="0"/>
          </a:p>
          <a:p>
            <a:pPr marL="228600" lvl="0" indent="-228600">
              <a:buFont typeface="+mj-lt"/>
              <a:buAutoNum type="arabicPeriod"/>
            </a:pPr>
            <a:r>
              <a:rPr lang="en-US" dirty="0"/>
              <a:t>Decreases the chance of mistakes and delays in the production line- in any workforce it is important that all workers are safe and efficiently completing their job tasks.</a:t>
            </a:r>
            <a:endParaRPr lang="en-US" i="1" dirty="0"/>
          </a:p>
          <a:p>
            <a:pPr marL="228600" lvl="0" indent="-228600">
              <a:buFont typeface="+mj-lt"/>
              <a:buAutoNum type="arabicPeriod"/>
            </a:pPr>
            <a:r>
              <a:rPr lang="en-US" dirty="0"/>
              <a:t>Decreases absenteeism rate- ensuring that all workers are regularly attending their scheduled shifts, this will increase productivity and efficiency.</a:t>
            </a:r>
            <a:endParaRPr lang="en-US" i="1" dirty="0"/>
          </a:p>
          <a:p>
            <a:pPr marL="228600" lvl="0" indent="-228600">
              <a:buFont typeface="+mj-lt"/>
              <a:buAutoNum type="arabicPeriod"/>
            </a:pPr>
            <a:r>
              <a:rPr lang="en-US" dirty="0"/>
              <a:t>Decreases the likelihood of theft and vandalism to equipment- equipment in any industry can be costly, so it is important to have a trusting workforce to ensure the equipment and tools being used at the worksite will remain in good hands.</a:t>
            </a:r>
            <a:endParaRPr lang="en-US" i="1" dirty="0"/>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1983346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b="1" kern="1200" dirty="0">
                <a:solidFill>
                  <a:schemeClr val="tx1"/>
                </a:solidFill>
                <a:effectLst/>
                <a:latin typeface="+mn-lt"/>
                <a:ea typeface="+mn-ea"/>
                <a:cs typeface="+mn-cs"/>
              </a:rPr>
              <a:t>Mechanics / Procedures of Reasonable Suspicion Training</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Employers must understand that you cannot test employees randomly without proper documentation and proof.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Being trained in reasonable suspicion is a critical element in preventing impaired employees from endangering themselves and the people they interact with.  What’s required is a systematic approach to preparation, investigation and response. It’s a valuable first line of defense that might just save someone’s life.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reasonable suspicion training process has five components — observation, confirmation, documentation, confrontation and testing. </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11</a:t>
            </a:fld>
            <a:endParaRPr lang="uk-UA"/>
          </a:p>
        </p:txBody>
      </p:sp>
    </p:spTree>
    <p:extLst>
      <p:ext uri="{BB962C8B-B14F-4D97-AF65-F5344CB8AC3E}">
        <p14:creationId xmlns:p14="http://schemas.microsoft.com/office/powerpoint/2010/main" val="2545043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b="1" kern="1200" dirty="0">
                <a:solidFill>
                  <a:schemeClr val="tx1"/>
                </a:solidFill>
                <a:effectLst/>
                <a:latin typeface="+mn-lt"/>
                <a:ea typeface="+mn-ea"/>
                <a:cs typeface="+mn-cs"/>
              </a:rPr>
              <a:t>Observation</a:t>
            </a:r>
            <a:r>
              <a:rPr lang="en-US" sz="1200" kern="1200" dirty="0">
                <a:solidFill>
                  <a:schemeClr val="tx1"/>
                </a:solidFill>
                <a:effectLst/>
                <a:latin typeface="+mn-lt"/>
                <a:ea typeface="+mn-ea"/>
                <a:cs typeface="+mn-cs"/>
              </a:rPr>
              <a:t> is witnessing, firsthand, behavior that is unusual, erratic, unpredictable or otherwise uncharacteristic. This step usually results in an employee informing a supervisor of something that he or she directly observed from a coworker (See Toolbox Talk below).</a:t>
            </a:r>
          </a:p>
          <a:p>
            <a:r>
              <a:rPr lang="en-US" sz="1200" b="1" kern="1200" dirty="0">
                <a:solidFill>
                  <a:schemeClr val="tx1"/>
                </a:solidFill>
                <a:effectLst/>
                <a:latin typeface="+mn-lt"/>
                <a:ea typeface="+mn-ea"/>
                <a:cs typeface="+mn-cs"/>
              </a:rPr>
              <a:t>Confirmation</a:t>
            </a:r>
            <a:r>
              <a:rPr lang="en-US" sz="1200" kern="1200" dirty="0">
                <a:solidFill>
                  <a:schemeClr val="tx1"/>
                </a:solidFill>
                <a:effectLst/>
                <a:latin typeface="+mn-lt"/>
                <a:ea typeface="+mn-ea"/>
                <a:cs typeface="+mn-cs"/>
              </a:rPr>
              <a:t> is the process of verifying the observation. Upon notification, the person trained in reasonable suspicion will make his/her own observations that validate or refute the initial report.</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12</a:t>
            </a:fld>
            <a:endParaRPr lang="uk-UA"/>
          </a:p>
        </p:txBody>
      </p:sp>
    </p:spTree>
    <p:extLst>
      <p:ext uri="{BB962C8B-B14F-4D97-AF65-F5344CB8AC3E}">
        <p14:creationId xmlns:p14="http://schemas.microsoft.com/office/powerpoint/2010/main" val="1782531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b="1" kern="1200" dirty="0">
                <a:solidFill>
                  <a:schemeClr val="tx1"/>
                </a:solidFill>
                <a:effectLst/>
                <a:latin typeface="+mn-lt"/>
                <a:ea typeface="+mn-ea"/>
                <a:cs typeface="+mn-cs"/>
              </a:rPr>
              <a:t>Documentation</a:t>
            </a:r>
            <a:r>
              <a:rPr lang="en-US" sz="1200" kern="1200" dirty="0">
                <a:solidFill>
                  <a:schemeClr val="tx1"/>
                </a:solidFill>
                <a:effectLst/>
                <a:latin typeface="+mn-lt"/>
                <a:ea typeface="+mn-ea"/>
                <a:cs typeface="+mn-cs"/>
              </a:rPr>
              <a:t> should be done by the person that has been trained in reasonable suspicion, and more specifically, by the person that participated in the confirmation process. By confirming the reported behavior, signs and symptoms observed can clearly be articulated in written form to memorialize that stage of the process. Proper documentation is critical, especially in cases that ultimately result in legal proceedings.</a:t>
            </a:r>
          </a:p>
          <a:p>
            <a:r>
              <a:rPr lang="en-US" sz="1200" kern="1200" dirty="0">
                <a:solidFill>
                  <a:schemeClr val="tx1"/>
                </a:solidFill>
                <a:effectLst/>
                <a:latin typeface="+mn-lt"/>
                <a:ea typeface="+mn-ea"/>
                <a:cs typeface="+mn-cs"/>
              </a:rPr>
              <a:t>A written record must be prepared and signed within 24 hours of the observation. Any conversations that have taken place between the observer and relevant parties should be documented as well. Only signs and symptoms that have been observed can be noted. This is not an environment for hyperbole, supposition, intuition or unsubstantiated hearsay. Best practices for documentation are provided in the Toolbox Talk.</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13</a:t>
            </a:fld>
            <a:endParaRPr lang="uk-UA"/>
          </a:p>
        </p:txBody>
      </p:sp>
    </p:spTree>
    <p:extLst>
      <p:ext uri="{BB962C8B-B14F-4D97-AF65-F5344CB8AC3E}">
        <p14:creationId xmlns:p14="http://schemas.microsoft.com/office/powerpoint/2010/main" val="1306111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b="1" kern="1200" dirty="0">
                <a:solidFill>
                  <a:schemeClr val="tx1"/>
                </a:solidFill>
                <a:effectLst/>
                <a:latin typeface="+mn-lt"/>
                <a:ea typeface="+mn-ea"/>
                <a:cs typeface="+mn-cs"/>
              </a:rPr>
              <a:t>Confrontation </a:t>
            </a:r>
            <a:r>
              <a:rPr lang="en-US" sz="1200" kern="1200" dirty="0">
                <a:solidFill>
                  <a:schemeClr val="tx1"/>
                </a:solidFill>
                <a:effectLst/>
                <a:latin typeface="+mn-lt"/>
                <a:ea typeface="+mn-ea"/>
                <a:cs typeface="+mn-cs"/>
              </a:rPr>
              <a:t>must take place in a private setting. This is the phase in which the person trained in reasonable suspicion outlines what was observed and why alcohol/drug testing is required. The worker must be informed that he or she has been removed from all safety-sensitive functions until which time testing results allow for a return to normal work duty. Not all employees take this news graciously. Unpredictable responses are common. Proper training will include techniques that can prepare you for most situations that could arise. Follow-up documentation of the proceedings in this phase is a must.</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14</a:t>
            </a:fld>
            <a:endParaRPr lang="uk-UA"/>
          </a:p>
        </p:txBody>
      </p:sp>
    </p:spTree>
    <p:extLst>
      <p:ext uri="{BB962C8B-B14F-4D97-AF65-F5344CB8AC3E}">
        <p14:creationId xmlns:p14="http://schemas.microsoft.com/office/powerpoint/2010/main" val="32691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b="1" kern="1200" dirty="0">
                <a:solidFill>
                  <a:schemeClr val="tx1"/>
                </a:solidFill>
                <a:effectLst/>
                <a:latin typeface="+mn-lt"/>
                <a:ea typeface="+mn-ea"/>
                <a:cs typeface="+mn-cs"/>
              </a:rPr>
              <a:t>Testing</a:t>
            </a:r>
            <a:r>
              <a:rPr lang="en-US" sz="1200" kern="1200" dirty="0">
                <a:solidFill>
                  <a:schemeClr val="tx1"/>
                </a:solidFill>
                <a:effectLst/>
                <a:latin typeface="+mn-lt"/>
                <a:ea typeface="+mn-ea"/>
                <a:cs typeface="+mn-cs"/>
              </a:rPr>
              <a:t> is a time-sensitive step. Only the supervisor trained in reasonable suspicion that has conducted the observation should order a test. Initiating a reasonable suspicion test based on third-party observations is prohibited. If the test is conducted away from the premises, the person being tested should not drive. Transportation to the testing site should be done by a person of the same gender. The supervisor making the determination that reasonable suspicion exists may not conduct the test.</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15</a:t>
            </a:fld>
            <a:endParaRPr lang="uk-UA"/>
          </a:p>
        </p:txBody>
      </p:sp>
    </p:spTree>
    <p:extLst>
      <p:ext uri="{BB962C8B-B14F-4D97-AF65-F5344CB8AC3E}">
        <p14:creationId xmlns:p14="http://schemas.microsoft.com/office/powerpoint/2010/main" val="1291258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Final Word</a:t>
            </a:r>
          </a:p>
          <a:p>
            <a:r>
              <a:rPr lang="en-US" sz="1200" kern="1200" dirty="0">
                <a:solidFill>
                  <a:schemeClr val="tx1"/>
                </a:solidFill>
                <a:effectLst/>
                <a:latin typeface="+mn-lt"/>
                <a:ea typeface="+mn-ea"/>
                <a:cs typeface="+mn-cs"/>
              </a:rPr>
              <a:t>It is essential to make sure your workers have a proper understanding of what reasonable suspicion training entails. Being prepared is necessary and it is best for a company to ensure they are handling a substance abuse situation efficiently and effectively. </a:t>
            </a:r>
          </a:p>
        </p:txBody>
      </p:sp>
      <p:sp>
        <p:nvSpPr>
          <p:cNvPr id="4" name="Slide Number Placeholder 3"/>
          <p:cNvSpPr>
            <a:spLocks noGrp="1"/>
          </p:cNvSpPr>
          <p:nvPr>
            <p:ph type="sldNum" sz="quarter" idx="10"/>
          </p:nvPr>
        </p:nvSpPr>
        <p:spPr/>
        <p:txBody>
          <a:bodyPr/>
          <a:lstStyle/>
          <a:p>
            <a:fld id="{BD9C3A12-1E0F-412B-B376-8089A55D946C}" type="slidenum">
              <a:rPr lang="uk-UA" smtClean="0"/>
              <a:t>16</a:t>
            </a:fld>
            <a:endParaRPr lang="uk-UA"/>
          </a:p>
        </p:txBody>
      </p:sp>
    </p:spTree>
    <p:extLst>
      <p:ext uri="{BB962C8B-B14F-4D97-AF65-F5344CB8AC3E}">
        <p14:creationId xmlns:p14="http://schemas.microsoft.com/office/powerpoint/2010/main" val="233825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REASONABLE SUSPICION FOR SUPERVISORS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at Stake?</a:t>
            </a:r>
          </a:p>
          <a:p>
            <a:r>
              <a:rPr lang="en-US" sz="1200" kern="1200" dirty="0">
                <a:solidFill>
                  <a:schemeClr val="tx1"/>
                </a:solidFill>
                <a:effectLst/>
                <a:latin typeface="+mn-lt"/>
                <a:ea typeface="+mn-ea"/>
                <a:cs typeface="+mn-cs"/>
              </a:rPr>
              <a:t>Every organization needs supervisors who are able to appropriately and effectively identify possible substance abuse on the job.</a:t>
            </a:r>
          </a:p>
          <a:p>
            <a:r>
              <a:rPr lang="en-US" sz="1200" kern="1200" dirty="0">
                <a:solidFill>
                  <a:schemeClr val="tx1"/>
                </a:solidFill>
                <a:effectLst/>
                <a:latin typeface="+mn-lt"/>
                <a:ea typeface="+mn-ea"/>
                <a:cs typeface="+mn-cs"/>
              </a:rPr>
              <a:t>Reasonable Suspicion Supervisor Training delivers the necessary tools and skills to recognize and appropriately handle employees exhibiting signs of substance abuse.</a:t>
            </a:r>
          </a:p>
          <a:p>
            <a:r>
              <a:rPr lang="en-US" sz="1200" kern="1200" dirty="0">
                <a:solidFill>
                  <a:schemeClr val="tx1"/>
                </a:solidFill>
                <a:effectLst/>
                <a:latin typeface="+mn-lt"/>
                <a:ea typeface="+mn-ea"/>
                <a:cs typeface="+mn-cs"/>
              </a:rPr>
              <a:t>Supervisors must determine whether or not reasonable suspicion exists and what to do when they suspect it. </a:t>
            </a: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endParaRPr lang="en-US" sz="1300"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Delivery drivers, machine operators, field workers and warehouse personnel regularly perform safety-sensitive tasks as part of their normal work day.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And while performing those safety-related activities under the influence of drugs or alcohol may seem unthinkable for most of us, it surely happens; every day in thousands of workplaces across the country.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8% of full-time workers report that they are current illicit drug users, and 4% of workers reported using alcohol 4 hours prior to reporting for work.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statistics only further highlight the need for implementing a program to identify workers with substance abuse issues.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Substance abusers cost employers approximately $10,000/year due to absenteeism, low productivity, lost time accidents, and increased health and Workers Compensation Board (WCB) costs.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Many employers solely focus their efforts on drug and alcohol testing programs but overlook education for their employees. Many employees are not aware of how drugs and alcohol negatively impact safety, productivity, and culture on a job site.</a:t>
            </a:r>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endParaRPr lang="en-US" sz="1300"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Substance abusers cost employers approximately $10,000/year due to absenteeism, low productivity, lost time accidents, and increased health and Workers Compensation Board (WCB) costs.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Many employers solely focus their efforts on drug and alcohol testing programs but overlook education for their employees. Many employees are not aware of how drugs and alcohol negatively impact safety, productivity, and culture on a job site.</a:t>
            </a:r>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1634729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b="1" kern="1200" dirty="0">
                <a:solidFill>
                  <a:schemeClr val="tx1"/>
                </a:solidFill>
                <a:effectLst/>
                <a:latin typeface="+mn-lt"/>
                <a:ea typeface="+mn-ea"/>
                <a:cs typeface="+mn-cs"/>
              </a:rPr>
              <a:t>The importance of reasonable suspicion for supervisors.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Significant training for any position in companies is required.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also important that supervisors feel confident and comfortable in their role. Reasonable Suspicion Training increases the safety of company’s work-site and their workforce.</a:t>
            </a:r>
          </a:p>
          <a:p>
            <a:r>
              <a:rPr lang="en-US" sz="1200" kern="1200" dirty="0">
                <a:solidFill>
                  <a:schemeClr val="tx1"/>
                </a:solidFill>
                <a:effectLst/>
                <a:latin typeface="+mn-lt"/>
                <a:ea typeface="+mn-ea"/>
                <a:cs typeface="+mn-cs"/>
              </a:rPr>
              <a:t>Underlying the proposition that Reasonable Suspicion Training is beneficial and necessary for companies and workers, what is reasonable suspicion?? </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127332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b="1" kern="1200" dirty="0">
                <a:solidFill>
                  <a:schemeClr val="tx1"/>
                </a:solidFill>
                <a:effectLst/>
                <a:latin typeface="+mn-lt"/>
                <a:ea typeface="+mn-ea"/>
                <a:cs typeface="+mn-cs"/>
              </a:rPr>
              <a:t>Supervisors are trained to find any of the following signs in workers.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odor of alcohol or a controlled substance on the breath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Unsteady gait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Slurred speech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Difficulty conversing or understanding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Dilated or pinpoint pupils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Red or glassy eyes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Hyperactivity or drowsiness</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3572067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Confusion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Anxiety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Excessive thirst or hunger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Distorted sense of time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Flat emotions or exaggerated emotions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Difficulty focusing eyes and/or attention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Observation of the consumption of alcohol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Observation of the possession of a controlled substance or use of a controlled substance that is reported by a credible source</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3706982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b="1" kern="1200" dirty="0">
                <a:solidFill>
                  <a:schemeClr val="tx1"/>
                </a:solidFill>
                <a:effectLst/>
                <a:latin typeface="+mn-lt"/>
                <a:ea typeface="+mn-ea"/>
                <a:cs typeface="+mn-cs"/>
              </a:rPr>
              <a:t>Key elements of supervisor training</a:t>
            </a:r>
            <a:endParaRPr lang="en-US" sz="11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Recognize the signs and symptoms of alcohol abuse and controlled substance use.</a:t>
            </a:r>
            <a:endParaRPr lang="en-US" sz="11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Know how to approach workers in a professional and respectful manner.</a:t>
            </a:r>
            <a:endParaRPr lang="en-US" sz="11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Have a high level of confidence in relation to reasonable suspicion testing responsibilities.</a:t>
            </a:r>
            <a:endParaRPr lang="en-US" sz="11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Alcohol and drugs explained (Marijuana, cocaine, Amphetamines, Methamphetamines, Opiates, Phencyclidine)</a:t>
            </a:r>
            <a:endParaRPr lang="en-US" sz="11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Assumptions:</a:t>
            </a:r>
            <a:endParaRPr lang="en-US" sz="1100" kern="1200" dirty="0">
              <a:solidFill>
                <a:schemeClr val="tx1"/>
              </a:solidFill>
              <a:effectLst/>
              <a:latin typeface="+mn-lt"/>
              <a:ea typeface="+mn-ea"/>
              <a:cs typeface="+mn-cs"/>
            </a:endParaRP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No tolerance policy for this behavior in safety sensitive positions.</a:t>
            </a:r>
            <a:endParaRPr lang="en-US" sz="1100" kern="1200" dirty="0">
              <a:solidFill>
                <a:schemeClr val="tx1"/>
              </a:solidFill>
              <a:effectLst/>
              <a:latin typeface="+mn-lt"/>
              <a:ea typeface="+mn-ea"/>
              <a:cs typeface="+mn-cs"/>
            </a:endParaRP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Professional and respectful methods must be employed.</a:t>
            </a:r>
            <a:endParaRPr lang="en-US" sz="1100" kern="1200" dirty="0">
              <a:solidFill>
                <a:schemeClr val="tx1"/>
              </a:solidFill>
              <a:effectLst/>
              <a:latin typeface="+mn-lt"/>
              <a:ea typeface="+mn-ea"/>
              <a:cs typeface="+mn-cs"/>
            </a:endParaRP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Policy and procedure must be followed.</a:t>
            </a:r>
            <a:endParaRPr lang="en-US" sz="1100" kern="1200" dirty="0">
              <a:solidFill>
                <a:schemeClr val="tx1"/>
              </a:solidFill>
              <a:effectLst/>
              <a:latin typeface="+mn-lt"/>
              <a:ea typeface="+mn-ea"/>
              <a:cs typeface="+mn-cs"/>
            </a:endParaRPr>
          </a:p>
          <a:p>
            <a:pPr marL="628650" lvl="1" indent="-171450" fontAlgn="base">
              <a:buFont typeface="Arial" panose="020B0604020202020204" pitchFamily="34" charset="0"/>
              <a:buChar char="•"/>
            </a:pPr>
            <a:r>
              <a:rPr lang="en-US" sz="1200" kern="1200" dirty="0">
                <a:solidFill>
                  <a:schemeClr val="tx1"/>
                </a:solidFill>
                <a:effectLst/>
                <a:latin typeface="+mn-lt"/>
                <a:ea typeface="+mn-ea"/>
                <a:cs typeface="+mn-cs"/>
              </a:rPr>
              <a:t>Zero tolerance does not necessarily equate with termination if the worker is found to be under the influence.</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1808712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9" r:id="rId10"/>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rPr>
              <a:t>Click anywhere to get started</a:t>
            </a:r>
            <a:r>
              <a:rPr lang="mr-IN" sz="3600" dirty="0">
                <a:solidFill>
                  <a:schemeClr val="tx2"/>
                </a:solidFill>
              </a:rPr>
              <a:t>…</a:t>
            </a:r>
            <a:endParaRPr lang="en-US" sz="3600" dirty="0">
              <a:solidFill>
                <a:schemeClr val="tx2"/>
              </a:solidFill>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ensuring workers regularly attend their scheduled shifts. construction worker">
            <a:extLst>
              <a:ext uri="{FF2B5EF4-FFF2-40B4-BE49-F238E27FC236}">
                <a16:creationId xmlns:a16="http://schemas.microsoft.com/office/drawing/2014/main" id="{C4ABA4FB-D30D-4C23-B580-135362C94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15149973" cy="100796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22410"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22410" y="207381"/>
            <a:ext cx="6956610"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1219200" y="6134100"/>
            <a:ext cx="15149973" cy="250831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lnSpc>
                <a:spcPct val="150000"/>
              </a:lnSpc>
            </a:pPr>
            <a:r>
              <a:rPr lang="en-US" b="1" dirty="0"/>
              <a:t>Reasonable Suspicion Training – The Benefits </a:t>
            </a:r>
            <a:endParaRPr lang="en-US" b="1" i="1" dirty="0"/>
          </a:p>
          <a:p>
            <a:pPr marL="514350" lvl="0" indent="-514350" algn="just">
              <a:lnSpc>
                <a:spcPct val="150000"/>
              </a:lnSpc>
              <a:buFont typeface="+mj-lt"/>
              <a:buAutoNum type="arabicPeriod"/>
            </a:pPr>
            <a:r>
              <a:rPr lang="en-US" dirty="0"/>
              <a:t>Decreases the chance of mistakes and delays in the production line.</a:t>
            </a:r>
          </a:p>
          <a:p>
            <a:pPr marL="514350" lvl="0" indent="-514350" algn="just">
              <a:lnSpc>
                <a:spcPct val="150000"/>
              </a:lnSpc>
              <a:buFont typeface="+mj-lt"/>
              <a:buAutoNum type="arabicPeriod"/>
            </a:pPr>
            <a:r>
              <a:rPr lang="en-US" dirty="0"/>
              <a:t>Decreases absenteeism ensuring workers regularly attend their scheduled shifts.</a:t>
            </a:r>
          </a:p>
          <a:p>
            <a:pPr marL="514350" lvl="0" indent="-514350" algn="just">
              <a:lnSpc>
                <a:spcPct val="150000"/>
              </a:lnSpc>
              <a:buFont typeface="+mj-lt"/>
              <a:buAutoNum type="arabicPeriod"/>
            </a:pPr>
            <a:r>
              <a:rPr lang="en-US" dirty="0"/>
              <a:t>Decreases the likelihood of theft and vandalism to equipment. </a:t>
            </a:r>
            <a:endParaRPr lang="en-US" i="1" dirty="0"/>
          </a:p>
        </p:txBody>
      </p:sp>
    </p:spTree>
    <p:extLst>
      <p:ext uri="{BB962C8B-B14F-4D97-AF65-F5344CB8AC3E}">
        <p14:creationId xmlns:p14="http://schemas.microsoft.com/office/powerpoint/2010/main" val="59725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a:extLst>
              <a:ext uri="{FF2B5EF4-FFF2-40B4-BE49-F238E27FC236}">
                <a16:creationId xmlns:a16="http://schemas.microsoft.com/office/drawing/2014/main" id="{3B9F1C3F-96FE-4A58-A5D6-931B3FFEE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18305421" cy="8534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17421"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9753600" y="723900"/>
            <a:ext cx="7353300" cy="71558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18438" y="5285694"/>
            <a:ext cx="18212448" cy="43780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lnSpc>
                <a:spcPct val="150000"/>
              </a:lnSpc>
            </a:pPr>
            <a:r>
              <a:rPr lang="en-US" b="1" dirty="0"/>
              <a:t>Mechanics / Procedures of Reasonable Suspicion Training</a:t>
            </a:r>
            <a:endParaRPr lang="en-US" dirty="0"/>
          </a:p>
          <a:p>
            <a:pPr marL="457200" indent="-457200" algn="just">
              <a:lnSpc>
                <a:spcPct val="150000"/>
              </a:lnSpc>
              <a:buFont typeface="Arial" panose="020B0604020202020204" pitchFamily="34" charset="0"/>
              <a:buChar char="•"/>
            </a:pPr>
            <a:r>
              <a:rPr lang="en-US" dirty="0"/>
              <a:t>Employers cannot test employees randomly without proper documentation and proof. </a:t>
            </a:r>
          </a:p>
          <a:p>
            <a:pPr marL="457200" indent="-457200" algn="just">
              <a:lnSpc>
                <a:spcPct val="150000"/>
              </a:lnSpc>
              <a:buFont typeface="Arial" panose="020B0604020202020204" pitchFamily="34" charset="0"/>
              <a:buChar char="•"/>
            </a:pPr>
            <a:r>
              <a:rPr lang="en-US" dirty="0"/>
              <a:t>Being trained in reasonable suspicion is a critical element in preventing impaired employees from endangering themselves and others.</a:t>
            </a:r>
          </a:p>
          <a:p>
            <a:pPr marL="457200" indent="-457200" algn="just">
              <a:lnSpc>
                <a:spcPct val="150000"/>
              </a:lnSpc>
              <a:buFont typeface="Arial" panose="020B0604020202020204" pitchFamily="34" charset="0"/>
              <a:buChar char="•"/>
            </a:pPr>
            <a:r>
              <a:rPr lang="en-US" dirty="0"/>
              <a:t>The reasonable suspicion training process has five components — observation, confirmation, documentation, confrontation and testing. </a:t>
            </a:r>
          </a:p>
          <a:p>
            <a:pPr lvl="0">
              <a:lnSpc>
                <a:spcPct val="150000"/>
              </a:lnSpc>
            </a:pPr>
            <a:endParaRPr lang="en-US" dirty="0">
              <a:solidFill>
                <a:schemeClr val="bg2"/>
              </a:solidFill>
            </a:endParaRPr>
          </a:p>
        </p:txBody>
      </p:sp>
    </p:spTree>
    <p:extLst>
      <p:ext uri="{BB962C8B-B14F-4D97-AF65-F5344CB8AC3E}">
        <p14:creationId xmlns:p14="http://schemas.microsoft.com/office/powerpoint/2010/main" val="1310587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Construction Employers  at observation on their employees">
            <a:extLst>
              <a:ext uri="{FF2B5EF4-FFF2-40B4-BE49-F238E27FC236}">
                <a16:creationId xmlns:a16="http://schemas.microsoft.com/office/drawing/2014/main" id="{78192DB9-F563-412D-B41A-24D62A9D4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76" y="0"/>
            <a:ext cx="158496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0"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1295400" y="672353"/>
            <a:ext cx="7353300"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1295400" y="6261967"/>
            <a:ext cx="15880976" cy="37548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indent="-457200" algn="just">
              <a:lnSpc>
                <a:spcPct val="150000"/>
              </a:lnSpc>
              <a:buFont typeface="Arial" panose="020B0604020202020204" pitchFamily="34" charset="0"/>
              <a:buChar char="•"/>
            </a:pPr>
            <a:r>
              <a:rPr lang="en-US" b="1" dirty="0"/>
              <a:t>Observation</a:t>
            </a:r>
            <a:r>
              <a:rPr lang="en-US" dirty="0"/>
              <a:t> is witnessing, firsthand, behavior that is unusual, erratic, unpredictable or otherwise uncharacteristic. This step usually results in an employee informing a supervisor of something that he or she directly observed from a coworker.</a:t>
            </a:r>
          </a:p>
          <a:p>
            <a:pPr marL="457200" indent="-457200" algn="just">
              <a:lnSpc>
                <a:spcPct val="150000"/>
              </a:lnSpc>
              <a:buFont typeface="Arial" panose="020B0604020202020204" pitchFamily="34" charset="0"/>
              <a:buChar char="•"/>
            </a:pPr>
            <a:r>
              <a:rPr lang="en-US" b="1" dirty="0"/>
              <a:t>Confirmation</a:t>
            </a:r>
            <a:r>
              <a:rPr lang="en-US" dirty="0"/>
              <a:t> is the process of verifying the observation. Upon notification, the person trained in reasonable suspicion will make his/her own observations that validate or refute the initial report.</a:t>
            </a:r>
          </a:p>
          <a:p>
            <a:pPr marL="457200" lvl="0" indent="-457200" algn="just">
              <a:lnSpc>
                <a:spcPct val="150000"/>
              </a:lnSpc>
              <a:buFont typeface="Arial" panose="020B0604020202020204" pitchFamily="34" charset="0"/>
              <a:buChar char="•"/>
            </a:pPr>
            <a:endParaRPr lang="en-US" dirty="0">
              <a:solidFill>
                <a:schemeClr val="bg2"/>
              </a:solidFill>
            </a:endParaRPr>
          </a:p>
        </p:txBody>
      </p:sp>
    </p:spTree>
    <p:extLst>
      <p:ext uri="{BB962C8B-B14F-4D97-AF65-F5344CB8AC3E}">
        <p14:creationId xmlns:p14="http://schemas.microsoft.com/office/powerpoint/2010/main" val="3757959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mage result for Construction Employers  at observation on their employees">
            <a:extLst>
              <a:ext uri="{FF2B5EF4-FFF2-40B4-BE49-F238E27FC236}">
                <a16:creationId xmlns:a16="http://schemas.microsoft.com/office/drawing/2014/main" id="{AED0EA77-59DC-4229-B737-EC22C8DF4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16154400" cy="102696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17929" y="-33071"/>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1295400" y="672353"/>
            <a:ext cx="7353300"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1295400" y="3162300"/>
            <a:ext cx="16154400" cy="500130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indent="-457200" algn="just">
              <a:lnSpc>
                <a:spcPct val="150000"/>
              </a:lnSpc>
              <a:buFont typeface="Arial" panose="020B0604020202020204" pitchFamily="34" charset="0"/>
              <a:buChar char="•"/>
            </a:pPr>
            <a:r>
              <a:rPr lang="en-US" b="1" dirty="0"/>
              <a:t>Documentation</a:t>
            </a:r>
            <a:r>
              <a:rPr lang="en-US" dirty="0"/>
              <a:t> should be done by the person that has been trained in reasonable suspicion, and more specifically, by the person that participated in the confirmation process. By confirming the reported behavior, signs and symptoms observed can clearly be articulated in written form to memorialize that stage of the process. Proper documentation is critical, especially in cases that ultimately result in legal proceedings.</a:t>
            </a:r>
          </a:p>
          <a:p>
            <a:pPr marL="457200" indent="-457200" algn="just">
              <a:lnSpc>
                <a:spcPct val="150000"/>
              </a:lnSpc>
              <a:buFont typeface="Arial" panose="020B0604020202020204" pitchFamily="34" charset="0"/>
              <a:buChar char="•"/>
            </a:pPr>
            <a:r>
              <a:rPr lang="en-US" dirty="0"/>
              <a:t>A written record must be prepared and signed within 24 hours of the observation. Any conversations that have taken place between the observer and relevant parties should be documented as well. Only signs and symptoms that have been observed can be noted. </a:t>
            </a:r>
            <a:endParaRPr lang="en-US" dirty="0">
              <a:solidFill>
                <a:schemeClr val="bg2"/>
              </a:solidFill>
            </a:endParaRPr>
          </a:p>
        </p:txBody>
      </p:sp>
    </p:spTree>
    <p:extLst>
      <p:ext uri="{BB962C8B-B14F-4D97-AF65-F5344CB8AC3E}">
        <p14:creationId xmlns:p14="http://schemas.microsoft.com/office/powerpoint/2010/main" val="3421336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Construction Employers is in confrontation on their employees">
            <a:extLst>
              <a:ext uri="{FF2B5EF4-FFF2-40B4-BE49-F238E27FC236}">
                <a16:creationId xmlns:a16="http://schemas.microsoft.com/office/drawing/2014/main" id="{DCE67316-88C8-48D9-8918-1DFCE1DA4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15554325" cy="10287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2689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1295400" y="672353"/>
            <a:ext cx="7353300"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1272988" y="5285694"/>
            <a:ext cx="15554325" cy="500130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indent="-457200" algn="just">
              <a:lnSpc>
                <a:spcPct val="150000"/>
              </a:lnSpc>
              <a:buFont typeface="Arial" panose="020B0604020202020204" pitchFamily="34" charset="0"/>
              <a:buChar char="•"/>
            </a:pPr>
            <a:r>
              <a:rPr lang="en-US" b="1" dirty="0"/>
              <a:t>Confrontation </a:t>
            </a:r>
            <a:r>
              <a:rPr lang="en-US" dirty="0"/>
              <a:t>must take place in a private setting. This is the phase in which the person trained in reasonable suspicion outlines what was observed and why alcohol/drug testing is required. The worker must be informed that he or she has been removed from all safety-sensitive functions until which time testing results allow for a return to normal work duty. Not all employees take this news graciously. Unpredictable responses are common. Proper training will include techniques that can prepare you for most situations that could arise. Follow-up documentation of the proceedings in this phase is a must.</a:t>
            </a:r>
          </a:p>
          <a:p>
            <a:pPr lvl="0" algn="just">
              <a:lnSpc>
                <a:spcPct val="150000"/>
              </a:lnSpc>
            </a:pPr>
            <a:endParaRPr lang="en-US" dirty="0">
              <a:solidFill>
                <a:schemeClr val="bg2"/>
              </a:solidFill>
            </a:endParaRPr>
          </a:p>
        </p:txBody>
      </p:sp>
    </p:spTree>
    <p:extLst>
      <p:ext uri="{BB962C8B-B14F-4D97-AF65-F5344CB8AC3E}">
        <p14:creationId xmlns:p14="http://schemas.microsoft.com/office/powerpoint/2010/main" val="2063941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lated image">
            <a:extLst>
              <a:ext uri="{FF2B5EF4-FFF2-40B4-BE49-F238E27FC236}">
                <a16:creationId xmlns:a16="http://schemas.microsoft.com/office/drawing/2014/main" id="{CAA0BCA3-FD1F-4721-9606-D070E6096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217" y="0"/>
            <a:ext cx="16239565" cy="102816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26895"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1295400" y="672353"/>
            <a:ext cx="7353300"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997322" y="5524500"/>
            <a:ext cx="16239566" cy="43780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indent="-457200" algn="just">
              <a:lnSpc>
                <a:spcPct val="150000"/>
              </a:lnSpc>
              <a:buFont typeface="Arial" panose="020B0604020202020204" pitchFamily="34" charset="0"/>
              <a:buChar char="•"/>
            </a:pPr>
            <a:r>
              <a:rPr lang="en-US" b="1" dirty="0"/>
              <a:t>Testing</a:t>
            </a:r>
            <a:r>
              <a:rPr lang="en-US" dirty="0"/>
              <a:t> is a time-sensitive step. Only the supervisor trained in reasonable suspicion that has conducted the observation should order a test. Initiating a reasonable suspicion test based on third-party observations is prohibited. If the test is conducted away from the premises, the person being tested should not drive. Transportation to the testing site should be done by a person of the same gender. The supervisor making the determination that reasonable suspicion exists may not conduct the test.</a:t>
            </a:r>
          </a:p>
          <a:p>
            <a:pPr marL="457200" lvl="0" indent="-457200" algn="just">
              <a:lnSpc>
                <a:spcPct val="150000"/>
              </a:lnSpc>
              <a:buFont typeface="Arial" panose="020B0604020202020204" pitchFamily="34" charset="0"/>
              <a:buChar char="•"/>
            </a:pPr>
            <a:endParaRPr lang="en-US" dirty="0">
              <a:solidFill>
                <a:schemeClr val="bg2"/>
              </a:solidFill>
            </a:endParaRPr>
          </a:p>
        </p:txBody>
      </p:sp>
    </p:spTree>
    <p:extLst>
      <p:ext uri="{BB962C8B-B14F-4D97-AF65-F5344CB8AC3E}">
        <p14:creationId xmlns:p14="http://schemas.microsoft.com/office/powerpoint/2010/main" val="1291833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elated image">
            <a:extLst>
              <a:ext uri="{FF2B5EF4-FFF2-40B4-BE49-F238E27FC236}">
                <a16:creationId xmlns:a16="http://schemas.microsoft.com/office/drawing/2014/main" id="{8939312A-7A7A-4F2B-AB7C-CB2E8CBC0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160782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84655" y="15689"/>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84655" y="11206"/>
            <a:ext cx="18288000" cy="10343382"/>
            <a:chOff x="-1197571" y="245720"/>
            <a:chExt cx="7617040" cy="10132502"/>
          </a:xfrm>
        </p:grpSpPr>
        <p:sp>
          <p:nvSpPr>
            <p:cNvPr id="5" name="Rectangle 4"/>
            <p:cNvSpPr/>
            <p:nvPr/>
          </p:nvSpPr>
          <p:spPr>
            <a:xfrm>
              <a:off x="-1197571" y="245720"/>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Final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36143" y="2300484"/>
              <a:ext cx="6004997" cy="5405737"/>
            </a:xfrm>
            <a:prstGeom prst="rect">
              <a:avLst/>
            </a:prstGeom>
            <a:noFill/>
          </p:spPr>
          <p:txBody>
            <a:bodyPr wrap="square" rtlCol="0">
              <a:spAutoFit/>
            </a:bodyPr>
            <a:lstStyle/>
            <a:p>
              <a:pPr>
                <a:lnSpc>
                  <a:spcPct val="150000"/>
                </a:lnSpc>
              </a:pPr>
              <a:r>
                <a:rPr lang="en-US" sz="4000" b="1" dirty="0">
                  <a:solidFill>
                    <a:schemeClr val="bg2"/>
                  </a:solidFill>
                </a:rPr>
                <a:t>It is essential to make sure your workers have a proper understanding of what reasonable suspicion training entails. Being prepared is necessary and it is best for a company to ensure they are handling a substance abuse situation efficiently and effectively. </a:t>
              </a:r>
            </a:p>
            <a:p>
              <a:pPr>
                <a:lnSpc>
                  <a:spcPct val="150000"/>
                </a:lnSpc>
              </a:pPr>
              <a:endParaRPr lang="en-US" sz="4000" b="1" dirty="0">
                <a:solidFill>
                  <a:schemeClr val="bg2"/>
                </a:solidFill>
              </a:endParaRP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Image result for fondo de peligro para slides">
            <a:extLst>
              <a:ext uri="{FF2B5EF4-FFF2-40B4-BE49-F238E27FC236}">
                <a16:creationId xmlns:a16="http://schemas.microsoft.com/office/drawing/2014/main" id="{1DDF43C9-818A-4983-8A28-01D63F1E5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653"/>
            <a:ext cx="18287999" cy="565582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990600" y="511697"/>
            <a:ext cx="15392400" cy="1507603"/>
          </a:xfrm>
        </p:spPr>
        <p:txBody>
          <a:bodyPr/>
          <a:lstStyle/>
          <a:p>
            <a:r>
              <a:rPr lang="en-US" dirty="0"/>
              <a:t>REASONABLE SUSPICION FOR SUPERVISORS</a:t>
            </a:r>
            <a:br>
              <a:rPr lang="en-US" dirty="0"/>
            </a:br>
            <a:br>
              <a:rPr lang="en-US" dirty="0"/>
            </a:br>
            <a:endParaRPr lang="en-US"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949" y="9747420"/>
            <a:ext cx="2825988" cy="501480"/>
          </a:xfrm>
          <a:prstGeom prst="rect">
            <a:avLst/>
          </a:prstGeom>
        </p:spPr>
      </p:pic>
      <p:pic>
        <p:nvPicPr>
          <p:cNvPr id="1026" name="Picture 2" descr="Image result for REASONABLE SUSPICION FOR SUPERVISORS">
            <a:extLst>
              <a:ext uri="{FF2B5EF4-FFF2-40B4-BE49-F238E27FC236}">
                <a16:creationId xmlns:a16="http://schemas.microsoft.com/office/drawing/2014/main" id="{6C2C2A92-B03B-4ED5-A01E-571F4C5928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5387" y="2019300"/>
            <a:ext cx="8253413" cy="7127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REASONABLE SUSPICION FOR SUPERVISORS">
            <a:extLst>
              <a:ext uri="{FF2B5EF4-FFF2-40B4-BE49-F238E27FC236}">
                <a16:creationId xmlns:a16="http://schemas.microsoft.com/office/drawing/2014/main" id="{9A686DDE-A604-47A0-8D16-9CE8F9703A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58"/>
          <a:stretch/>
        </p:blipFill>
        <p:spPr bwMode="auto">
          <a:xfrm>
            <a:off x="0" y="567018"/>
            <a:ext cx="17384191" cy="96325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8271" y="32378"/>
            <a:ext cx="18332824"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9378263" y="-49306"/>
            <a:ext cx="8963526" cy="10287000"/>
            <a:chOff x="21514" y="-29135"/>
            <a:chExt cx="6400800" cy="10287000"/>
          </a:xfrm>
        </p:grpSpPr>
        <p:sp>
          <p:nvSpPr>
            <p:cNvPr id="5" name="Rectangle 4"/>
            <p:cNvSpPr/>
            <p:nvPr/>
          </p:nvSpPr>
          <p:spPr>
            <a:xfrm>
              <a:off x="21514" y="-29135"/>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1377819" y="3229297"/>
              <a:ext cx="4383967" cy="1885068"/>
            </a:xfrm>
            <a:prstGeom prst="rect">
              <a:avLst/>
            </a:prstGeom>
            <a:noFill/>
          </p:spPr>
          <p:txBody>
            <a:bodyPr wrap="square" rtlCol="0">
              <a:spAutoFit/>
            </a:bodyPr>
            <a:lstStyle/>
            <a:p>
              <a:pPr>
                <a:lnSpc>
                  <a:spcPct val="150000"/>
                </a:lnSpc>
              </a:pPr>
              <a:r>
                <a:rPr lang="en-US" dirty="0">
                  <a:solidFill>
                    <a:schemeClr val="bg2"/>
                  </a:solidFill>
                </a:rPr>
                <a:t>Reasonable Suspicion Supervisor Training delivers the tools and skills to recognize employee substance abuse.</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drivers, machine operators, field workers safety tasks">
            <a:extLst>
              <a:ext uri="{FF2B5EF4-FFF2-40B4-BE49-F238E27FC236}">
                <a16:creationId xmlns:a16="http://schemas.microsoft.com/office/drawing/2014/main" id="{7B2324FF-6EC9-4E98-9780-BC5940F7AD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910"/>
          <a:stretch/>
        </p:blipFill>
        <p:spPr bwMode="auto">
          <a:xfrm>
            <a:off x="4221854" y="0"/>
            <a:ext cx="14066146" cy="1028421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a:extLst>
              <a:ext uri="{FF2B5EF4-FFF2-40B4-BE49-F238E27FC236}">
                <a16:creationId xmlns:a16="http://schemas.microsoft.com/office/drawing/2014/main" id="{5C0431FB-EEE5-4DAD-9396-1B2799383766}"/>
              </a:ext>
            </a:extLst>
          </p:cNvPr>
          <p:cNvSpPr/>
          <p:nvPr/>
        </p:nvSpPr>
        <p:spPr>
          <a:xfrm>
            <a:off x="0" y="-24653"/>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7" name="Group 20">
            <a:extLst>
              <a:ext uri="{FF2B5EF4-FFF2-40B4-BE49-F238E27FC236}">
                <a16:creationId xmlns:a16="http://schemas.microsoft.com/office/drawing/2014/main" id="{6A2EE282-3F0E-48E3-8A4C-4C198B8FBCBE}"/>
              </a:ext>
            </a:extLst>
          </p:cNvPr>
          <p:cNvGrpSpPr/>
          <p:nvPr/>
        </p:nvGrpSpPr>
        <p:grpSpPr>
          <a:xfrm>
            <a:off x="-86829" y="-32879"/>
            <a:ext cx="8680118" cy="10287000"/>
            <a:chOff x="-6418735" y="-374073"/>
            <a:chExt cx="6198421" cy="10287000"/>
          </a:xfrm>
        </p:grpSpPr>
        <p:sp>
          <p:nvSpPr>
            <p:cNvPr id="9" name="Rectangle 4">
              <a:extLst>
                <a:ext uri="{FF2B5EF4-FFF2-40B4-BE49-F238E27FC236}">
                  <a16:creationId xmlns:a16="http://schemas.microsoft.com/office/drawing/2014/main" id="{B785FD58-7E78-41DD-B8F9-95CAC72BE8C1}"/>
                </a:ext>
              </a:extLst>
            </p:cNvPr>
            <p:cNvSpPr/>
            <p:nvPr/>
          </p:nvSpPr>
          <p:spPr>
            <a:xfrm>
              <a:off x="-6418735" y="-374073"/>
              <a:ext cx="6198421"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uk-UA" sz="2800" dirty="0">
                <a:solidFill>
                  <a:schemeClr val="tx1"/>
                </a:solidFill>
              </a:endParaRPr>
            </a:p>
          </p:txBody>
        </p:sp>
        <p:sp>
          <p:nvSpPr>
            <p:cNvPr id="10" name="TextBox 6">
              <a:extLst>
                <a:ext uri="{FF2B5EF4-FFF2-40B4-BE49-F238E27FC236}">
                  <a16:creationId xmlns:a16="http://schemas.microsoft.com/office/drawing/2014/main" id="{B79F5B80-9173-4780-8ABB-39C0302D06F1}"/>
                </a:ext>
              </a:extLst>
            </p:cNvPr>
            <p:cNvSpPr txBox="1"/>
            <p:nvPr/>
          </p:nvSpPr>
          <p:spPr>
            <a:xfrm>
              <a:off x="-6149100" y="5933"/>
              <a:ext cx="5873605" cy="110799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the Danger?</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2" name="TextBox 13">
              <a:extLst>
                <a:ext uri="{FF2B5EF4-FFF2-40B4-BE49-F238E27FC236}">
                  <a16:creationId xmlns:a16="http://schemas.microsoft.com/office/drawing/2014/main" id="{FDA60557-BA79-460F-BF5F-4FA86BF69E8D}"/>
                </a:ext>
              </a:extLst>
            </p:cNvPr>
            <p:cNvSpPr txBox="1"/>
            <p:nvPr/>
          </p:nvSpPr>
          <p:spPr>
            <a:xfrm>
              <a:off x="-6268297" y="2821106"/>
              <a:ext cx="6035180" cy="6247801"/>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dirty="0">
                  <a:solidFill>
                    <a:schemeClr val="bg2"/>
                  </a:solidFill>
                </a:rPr>
                <a:t>Delivery drivers, machine operators, field workers and warehouse personnel regularly perform safety-sensitive tasks.</a:t>
              </a:r>
            </a:p>
            <a:p>
              <a:pPr marL="457200" indent="-457200" algn="just">
                <a:lnSpc>
                  <a:spcPct val="150000"/>
                </a:lnSpc>
                <a:buFont typeface="Arial" panose="020B0604020202020204" pitchFamily="34" charset="0"/>
                <a:buChar char="•"/>
              </a:pPr>
              <a:r>
                <a:rPr lang="en-US" dirty="0">
                  <a:solidFill>
                    <a:schemeClr val="bg2"/>
                  </a:solidFill>
                </a:rPr>
                <a:t>While performing those safety-related activities under the influence of drugs or alcohol occur every day in thousands of workplaces across the country.</a:t>
              </a:r>
            </a:p>
            <a:p>
              <a:pPr marL="457200" indent="-457200" algn="just">
                <a:lnSpc>
                  <a:spcPct val="150000"/>
                </a:lnSpc>
                <a:buFont typeface="Arial" panose="020B0604020202020204" pitchFamily="34" charset="0"/>
                <a:buChar char="•"/>
              </a:pPr>
              <a:r>
                <a:rPr lang="en-US" dirty="0">
                  <a:solidFill>
                    <a:schemeClr val="bg2"/>
                  </a:solidFill>
                </a:rPr>
                <a:t>8% of full-time workers report that they are current illicit drug user. 4% of workers reported using alcohol 4 hours prior to reporting for work.</a:t>
              </a:r>
            </a:p>
            <a:p>
              <a:pPr algn="just">
                <a:lnSpc>
                  <a:spcPct val="150000"/>
                </a:lnSpc>
              </a:pPr>
              <a:endParaRPr lang="en-US" dirty="0">
                <a:solidFill>
                  <a:schemeClr val="bg2"/>
                </a:solidFill>
              </a:endParaRPr>
            </a:p>
          </p:txBody>
        </p:sp>
      </p:grpSp>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a:extLst>
              <a:ext uri="{FF2B5EF4-FFF2-40B4-BE49-F238E27FC236}">
                <a16:creationId xmlns:a16="http://schemas.microsoft.com/office/drawing/2014/main" id="{5104E319-9595-48AE-901B-7D28BEEB5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5" y="0"/>
            <a:ext cx="15399701" cy="10287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a:extLst>
              <a:ext uri="{FF2B5EF4-FFF2-40B4-BE49-F238E27FC236}">
                <a16:creationId xmlns:a16="http://schemas.microsoft.com/office/drawing/2014/main" id="{5C0431FB-EEE5-4DAD-9396-1B2799383766}"/>
              </a:ext>
            </a:extLst>
          </p:cNvPr>
          <p:cNvSpPr/>
          <p:nvPr/>
        </p:nvSpPr>
        <p:spPr>
          <a:xfrm>
            <a:off x="-46489"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7" name="Group 20">
            <a:extLst>
              <a:ext uri="{FF2B5EF4-FFF2-40B4-BE49-F238E27FC236}">
                <a16:creationId xmlns:a16="http://schemas.microsoft.com/office/drawing/2014/main" id="{6A2EE282-3F0E-48E3-8A4C-4C198B8FBCBE}"/>
              </a:ext>
            </a:extLst>
          </p:cNvPr>
          <p:cNvGrpSpPr/>
          <p:nvPr/>
        </p:nvGrpSpPr>
        <p:grpSpPr>
          <a:xfrm>
            <a:off x="9417435" y="0"/>
            <a:ext cx="8680118" cy="10287000"/>
            <a:chOff x="-6418735" y="-374073"/>
            <a:chExt cx="6198421" cy="10287000"/>
          </a:xfrm>
        </p:grpSpPr>
        <p:sp>
          <p:nvSpPr>
            <p:cNvPr id="9" name="Rectangle 4">
              <a:extLst>
                <a:ext uri="{FF2B5EF4-FFF2-40B4-BE49-F238E27FC236}">
                  <a16:creationId xmlns:a16="http://schemas.microsoft.com/office/drawing/2014/main" id="{B785FD58-7E78-41DD-B8F9-95CAC72BE8C1}"/>
                </a:ext>
              </a:extLst>
            </p:cNvPr>
            <p:cNvSpPr/>
            <p:nvPr/>
          </p:nvSpPr>
          <p:spPr>
            <a:xfrm>
              <a:off x="-6418735" y="-374073"/>
              <a:ext cx="6198421"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uk-UA" sz="2800" dirty="0">
                <a:solidFill>
                  <a:schemeClr val="tx1"/>
                </a:solidFill>
              </a:endParaRPr>
            </a:p>
          </p:txBody>
        </p:sp>
        <p:sp>
          <p:nvSpPr>
            <p:cNvPr id="10" name="TextBox 6">
              <a:extLst>
                <a:ext uri="{FF2B5EF4-FFF2-40B4-BE49-F238E27FC236}">
                  <a16:creationId xmlns:a16="http://schemas.microsoft.com/office/drawing/2014/main" id="{B79F5B80-9173-4780-8ABB-39C0302D06F1}"/>
                </a:ext>
              </a:extLst>
            </p:cNvPr>
            <p:cNvSpPr txBox="1"/>
            <p:nvPr/>
          </p:nvSpPr>
          <p:spPr>
            <a:xfrm>
              <a:off x="-6276366" y="326619"/>
              <a:ext cx="5873605" cy="110799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the Danger?</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2" name="TextBox 13">
              <a:extLst>
                <a:ext uri="{FF2B5EF4-FFF2-40B4-BE49-F238E27FC236}">
                  <a16:creationId xmlns:a16="http://schemas.microsoft.com/office/drawing/2014/main" id="{FDA60557-BA79-460F-BF5F-4FA86BF69E8D}"/>
                </a:ext>
              </a:extLst>
            </p:cNvPr>
            <p:cNvSpPr txBox="1"/>
            <p:nvPr/>
          </p:nvSpPr>
          <p:spPr>
            <a:xfrm>
              <a:off x="-6337115" y="3665658"/>
              <a:ext cx="6035180" cy="5001306"/>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dirty="0">
                  <a:solidFill>
                    <a:schemeClr val="bg2"/>
                  </a:solidFill>
                </a:rPr>
                <a:t>Substance abusers cost employers approximately $10,000/year due to absenteeism, low productivity, lost time accidents, increased health and Workers Compensation Board costs.</a:t>
              </a:r>
            </a:p>
            <a:p>
              <a:pPr marL="457200" indent="-457200" algn="just">
                <a:lnSpc>
                  <a:spcPct val="150000"/>
                </a:lnSpc>
                <a:buFont typeface="Arial" panose="020B0604020202020204" pitchFamily="34" charset="0"/>
                <a:buChar char="•"/>
              </a:pPr>
              <a:r>
                <a:rPr lang="en-US" dirty="0">
                  <a:solidFill>
                    <a:schemeClr val="bg2"/>
                  </a:solidFill>
                </a:rPr>
                <a:t> Many employees are not aware of how drugs and alcohol negatively impact safety, productivity, and culture on a job site.</a:t>
              </a:r>
            </a:p>
            <a:p>
              <a:pPr algn="just">
                <a:lnSpc>
                  <a:spcPct val="150000"/>
                </a:lnSpc>
              </a:pPr>
              <a:endParaRPr lang="en-US" dirty="0">
                <a:solidFill>
                  <a:schemeClr val="bg2"/>
                </a:solidFill>
              </a:endParaRPr>
            </a:p>
          </p:txBody>
        </p:sp>
      </p:grpSp>
    </p:spTree>
    <p:extLst>
      <p:ext uri="{BB962C8B-B14F-4D97-AF65-F5344CB8AC3E}">
        <p14:creationId xmlns:p14="http://schemas.microsoft.com/office/powerpoint/2010/main" val="1629934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The importance of reasonable suspicion for supervisors.">
            <a:extLst>
              <a:ext uri="{FF2B5EF4-FFF2-40B4-BE49-F238E27FC236}">
                <a16:creationId xmlns:a16="http://schemas.microsoft.com/office/drawing/2014/main" id="{64E68ED5-7211-4921-B0D6-49107D99A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9" y="2781300"/>
            <a:ext cx="18327872" cy="7505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33383"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762000" y="925284"/>
            <a:ext cx="7467600" cy="7571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sz="4800"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0" y="2781300"/>
            <a:ext cx="18234212" cy="230056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solidFill>
                  <a:schemeClr val="bg2"/>
                </a:solidFill>
              </a:rPr>
              <a:t> </a:t>
            </a:r>
            <a:r>
              <a:rPr lang="en-US" b="1" dirty="0"/>
              <a:t>The importance of reasonable suspicion for supervisors.</a:t>
            </a:r>
            <a:endParaRPr lang="en-US" dirty="0"/>
          </a:p>
          <a:p>
            <a:pPr marL="457200" indent="-457200">
              <a:lnSpc>
                <a:spcPct val="150000"/>
              </a:lnSpc>
              <a:buFont typeface="Arial" panose="020B0604020202020204" pitchFamily="34" charset="0"/>
              <a:buChar char="•"/>
            </a:pPr>
            <a:r>
              <a:rPr lang="en-US" b="1" dirty="0"/>
              <a:t>Significant training is required.</a:t>
            </a:r>
            <a:endParaRPr lang="en-US" dirty="0"/>
          </a:p>
          <a:p>
            <a:pPr marL="457200" indent="-457200">
              <a:lnSpc>
                <a:spcPct val="150000"/>
              </a:lnSpc>
              <a:buFont typeface="Arial" panose="020B0604020202020204" pitchFamily="34" charset="0"/>
              <a:buChar char="•"/>
            </a:pPr>
            <a:r>
              <a:rPr lang="en-US" dirty="0"/>
              <a:t>It is also important that supervisors feel confident and comfortable in their role. </a:t>
            </a:r>
          </a:p>
          <a:p>
            <a:pPr marL="457200" indent="-457200">
              <a:lnSpc>
                <a:spcPct val="150000"/>
              </a:lnSpc>
              <a:buFont typeface="Arial" panose="020B0604020202020204" pitchFamily="34" charset="0"/>
              <a:buChar char="•"/>
            </a:pPr>
            <a:r>
              <a:rPr lang="en-US" dirty="0"/>
              <a:t>What is reasonable suspicion?? </a:t>
            </a:r>
          </a:p>
        </p:txBody>
      </p:sp>
    </p:spTree>
    <p:extLst>
      <p:ext uri="{BB962C8B-B14F-4D97-AF65-F5344CB8AC3E}">
        <p14:creationId xmlns:p14="http://schemas.microsoft.com/office/powerpoint/2010/main" val="149751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supervisors controlling alcohol on their construction workers">
            <a:extLst>
              <a:ext uri="{FF2B5EF4-FFF2-40B4-BE49-F238E27FC236}">
                <a16:creationId xmlns:a16="http://schemas.microsoft.com/office/drawing/2014/main" id="{CFF90230-80EE-49D7-A73C-774D2E066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2" y="775056"/>
            <a:ext cx="18292465" cy="95119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1"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 name="TextBox 6">
            <a:extLst>
              <a:ext uri="{FF2B5EF4-FFF2-40B4-BE49-F238E27FC236}">
                <a16:creationId xmlns:a16="http://schemas.microsoft.com/office/drawing/2014/main" id="{B0369C6B-D18C-4CCF-81D5-91F16F2021B5}"/>
              </a:ext>
            </a:extLst>
          </p:cNvPr>
          <p:cNvSpPr txBox="1"/>
          <p:nvPr/>
        </p:nvSpPr>
        <p:spPr>
          <a:xfrm>
            <a:off x="1219200" y="4381500"/>
            <a:ext cx="16611601" cy="43780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lvl="0" indent="-457200">
              <a:lnSpc>
                <a:spcPct val="150000"/>
              </a:lnSpc>
              <a:buFont typeface="Arial" panose="020B0604020202020204" pitchFamily="34" charset="0"/>
              <a:buChar char="•"/>
            </a:pPr>
            <a:r>
              <a:rPr lang="en-US" dirty="0"/>
              <a:t>The odor of alcohol or a controlled substance on the breath</a:t>
            </a:r>
          </a:p>
          <a:p>
            <a:pPr marL="457200" lvl="0" indent="-457200">
              <a:lnSpc>
                <a:spcPct val="150000"/>
              </a:lnSpc>
              <a:buFont typeface="Arial" panose="020B0604020202020204" pitchFamily="34" charset="0"/>
              <a:buChar char="•"/>
            </a:pPr>
            <a:r>
              <a:rPr lang="en-US" dirty="0"/>
              <a:t>Unsteady gait</a:t>
            </a:r>
          </a:p>
          <a:p>
            <a:pPr marL="457200" lvl="0" indent="-457200">
              <a:lnSpc>
                <a:spcPct val="150000"/>
              </a:lnSpc>
              <a:buFont typeface="Arial" panose="020B0604020202020204" pitchFamily="34" charset="0"/>
              <a:buChar char="•"/>
            </a:pPr>
            <a:r>
              <a:rPr lang="en-US" dirty="0"/>
              <a:t>Slurred speech</a:t>
            </a:r>
          </a:p>
          <a:p>
            <a:pPr marL="457200" lvl="0" indent="-457200">
              <a:lnSpc>
                <a:spcPct val="150000"/>
              </a:lnSpc>
              <a:buFont typeface="Arial" panose="020B0604020202020204" pitchFamily="34" charset="0"/>
              <a:buChar char="•"/>
            </a:pPr>
            <a:r>
              <a:rPr lang="en-US" dirty="0"/>
              <a:t>Difficulty conversing or understanding</a:t>
            </a:r>
          </a:p>
          <a:p>
            <a:pPr marL="457200" lvl="0" indent="-457200">
              <a:lnSpc>
                <a:spcPct val="150000"/>
              </a:lnSpc>
              <a:buFont typeface="Arial" panose="020B0604020202020204" pitchFamily="34" charset="0"/>
              <a:buChar char="•"/>
            </a:pPr>
            <a:r>
              <a:rPr lang="en-US" dirty="0"/>
              <a:t>Dilated or pinpoint pupils</a:t>
            </a:r>
          </a:p>
          <a:p>
            <a:pPr marL="457200" lvl="0" indent="-457200">
              <a:lnSpc>
                <a:spcPct val="150000"/>
              </a:lnSpc>
              <a:buFont typeface="Arial" panose="020B0604020202020204" pitchFamily="34" charset="0"/>
              <a:buChar char="•"/>
            </a:pPr>
            <a:r>
              <a:rPr lang="en-US" dirty="0"/>
              <a:t>Red or glassy eyes</a:t>
            </a:r>
          </a:p>
          <a:p>
            <a:pPr marL="457200" lvl="0" indent="-457200">
              <a:lnSpc>
                <a:spcPct val="150000"/>
              </a:lnSpc>
              <a:buFont typeface="Arial" panose="020B0604020202020204" pitchFamily="34" charset="0"/>
              <a:buChar char="•"/>
            </a:pPr>
            <a:r>
              <a:rPr lang="en-US" dirty="0"/>
              <a:t>Hyperactivity or drowsiness</a:t>
            </a:r>
          </a:p>
        </p:txBody>
      </p:sp>
      <p:sp>
        <p:nvSpPr>
          <p:cNvPr id="12" name="Title 7"/>
          <p:cNvSpPr txBox="1">
            <a:spLocks/>
          </p:cNvSpPr>
          <p:nvPr/>
        </p:nvSpPr>
        <p:spPr>
          <a:xfrm>
            <a:off x="762000" y="775056"/>
            <a:ext cx="7739082" cy="70173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sz="4400" dirty="0">
                <a:solidFill>
                  <a:schemeClr val="bg2"/>
                </a:solidFill>
              </a:rPr>
              <a:t>How to Protect Yourself</a:t>
            </a:r>
          </a:p>
        </p:txBody>
      </p:sp>
    </p:spTree>
    <p:extLst>
      <p:ext uri="{BB962C8B-B14F-4D97-AF65-F5344CB8AC3E}">
        <p14:creationId xmlns:p14="http://schemas.microsoft.com/office/powerpoint/2010/main" val="3202398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A48ED5A5-567C-4852-A431-CAC397DB3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22412" y="-131928"/>
            <a:ext cx="18288000" cy="10418927"/>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1754841" y="594159"/>
            <a:ext cx="7353300" cy="71558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13738412" y="299713"/>
            <a:ext cx="4594412" cy="99872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lvl="0" indent="-457200">
              <a:lnSpc>
                <a:spcPct val="150000"/>
              </a:lnSpc>
              <a:buFont typeface="Arial" panose="020B0604020202020204" pitchFamily="34" charset="0"/>
              <a:buChar char="•"/>
            </a:pPr>
            <a:r>
              <a:rPr lang="en-US" dirty="0"/>
              <a:t>Confusion</a:t>
            </a:r>
          </a:p>
          <a:p>
            <a:pPr marL="457200" lvl="0" indent="-457200">
              <a:lnSpc>
                <a:spcPct val="150000"/>
              </a:lnSpc>
              <a:buFont typeface="Arial" panose="020B0604020202020204" pitchFamily="34" charset="0"/>
              <a:buChar char="•"/>
            </a:pPr>
            <a:r>
              <a:rPr lang="en-US" dirty="0"/>
              <a:t>Anxiety</a:t>
            </a:r>
          </a:p>
          <a:p>
            <a:pPr marL="457200" lvl="0" indent="-457200">
              <a:lnSpc>
                <a:spcPct val="150000"/>
              </a:lnSpc>
              <a:buFont typeface="Arial" panose="020B0604020202020204" pitchFamily="34" charset="0"/>
              <a:buChar char="•"/>
            </a:pPr>
            <a:r>
              <a:rPr lang="en-US" dirty="0"/>
              <a:t>Excessive thirst or hunger</a:t>
            </a:r>
          </a:p>
          <a:p>
            <a:pPr marL="457200" lvl="0" indent="-457200">
              <a:lnSpc>
                <a:spcPct val="150000"/>
              </a:lnSpc>
              <a:buFont typeface="Arial" panose="020B0604020202020204" pitchFamily="34" charset="0"/>
              <a:buChar char="•"/>
            </a:pPr>
            <a:r>
              <a:rPr lang="en-US" dirty="0"/>
              <a:t>Distorted sense of time</a:t>
            </a:r>
          </a:p>
          <a:p>
            <a:pPr marL="457200" lvl="0" indent="-457200">
              <a:lnSpc>
                <a:spcPct val="150000"/>
              </a:lnSpc>
              <a:buFont typeface="Arial" panose="020B0604020202020204" pitchFamily="34" charset="0"/>
              <a:buChar char="•"/>
            </a:pPr>
            <a:r>
              <a:rPr lang="en-US" dirty="0"/>
              <a:t>Flat emotions or exaggerated emotions</a:t>
            </a:r>
          </a:p>
          <a:p>
            <a:pPr marL="457200" lvl="0" indent="-457200">
              <a:lnSpc>
                <a:spcPct val="150000"/>
              </a:lnSpc>
              <a:buFont typeface="Arial" panose="020B0604020202020204" pitchFamily="34" charset="0"/>
              <a:buChar char="•"/>
            </a:pPr>
            <a:r>
              <a:rPr lang="en-US" dirty="0"/>
              <a:t>Difficulty focusing eyes and/or attention</a:t>
            </a:r>
          </a:p>
          <a:p>
            <a:pPr marL="457200" lvl="0" indent="-457200">
              <a:lnSpc>
                <a:spcPct val="150000"/>
              </a:lnSpc>
              <a:buFont typeface="Arial" panose="020B0604020202020204" pitchFamily="34" charset="0"/>
              <a:buChar char="•"/>
            </a:pPr>
            <a:r>
              <a:rPr lang="en-US" dirty="0"/>
              <a:t>Observation of the consumption of alcohol</a:t>
            </a:r>
          </a:p>
          <a:p>
            <a:pPr marL="457200" lvl="0" indent="-457200">
              <a:lnSpc>
                <a:spcPct val="150000"/>
              </a:lnSpc>
              <a:buFont typeface="Arial" panose="020B0604020202020204" pitchFamily="34" charset="0"/>
              <a:buChar char="•"/>
            </a:pPr>
            <a:r>
              <a:rPr lang="en-US" dirty="0"/>
              <a:t>Observation of the possession of a controlled substance or use of a controlled substance that is reported by a credible source</a:t>
            </a:r>
          </a:p>
        </p:txBody>
      </p:sp>
    </p:spTree>
    <p:extLst>
      <p:ext uri="{BB962C8B-B14F-4D97-AF65-F5344CB8AC3E}">
        <p14:creationId xmlns:p14="http://schemas.microsoft.com/office/powerpoint/2010/main" val="3593196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lated image">
            <a:extLst>
              <a:ext uri="{FF2B5EF4-FFF2-40B4-BE49-F238E27FC236}">
                <a16:creationId xmlns:a16="http://schemas.microsoft.com/office/drawing/2014/main" id="{EA2CAB37-2DBC-48C6-9295-26AFDE30BC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51"/>
          <a:stretch/>
        </p:blipFill>
        <p:spPr bwMode="auto">
          <a:xfrm>
            <a:off x="6172201" y="2240"/>
            <a:ext cx="12115800" cy="102830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22910" y="-103139"/>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10923246" y="419100"/>
            <a:ext cx="7353300"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8965" y="-69036"/>
            <a:ext cx="10720544" cy="103537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lnSpc>
                <a:spcPct val="150000"/>
              </a:lnSpc>
            </a:pPr>
            <a:r>
              <a:rPr lang="en-US" sz="2800" b="1" dirty="0"/>
              <a:t>Key elements for Supervisor Training:</a:t>
            </a:r>
            <a:endParaRPr lang="en-US" sz="2400" dirty="0"/>
          </a:p>
          <a:p>
            <a:pPr marL="457200" lvl="0" indent="-457200" algn="just" fontAlgn="base">
              <a:lnSpc>
                <a:spcPct val="150000"/>
              </a:lnSpc>
              <a:buFont typeface="Arial" panose="020B0604020202020204" pitchFamily="34" charset="0"/>
              <a:buChar char="•"/>
            </a:pPr>
            <a:r>
              <a:rPr lang="en-US" sz="2800" dirty="0"/>
              <a:t>Recognize the signs and symptoms of alcohol abuse and controlled substance use.</a:t>
            </a:r>
            <a:endParaRPr lang="en-US" sz="2400" dirty="0"/>
          </a:p>
          <a:p>
            <a:pPr marL="457200" lvl="0" indent="-457200" algn="just" fontAlgn="base">
              <a:lnSpc>
                <a:spcPct val="150000"/>
              </a:lnSpc>
              <a:buFont typeface="Arial" panose="020B0604020202020204" pitchFamily="34" charset="0"/>
              <a:buChar char="•"/>
            </a:pPr>
            <a:r>
              <a:rPr lang="en-US" sz="2800" dirty="0"/>
              <a:t>Know how to approach workers in a professional and respectful manner.</a:t>
            </a:r>
            <a:endParaRPr lang="en-US" sz="2400" dirty="0"/>
          </a:p>
          <a:p>
            <a:pPr marL="457200" lvl="0" indent="-457200" algn="just" fontAlgn="base">
              <a:lnSpc>
                <a:spcPct val="150000"/>
              </a:lnSpc>
              <a:buFont typeface="Arial" panose="020B0604020202020204" pitchFamily="34" charset="0"/>
              <a:buChar char="•"/>
            </a:pPr>
            <a:r>
              <a:rPr lang="en-US" sz="2800" dirty="0"/>
              <a:t>Have a high level of confidence in relation to reasonable suspicion testing responsibilities.</a:t>
            </a:r>
            <a:endParaRPr lang="en-US" sz="2400" dirty="0"/>
          </a:p>
          <a:p>
            <a:pPr marL="457200" lvl="0" indent="-457200" algn="just" fontAlgn="base">
              <a:lnSpc>
                <a:spcPct val="150000"/>
              </a:lnSpc>
              <a:buFont typeface="Arial" panose="020B0604020202020204" pitchFamily="34" charset="0"/>
              <a:buChar char="•"/>
            </a:pPr>
            <a:r>
              <a:rPr lang="en-US" sz="2800" dirty="0"/>
              <a:t>Alcohol and drugs explained (Marijuana, cocaine, Amphetamines, Methamphetamines, Opiates, Phencyclidine)</a:t>
            </a:r>
            <a:endParaRPr lang="en-US" sz="2400" dirty="0"/>
          </a:p>
          <a:p>
            <a:pPr marL="457200" lvl="0" indent="-457200" algn="just" fontAlgn="base">
              <a:lnSpc>
                <a:spcPct val="150000"/>
              </a:lnSpc>
              <a:buFont typeface="Arial" panose="020B0604020202020204" pitchFamily="34" charset="0"/>
              <a:buChar char="•"/>
            </a:pPr>
            <a:r>
              <a:rPr lang="en-US" sz="2800" dirty="0"/>
              <a:t>Assumptions:</a:t>
            </a:r>
            <a:endParaRPr lang="en-US" sz="2400" dirty="0"/>
          </a:p>
          <a:p>
            <a:pPr marL="457200" lvl="0" indent="-457200" algn="just" fontAlgn="base">
              <a:lnSpc>
                <a:spcPct val="150000"/>
              </a:lnSpc>
              <a:buFont typeface="Arial" panose="020B0604020202020204" pitchFamily="34" charset="0"/>
              <a:buChar char="•"/>
            </a:pPr>
            <a:r>
              <a:rPr lang="en-US" sz="2800" dirty="0"/>
              <a:t>No tolerance policy for this behavior in safety sensitive positions.</a:t>
            </a:r>
            <a:endParaRPr lang="en-US" sz="2400" dirty="0"/>
          </a:p>
          <a:p>
            <a:pPr marL="457200" lvl="0" indent="-457200" algn="just" fontAlgn="base">
              <a:lnSpc>
                <a:spcPct val="150000"/>
              </a:lnSpc>
              <a:buFont typeface="Arial" panose="020B0604020202020204" pitchFamily="34" charset="0"/>
              <a:buChar char="•"/>
            </a:pPr>
            <a:r>
              <a:rPr lang="en-US" sz="2800" dirty="0"/>
              <a:t>Professional and respectful methods must be employed.</a:t>
            </a:r>
            <a:endParaRPr lang="en-US" sz="2400" dirty="0"/>
          </a:p>
          <a:p>
            <a:pPr marL="457200" lvl="0" indent="-457200" algn="just" fontAlgn="base">
              <a:lnSpc>
                <a:spcPct val="150000"/>
              </a:lnSpc>
              <a:buFont typeface="Arial" panose="020B0604020202020204" pitchFamily="34" charset="0"/>
              <a:buChar char="•"/>
            </a:pPr>
            <a:r>
              <a:rPr lang="en-US" sz="2800" dirty="0"/>
              <a:t>Policy and procedure must be followed.</a:t>
            </a:r>
            <a:endParaRPr lang="en-US" sz="2400" dirty="0"/>
          </a:p>
          <a:p>
            <a:pPr marL="457200" lvl="0" indent="-457200" algn="just" fontAlgn="base">
              <a:lnSpc>
                <a:spcPct val="150000"/>
              </a:lnSpc>
              <a:buFont typeface="Arial" panose="020B0604020202020204" pitchFamily="34" charset="0"/>
              <a:buChar char="•"/>
            </a:pPr>
            <a:r>
              <a:rPr lang="en-US" sz="2800" dirty="0"/>
              <a:t>Zero tolerance does not necessarily equate with termination if the worker is found to be under the influence.</a:t>
            </a:r>
            <a:endParaRPr lang="en-US" sz="2400" dirty="0"/>
          </a:p>
        </p:txBody>
      </p:sp>
    </p:spTree>
    <p:extLst>
      <p:ext uri="{BB962C8B-B14F-4D97-AF65-F5344CB8AC3E}">
        <p14:creationId xmlns:p14="http://schemas.microsoft.com/office/powerpoint/2010/main" val="1143189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9712</TotalTime>
  <Words>1294</Words>
  <Application>Microsoft Office PowerPoint</Application>
  <PresentationFormat>Personalizado</PresentationFormat>
  <Paragraphs>153</Paragraphs>
  <Slides>16</Slides>
  <Notes>16</Notes>
  <HiddenSlides>0</HiddenSlides>
  <MMClips>0</MMClips>
  <ScaleCrop>false</ScaleCrop>
  <HeadingPairs>
    <vt:vector size="6" baseType="variant">
      <vt:variant>
        <vt:lpstr>Fuentes usadas</vt:lpstr>
      </vt:variant>
      <vt:variant>
        <vt:i4>3</vt:i4>
      </vt:variant>
      <vt:variant>
        <vt:lpstr>Tema</vt:lpstr>
      </vt:variant>
      <vt:variant>
        <vt:i4>4</vt:i4>
      </vt:variant>
      <vt:variant>
        <vt:lpstr>Títulos de diapositiva</vt:lpstr>
      </vt:variant>
      <vt:variant>
        <vt:i4>16</vt:i4>
      </vt:variant>
    </vt:vector>
  </HeadingPairs>
  <TitlesOfParts>
    <vt:vector size="23" baseType="lpstr">
      <vt:lpstr>Arial</vt:lpstr>
      <vt:lpstr>Calibri</vt:lpstr>
      <vt:lpstr>Roboto</vt:lpstr>
      <vt:lpstr>GENARAL LAYOUTS</vt:lpstr>
      <vt:lpstr>TEAM SLIDES</vt:lpstr>
      <vt:lpstr>SLIDES WITH IMAGES</vt:lpstr>
      <vt:lpstr>PORTFOLIO</vt:lpstr>
      <vt:lpstr>Presentación de PowerPoint</vt:lpstr>
      <vt:lpstr>REASONABLE SUSPICION FOR SUPERVISORS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HP</cp:lastModifiedBy>
  <cp:revision>1064</cp:revision>
  <cp:lastPrinted>2019-08-02T13:41:29Z</cp:lastPrinted>
  <dcterms:created xsi:type="dcterms:W3CDTF">2015-01-20T11:47:48Z</dcterms:created>
  <dcterms:modified xsi:type="dcterms:W3CDTF">2019-08-02T13:47:17Z</dcterms:modified>
</cp:coreProperties>
</file>