
<file path=[Content_Types].xml><?xml version="1.0" encoding="utf-8"?>
<Types xmlns="http://schemas.openxmlformats.org/package/2006/content-types">
  <Default Extension="bin" ContentType="audio/unknown"/>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2"/>
  </p:notesMasterIdLst>
  <p:sldIdLst>
    <p:sldId id="269" r:id="rId5"/>
    <p:sldId id="606" r:id="rId6"/>
    <p:sldId id="613" r:id="rId7"/>
    <p:sldId id="614" r:id="rId8"/>
    <p:sldId id="619" r:id="rId9"/>
    <p:sldId id="616" r:id="rId10"/>
    <p:sldId id="622" r:id="rId11"/>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735" autoAdjust="0"/>
    <p:restoredTop sz="41697" autoAdjust="0"/>
  </p:normalViewPr>
  <p:slideViewPr>
    <p:cSldViewPr>
      <p:cViewPr>
        <p:scale>
          <a:sx n="30" d="100"/>
          <a:sy n="30" d="100"/>
        </p:scale>
        <p:origin x="1506" y="684"/>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BF5B8EE-91D6-4AD3-94AE-959816663A58}"/>
    <pc:docChg chg="custSel modSld">
      <pc:chgData name="Edwin Landivar" userId="ae2ac59f40d9f62d" providerId="LiveId" clId="{8BF5B8EE-91D6-4AD3-94AE-959816663A58}" dt="2020-04-19T18:58:04.354" v="78"/>
      <pc:docMkLst>
        <pc:docMk/>
      </pc:docMkLst>
      <pc:sldChg chg="addSp delSp modSp delAnim modAnim">
        <pc:chgData name="Edwin Landivar" userId="ae2ac59f40d9f62d" providerId="LiveId" clId="{8BF5B8EE-91D6-4AD3-94AE-959816663A58}" dt="2020-04-19T18:55:28.268" v="43" actId="1076"/>
        <pc:sldMkLst>
          <pc:docMk/>
          <pc:sldMk cId="3378895467" sldId="606"/>
        </pc:sldMkLst>
        <pc:spChg chg="mod">
          <ac:chgData name="Edwin Landivar" userId="ae2ac59f40d9f62d" providerId="LiveId" clId="{8BF5B8EE-91D6-4AD3-94AE-959816663A58}" dt="2020-04-19T18:54:55.359" v="35" actId="20577"/>
          <ac:spMkLst>
            <pc:docMk/>
            <pc:sldMk cId="3378895467" sldId="606"/>
            <ac:spMk id="5" creationId="{00000000-0000-0000-0000-000000000000}"/>
          </ac:spMkLst>
        </pc:spChg>
        <pc:picChg chg="add mod">
          <ac:chgData name="Edwin Landivar" userId="ae2ac59f40d9f62d" providerId="LiveId" clId="{8BF5B8EE-91D6-4AD3-94AE-959816663A58}" dt="2020-04-19T18:55:04.716" v="36"/>
          <ac:picMkLst>
            <pc:docMk/>
            <pc:sldMk cId="3378895467" sldId="606"/>
            <ac:picMk id="2" creationId="{1BEC765A-5D9B-49AD-B8A3-7DD0D87559E6}"/>
          </ac:picMkLst>
        </pc:picChg>
        <pc:picChg chg="del">
          <ac:chgData name="Edwin Landivar" userId="ae2ac59f40d9f62d" providerId="LiveId" clId="{8BF5B8EE-91D6-4AD3-94AE-959816663A58}" dt="2020-04-19T05:22:16.781" v="0" actId="478"/>
          <ac:picMkLst>
            <pc:docMk/>
            <pc:sldMk cId="3378895467" sldId="606"/>
            <ac:picMk id="4" creationId="{26C68A98-6929-4FBA-8F26-7D8C9B88C338}"/>
          </ac:picMkLst>
        </pc:picChg>
        <pc:picChg chg="add mod">
          <ac:chgData name="Edwin Landivar" userId="ae2ac59f40d9f62d" providerId="LiveId" clId="{8BF5B8EE-91D6-4AD3-94AE-959816663A58}" dt="2020-04-19T18:55:28.268" v="43" actId="1076"/>
          <ac:picMkLst>
            <pc:docMk/>
            <pc:sldMk cId="3378895467" sldId="606"/>
            <ac:picMk id="4" creationId="{3A5C4C3D-AA4B-4C63-828E-624DCAD8C04F}"/>
          </ac:picMkLst>
        </pc:picChg>
      </pc:sldChg>
      <pc:sldChg chg="addSp delSp modSp delAnim modAnim">
        <pc:chgData name="Edwin Landivar" userId="ae2ac59f40d9f62d" providerId="LiveId" clId="{8BF5B8EE-91D6-4AD3-94AE-959816663A58}" dt="2020-04-19T18:56:06.747" v="50"/>
        <pc:sldMkLst>
          <pc:docMk/>
          <pc:sldMk cId="837056114" sldId="613"/>
        </pc:sldMkLst>
        <pc:picChg chg="del">
          <ac:chgData name="Edwin Landivar" userId="ae2ac59f40d9f62d" providerId="LiveId" clId="{8BF5B8EE-91D6-4AD3-94AE-959816663A58}" dt="2020-04-19T05:22:20.485" v="1" actId="478"/>
          <ac:picMkLst>
            <pc:docMk/>
            <pc:sldMk cId="837056114" sldId="613"/>
            <ac:picMk id="2" creationId="{255C93CF-7E59-4B1A-A2B9-507D8847E27C}"/>
          </ac:picMkLst>
        </pc:picChg>
        <pc:picChg chg="add mod">
          <ac:chgData name="Edwin Landivar" userId="ae2ac59f40d9f62d" providerId="LiveId" clId="{8BF5B8EE-91D6-4AD3-94AE-959816663A58}" dt="2020-04-19T18:55:50.731" v="44"/>
          <ac:picMkLst>
            <pc:docMk/>
            <pc:sldMk cId="837056114" sldId="613"/>
            <ac:picMk id="2" creationId="{AA37AA56-561D-4755-AC92-BF328A3089EA}"/>
          </ac:picMkLst>
        </pc:picChg>
        <pc:picChg chg="add mod">
          <ac:chgData name="Edwin Landivar" userId="ae2ac59f40d9f62d" providerId="LiveId" clId="{8BF5B8EE-91D6-4AD3-94AE-959816663A58}" dt="2020-04-19T18:56:02.660" v="48" actId="1076"/>
          <ac:picMkLst>
            <pc:docMk/>
            <pc:sldMk cId="837056114" sldId="613"/>
            <ac:picMk id="3" creationId="{B0CF9022-4390-4D6D-8E45-409B7E2D8662}"/>
          </ac:picMkLst>
        </pc:picChg>
      </pc:sldChg>
      <pc:sldChg chg="addSp delSp modSp delAnim modAnim">
        <pc:chgData name="Edwin Landivar" userId="ae2ac59f40d9f62d" providerId="LiveId" clId="{8BF5B8EE-91D6-4AD3-94AE-959816663A58}" dt="2020-04-19T18:56:43.982" v="57"/>
        <pc:sldMkLst>
          <pc:docMk/>
          <pc:sldMk cId="1479977622" sldId="614"/>
        </pc:sldMkLst>
        <pc:picChg chg="add mod">
          <ac:chgData name="Edwin Landivar" userId="ae2ac59f40d9f62d" providerId="LiveId" clId="{8BF5B8EE-91D6-4AD3-94AE-959816663A58}" dt="2020-04-19T18:56:25.736" v="51"/>
          <ac:picMkLst>
            <pc:docMk/>
            <pc:sldMk cId="1479977622" sldId="614"/>
            <ac:picMk id="2" creationId="{909FD2B7-A953-4A55-AF04-09143197EE47}"/>
          </ac:picMkLst>
        </pc:picChg>
        <pc:picChg chg="del">
          <ac:chgData name="Edwin Landivar" userId="ae2ac59f40d9f62d" providerId="LiveId" clId="{8BF5B8EE-91D6-4AD3-94AE-959816663A58}" dt="2020-04-19T05:22:23.980" v="2" actId="478"/>
          <ac:picMkLst>
            <pc:docMk/>
            <pc:sldMk cId="1479977622" sldId="614"/>
            <ac:picMk id="2" creationId="{EAE8293B-E7F5-439C-AFFC-AB37010DFBF4}"/>
          </ac:picMkLst>
        </pc:picChg>
        <pc:picChg chg="add mod">
          <ac:chgData name="Edwin Landivar" userId="ae2ac59f40d9f62d" providerId="LiveId" clId="{8BF5B8EE-91D6-4AD3-94AE-959816663A58}" dt="2020-04-19T18:56:34.723" v="55" actId="1076"/>
          <ac:picMkLst>
            <pc:docMk/>
            <pc:sldMk cId="1479977622" sldId="614"/>
            <ac:picMk id="4" creationId="{2C725552-385D-4B16-8132-11E8F37AD82C}"/>
          </ac:picMkLst>
        </pc:picChg>
      </pc:sldChg>
      <pc:sldChg chg="addSp delSp modSp delAnim modAnim">
        <pc:chgData name="Edwin Landivar" userId="ae2ac59f40d9f62d" providerId="LiveId" clId="{8BF5B8EE-91D6-4AD3-94AE-959816663A58}" dt="2020-04-19T18:57:29.168" v="71"/>
        <pc:sldMkLst>
          <pc:docMk/>
          <pc:sldMk cId="668194125" sldId="616"/>
        </pc:sldMkLst>
        <pc:picChg chg="del">
          <ac:chgData name="Edwin Landivar" userId="ae2ac59f40d9f62d" providerId="LiveId" clId="{8BF5B8EE-91D6-4AD3-94AE-959816663A58}" dt="2020-04-19T05:22:30.851" v="4" actId="478"/>
          <ac:picMkLst>
            <pc:docMk/>
            <pc:sldMk cId="668194125" sldId="616"/>
            <ac:picMk id="2" creationId="{4C056030-14E9-434E-AB8E-96F2C93663C9}"/>
          </ac:picMkLst>
        </pc:picChg>
        <pc:picChg chg="add mod">
          <ac:chgData name="Edwin Landivar" userId="ae2ac59f40d9f62d" providerId="LiveId" clId="{8BF5B8EE-91D6-4AD3-94AE-959816663A58}" dt="2020-04-19T18:57:13.086" v="65"/>
          <ac:picMkLst>
            <pc:docMk/>
            <pc:sldMk cId="668194125" sldId="616"/>
            <ac:picMk id="2" creationId="{AD08C3B7-00B0-478D-84CB-83290CB6EE0F}"/>
          </ac:picMkLst>
        </pc:picChg>
        <pc:picChg chg="add mod">
          <ac:chgData name="Edwin Landivar" userId="ae2ac59f40d9f62d" providerId="LiveId" clId="{8BF5B8EE-91D6-4AD3-94AE-959816663A58}" dt="2020-04-19T18:57:25.651" v="69" actId="1076"/>
          <ac:picMkLst>
            <pc:docMk/>
            <pc:sldMk cId="668194125" sldId="616"/>
            <ac:picMk id="3" creationId="{4EC49DEE-D192-4603-BE9F-207CECB1BD27}"/>
          </ac:picMkLst>
        </pc:picChg>
      </pc:sldChg>
      <pc:sldChg chg="addSp delSp modSp delAnim modAnim">
        <pc:chgData name="Edwin Landivar" userId="ae2ac59f40d9f62d" providerId="LiveId" clId="{8BF5B8EE-91D6-4AD3-94AE-959816663A58}" dt="2020-04-19T18:57:04.919" v="64"/>
        <pc:sldMkLst>
          <pc:docMk/>
          <pc:sldMk cId="2599265895" sldId="619"/>
        </pc:sldMkLst>
        <pc:picChg chg="del">
          <ac:chgData name="Edwin Landivar" userId="ae2ac59f40d9f62d" providerId="LiveId" clId="{8BF5B8EE-91D6-4AD3-94AE-959816663A58}" dt="2020-04-19T05:22:27.411" v="3" actId="478"/>
          <ac:picMkLst>
            <pc:docMk/>
            <pc:sldMk cId="2599265895" sldId="619"/>
            <ac:picMk id="2" creationId="{AA34CE88-F743-4515-996B-DA434480B7B5}"/>
          </ac:picMkLst>
        </pc:picChg>
        <pc:picChg chg="add mod">
          <ac:chgData name="Edwin Landivar" userId="ae2ac59f40d9f62d" providerId="LiveId" clId="{8BF5B8EE-91D6-4AD3-94AE-959816663A58}" dt="2020-04-19T18:56:52.525" v="58"/>
          <ac:picMkLst>
            <pc:docMk/>
            <pc:sldMk cId="2599265895" sldId="619"/>
            <ac:picMk id="2" creationId="{E7D0CD3E-D93D-4D05-8B77-293CCD974BCE}"/>
          </ac:picMkLst>
        </pc:picChg>
        <pc:picChg chg="add mod">
          <ac:chgData name="Edwin Landivar" userId="ae2ac59f40d9f62d" providerId="LiveId" clId="{8BF5B8EE-91D6-4AD3-94AE-959816663A58}" dt="2020-04-19T18:57:01.540" v="62" actId="1076"/>
          <ac:picMkLst>
            <pc:docMk/>
            <pc:sldMk cId="2599265895" sldId="619"/>
            <ac:picMk id="3" creationId="{EA58F7DA-FD73-4353-BD08-B605BE20FDCC}"/>
          </ac:picMkLst>
        </pc:picChg>
      </pc:sldChg>
      <pc:sldChg chg="addSp delSp modSp delAnim modAnim">
        <pc:chgData name="Edwin Landivar" userId="ae2ac59f40d9f62d" providerId="LiveId" clId="{8BF5B8EE-91D6-4AD3-94AE-959816663A58}" dt="2020-04-19T18:58:04.354" v="78"/>
        <pc:sldMkLst>
          <pc:docMk/>
          <pc:sldMk cId="3481045880" sldId="622"/>
        </pc:sldMkLst>
        <pc:picChg chg="add mod">
          <ac:chgData name="Edwin Landivar" userId="ae2ac59f40d9f62d" providerId="LiveId" clId="{8BF5B8EE-91D6-4AD3-94AE-959816663A58}" dt="2020-04-19T18:57:49.465" v="72"/>
          <ac:picMkLst>
            <pc:docMk/>
            <pc:sldMk cId="3481045880" sldId="622"/>
            <ac:picMk id="2" creationId="{1EE402D8-F6BC-405D-99B5-6406D24B47D1}"/>
          </ac:picMkLst>
        </pc:picChg>
        <pc:picChg chg="del">
          <ac:chgData name="Edwin Landivar" userId="ae2ac59f40d9f62d" providerId="LiveId" clId="{8BF5B8EE-91D6-4AD3-94AE-959816663A58}" dt="2020-04-19T05:22:35.017" v="5" actId="478"/>
          <ac:picMkLst>
            <pc:docMk/>
            <pc:sldMk cId="3481045880" sldId="622"/>
            <ac:picMk id="2" creationId="{8D2FB971-5D71-4E9C-B481-15B8D1C55964}"/>
          </ac:picMkLst>
        </pc:picChg>
        <pc:picChg chg="add mod">
          <ac:chgData name="Edwin Landivar" userId="ae2ac59f40d9f62d" providerId="LiveId" clId="{8BF5B8EE-91D6-4AD3-94AE-959816663A58}" dt="2020-04-19T18:58:01.049" v="76" actId="1076"/>
          <ac:picMkLst>
            <pc:docMk/>
            <pc:sldMk cId="3481045880" sldId="622"/>
            <ac:picMk id="3" creationId="{62061868-4A9C-4A69-A72D-33165B588F78}"/>
          </ac:picMkLst>
        </pc:picChg>
      </pc:sldChg>
    </pc:docChg>
  </pc:docChgLst>
  <pc:docChgLst>
    <pc:chgData name="edwin landivar" userId="ae2ac59f40d9f62d" providerId="LiveId" clId="{2CB4FACE-1F45-4A25-838D-5893981BD8B3}"/>
    <pc:docChg chg="custSel modSld">
      <pc:chgData name="edwin landivar" userId="ae2ac59f40d9f62d" providerId="LiveId" clId="{2CB4FACE-1F45-4A25-838D-5893981BD8B3}" dt="2018-09-18T23:33:05.685" v="13" actId="313"/>
      <pc:docMkLst>
        <pc:docMk/>
      </pc:docMkLst>
      <pc:sldChg chg="modSp">
        <pc:chgData name="edwin landivar" userId="ae2ac59f40d9f62d" providerId="LiveId" clId="{2CB4FACE-1F45-4A25-838D-5893981BD8B3}" dt="2018-09-18T23:33:05.685" v="13" actId="313"/>
        <pc:sldMkLst>
          <pc:docMk/>
          <pc:sldMk cId="3481045880" sldId="622"/>
        </pc:sldMkLst>
        <pc:spChg chg="mod">
          <ac:chgData name="edwin landivar" userId="ae2ac59f40d9f62d" providerId="LiveId" clId="{2CB4FACE-1F45-4A25-838D-5893981BD8B3}" dt="2018-09-18T23:33:05.685" v="13" actId="313"/>
          <ac:spMkLst>
            <pc:docMk/>
            <pc:sldMk cId="3481045880" sldId="622"/>
            <ac:spMk id="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19.04.2020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‹Nº›</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Protect Your Hearing and Avoid Hearing Loss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the saying goes, “better the devil you know than the devil you don’t.” Our sly, unknown devil here is noise because it causes a host of health problems, with painless symptoms that progress unnoticed until it is too late. Even more disturbing is that the ears become accustomed to noise and the brain accepts it as normal, after a short while. Do not be fooled though, noise-induced hearing loss cannot be reversed!</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Damage from long-term exposure to excessive noise includes deafness, tinnitus (ringing in the ears), anxiety, depression, stress, and headaches. Loss of hearing from high noise makes it hard to hear warnings and directions and this can lead to accidents. Though most employers make great effort to protect workers from noise hazards, sometimes, the problem is not what is done but how it is done.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workplaces might not understand what level of noise is harmful and this creates room for error when implementing controls. But safety regulations require employers to protect workers from excessive noise; this means, having a program that regulates noise exposure through noise level assessments, hearing protection, employee training and hearing tests. Without this program and its annual reviews, control measures are useless and may even become hazardous. </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to Protect Yourself</a:t>
            </a:r>
          </a:p>
          <a:p>
            <a:r>
              <a:rPr lang="en-US" sz="1200" kern="1200" dirty="0">
                <a:solidFill>
                  <a:schemeClr val="tx1"/>
                </a:solidFill>
                <a:effectLst/>
                <a:latin typeface="+mn-lt"/>
                <a:ea typeface="+mn-ea"/>
                <a:cs typeface="+mn-cs"/>
              </a:rPr>
              <a:t>The best way to prevent hearing damage is by avoiding exposure to excessive noise. Noisy jobs should be identified, and control measures put in place.</a:t>
            </a:r>
          </a:p>
          <a:p>
            <a:r>
              <a:rPr lang="en-US" sz="1200" kern="1200" dirty="0">
                <a:solidFill>
                  <a:schemeClr val="tx1"/>
                </a:solidFill>
                <a:effectLst/>
                <a:latin typeface="+mn-lt"/>
                <a:ea typeface="+mn-ea"/>
                <a:cs typeface="+mn-cs"/>
              </a:rPr>
              <a:t>Control measures might include: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Installing sound-dampening or sound-proofing materials.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Enclosing a noisy process or equipment.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Regular maintenance.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Job rotation – to lessen exposure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Putting up signage to warn workers hearing protection is required. </a:t>
            </a:r>
          </a:p>
          <a:p>
            <a:endParaRPr lang="uk-UA" b="1"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4173569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r>
              <a:rPr lang="en-US" sz="1200" kern="1200" dirty="0">
                <a:solidFill>
                  <a:schemeClr val="tx1"/>
                </a:solidFill>
                <a:effectLst/>
                <a:latin typeface="+mn-lt"/>
                <a:ea typeface="+mn-ea"/>
                <a:cs typeface="+mn-cs"/>
              </a:rPr>
              <a:t>Workers can prevent hearing loss by: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Staying informed and watching for warning signs, such as ringing or humming in your ears and temporary loss of hearing when you leave work.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Wearing and maintaining all hearing protection provided by your employer.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Using the right hearing protection for the job, task, or area.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Participating in your employer’s audiometric program and understanding the results of your hearing tests.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Asking questions about noise levels, hearing protection, and other noise and hearing related issues, as soon as you have a concern.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Hearing loss is permanent. Once your hearing is gone the damage can’t be reversed. Prevention is your only option; protect your hearing while you still have it.</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706720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8"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5.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6.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err="1">
                <a:solidFill>
                  <a:schemeClr val="tx2"/>
                </a:solidFill>
              </a:rPr>
              <a:t>Clic</a:t>
            </a:r>
            <a:r>
              <a:rPr lang="en-US" sz="3600" dirty="0">
                <a:solidFill>
                  <a:schemeClr val="tx2"/>
                </a:solidFill>
              </a:rPr>
              <a:t> para </a:t>
            </a:r>
            <a:r>
              <a:rPr lang="en-US" sz="3600" dirty="0" err="1">
                <a:solidFill>
                  <a:schemeClr val="tx2"/>
                </a:solidFill>
              </a:rPr>
              <a:t>comenzar</a:t>
            </a:r>
            <a:endParaRPr lang="en-US" sz="3600" dirty="0">
              <a:solidFill>
                <a:schemeClr val="tx2"/>
              </a:solidFill>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571411"/>
            <a:ext cx="17183100" cy="715581"/>
          </a:xfrm>
        </p:spPr>
        <p:txBody>
          <a:bodyPr/>
          <a:lstStyle/>
          <a:p>
            <a:r>
              <a:rPr lang="es-ES" dirty="0"/>
              <a:t>Proteja su Audición y Evite Perderla</a:t>
            </a:r>
            <a:endParaRPr lang="en-US" dirty="0"/>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6" name="Picture Placeholder 16">
            <a:extLst>
              <a:ext uri="{FF2B5EF4-FFF2-40B4-BE49-F238E27FC236}">
                <a16:creationId xmlns:a16="http://schemas.microsoft.com/office/drawing/2014/main" id="{5B2F233D-D871-4BED-B1CF-2399DB2275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9000" y="2088206"/>
            <a:ext cx="11430000" cy="6858000"/>
          </a:xfrm>
          <a:prstGeom prst="rect">
            <a:avLst/>
          </a:prstGeom>
        </p:spPr>
      </p:pic>
      <p:pic>
        <p:nvPicPr>
          <p:cNvPr id="2" name="slide 2">
            <a:hlinkClick r:id="" action="ppaction://media"/>
            <a:extLst>
              <a:ext uri="{FF2B5EF4-FFF2-40B4-BE49-F238E27FC236}">
                <a16:creationId xmlns:a16="http://schemas.microsoft.com/office/drawing/2014/main" id="{1BEC765A-5D9B-49AD-B8A3-7DD0D87559E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0215225" y="2254250"/>
            <a:ext cx="609600" cy="609600"/>
          </a:xfrm>
          <a:prstGeom prst="rect">
            <a:avLst/>
          </a:prstGeom>
        </p:spPr>
      </p:pic>
      <p:pic>
        <p:nvPicPr>
          <p:cNvPr id="4" name="Light Notification3 DING">
            <a:hlinkClick r:id="" action="ppaction://media"/>
            <a:extLst>
              <a:ext uri="{FF2B5EF4-FFF2-40B4-BE49-F238E27FC236}">
                <a16:creationId xmlns:a16="http://schemas.microsoft.com/office/drawing/2014/main" id="{3A5C4C3D-AA4B-4C63-828E-624DCAD8C04F}"/>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0215225" y="5517206"/>
            <a:ext cx="609600" cy="6096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1" fill="hold"/>
                                        <p:tgtEl>
                                          <p:spTgt spid="2"/>
                                        </p:tgtEl>
                                      </p:cBhvr>
                                    </p:cmd>
                                  </p:childTnLst>
                                </p:cTn>
                              </p:par>
                            </p:childTnLst>
                          </p:cTn>
                        </p:par>
                        <p:par>
                          <p:cTn id="7" fill="hold">
                            <p:stCondLst>
                              <p:cond delay="4101"/>
                            </p:stCondLst>
                            <p:childTnLst>
                              <p:par>
                                <p:cTn id="8" presetID="1" presetClass="mediacall" presetSubtype="0" fill="hold" nodeType="afterEffect">
                                  <p:stCondLst>
                                    <p:cond delay="0"/>
                                  </p:stCondLst>
                                  <p:childTnLst>
                                    <p:cmd type="call" cmd="playFrom(0.0)">
                                      <p:cBhvr>
                                        <p:cTn id="9" dur="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24" name="Picture Placeholder 23">
            <a:extLst>
              <a:ext uri="{FF2B5EF4-FFF2-40B4-BE49-F238E27FC236}">
                <a16:creationId xmlns:a16="http://schemas.microsoft.com/office/drawing/2014/main" id="{11EA7A57-D85A-4D34-934C-CB3A6C53232F}"/>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tretch>
            <a:fillRect/>
          </a:stretch>
        </p:blipFill>
        <p:spPr>
          <a:xfrm>
            <a:off x="-12198" y="0"/>
            <a:ext cx="18272124" cy="10287000"/>
          </a:xfrm>
        </p:spPr>
      </p:pic>
      <p:grpSp>
        <p:nvGrpSpPr>
          <p:cNvPr id="21" name="Group 20"/>
          <p:cNvGrpSpPr/>
          <p:nvPr/>
        </p:nvGrpSpPr>
        <p:grpSpPr>
          <a:xfrm>
            <a:off x="-12198" y="0"/>
            <a:ext cx="8963526" cy="10795814"/>
            <a:chOff x="0" y="0"/>
            <a:chExt cx="6400800" cy="10795814"/>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568338" y="432098"/>
              <a:ext cx="4982521" cy="2123658"/>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a:t>
              </a:r>
              <a:r>
                <a:rPr lang="en-US" sz="6600" b="1" dirty="0" err="1">
                  <a:solidFill>
                    <a:schemeClr val="bg1"/>
                  </a:solidFill>
                  <a:ea typeface="Roboto Condensed" panose="02000000000000000000" pitchFamily="2" charset="0"/>
                  <a:cs typeface="Lato Semibold" panose="020F0502020204030203" pitchFamily="34" charset="0"/>
                </a:rPr>
                <a:t>Qué</a:t>
              </a:r>
              <a:r>
                <a:rPr lang="en-US" sz="6600" b="1" dirty="0">
                  <a:solidFill>
                    <a:schemeClr val="bg1"/>
                  </a:solidFill>
                  <a:ea typeface="Roboto Condensed" panose="02000000000000000000" pitchFamily="2" charset="0"/>
                  <a:cs typeface="Lato Semibold" panose="020F0502020204030203" pitchFamily="34" charset="0"/>
                </a:rPr>
                <a:t> </a:t>
              </a:r>
              <a:r>
                <a:rPr lang="en-US" sz="6600" b="1" dirty="0" err="1">
                  <a:solidFill>
                    <a:schemeClr val="bg1"/>
                  </a:solidFill>
                  <a:ea typeface="Roboto Condensed" panose="02000000000000000000" pitchFamily="2" charset="0"/>
                  <a:cs typeface="Lato Semibold" panose="020F0502020204030203" pitchFamily="34" charset="0"/>
                </a:rPr>
                <a:t>está</a:t>
              </a:r>
              <a:r>
                <a:rPr lang="en-US" sz="6600" b="1" dirty="0">
                  <a:solidFill>
                    <a:schemeClr val="bg1"/>
                  </a:solidFill>
                  <a:ea typeface="Roboto Condensed" panose="02000000000000000000" pitchFamily="2" charset="0"/>
                  <a:cs typeface="Lato Semibold" panose="020F0502020204030203" pitchFamily="34" charset="0"/>
                </a:rPr>
                <a:t> </a:t>
              </a:r>
              <a:r>
                <a:rPr lang="en-US" sz="6600" b="1" dirty="0" err="1">
                  <a:solidFill>
                    <a:schemeClr val="bg1"/>
                  </a:solidFill>
                  <a:ea typeface="Roboto Condensed" panose="02000000000000000000" pitchFamily="2" charset="0"/>
                  <a:cs typeface="Lato Semibold" panose="020F0502020204030203" pitchFamily="34" charset="0"/>
                </a:rPr>
                <a:t>en</a:t>
              </a:r>
              <a:r>
                <a:rPr lang="en-US" sz="6600" b="1" dirty="0">
                  <a:solidFill>
                    <a:schemeClr val="bg1"/>
                  </a:solidFill>
                  <a:ea typeface="Roboto Condensed" panose="02000000000000000000" pitchFamily="2" charset="0"/>
                  <a:cs typeface="Lato Semibold" panose="020F0502020204030203" pitchFamily="34" charset="0"/>
                </a:rPr>
                <a:t> </a:t>
              </a:r>
              <a:r>
                <a:rPr lang="en-US" sz="6600" b="1" dirty="0" err="1">
                  <a:solidFill>
                    <a:schemeClr val="bg1"/>
                  </a:solidFill>
                  <a:ea typeface="Roboto Condensed" panose="02000000000000000000" pitchFamily="2" charset="0"/>
                  <a:cs typeface="Lato Semibold" panose="020F0502020204030203" pitchFamily="34" charset="0"/>
                </a:rPr>
                <a:t>Riesgo</a:t>
              </a:r>
              <a:r>
                <a:rPr lang="en-US" sz="6600" b="1" dirty="0">
                  <a:solidFill>
                    <a:schemeClr val="bg1"/>
                  </a:solidFill>
                  <a:ea typeface="Roboto Condensed" panose="02000000000000000000" pitchFamily="2" charset="0"/>
                  <a:cs typeface="Lato Semibold" panose="020F0502020204030203" pitchFamily="34" charset="0"/>
                </a:rPr>
                <a:t>?</a:t>
              </a:r>
            </a:p>
          </p:txBody>
        </p:sp>
        <p:sp>
          <p:nvSpPr>
            <p:cNvPr id="14" name="TextBox 13"/>
            <p:cNvSpPr txBox="1"/>
            <p:nvPr/>
          </p:nvSpPr>
          <p:spPr>
            <a:xfrm>
              <a:off x="612061" y="3132178"/>
              <a:ext cx="5176679" cy="7663636"/>
            </a:xfrm>
            <a:prstGeom prst="rect">
              <a:avLst/>
            </a:prstGeom>
            <a:noFill/>
          </p:spPr>
          <p:txBody>
            <a:bodyPr wrap="square" rtlCol="0">
              <a:spAutoFit/>
            </a:bodyPr>
            <a:lstStyle/>
            <a:p>
              <a:pPr marL="571500" indent="-571500">
                <a:buFont typeface="Arial" panose="020B0604020202020204" pitchFamily="34" charset="0"/>
                <a:buChar char="•"/>
              </a:pPr>
              <a:r>
                <a:rPr lang="es-ES" sz="3200" b="1" dirty="0">
                  <a:solidFill>
                    <a:schemeClr val="bg1"/>
                  </a:solidFill>
                </a:rPr>
                <a:t>El ruido puede causar muchos problemas de salud.</a:t>
              </a:r>
            </a:p>
            <a:p>
              <a:pPr marL="571500" indent="-571500">
                <a:buFont typeface="Arial" panose="020B0604020202020204" pitchFamily="34" charset="0"/>
                <a:buChar char="•"/>
              </a:pPr>
              <a:endParaRPr lang="es-ES" sz="3200" b="1" dirty="0">
                <a:solidFill>
                  <a:schemeClr val="bg1"/>
                </a:solidFill>
              </a:endParaRPr>
            </a:p>
            <a:p>
              <a:pPr marL="571500" indent="-571500">
                <a:buFont typeface="Arial" panose="020B0604020202020204" pitchFamily="34" charset="0"/>
                <a:buChar char="•"/>
              </a:pPr>
              <a:r>
                <a:rPr lang="es-ES" sz="3200" b="1" dirty="0">
                  <a:solidFill>
                    <a:schemeClr val="bg1"/>
                  </a:solidFill>
                </a:rPr>
                <a:t>Síntomas indoloros que progresan desapercibidos, hasta que es demasiado tarde.</a:t>
              </a:r>
            </a:p>
            <a:p>
              <a:pPr marL="571500" indent="-571500">
                <a:buFont typeface="Arial" panose="020B0604020202020204" pitchFamily="34" charset="0"/>
                <a:buChar char="•"/>
              </a:pPr>
              <a:endParaRPr lang="es-ES" sz="3200" b="1" dirty="0">
                <a:solidFill>
                  <a:schemeClr val="bg1"/>
                </a:solidFill>
              </a:endParaRPr>
            </a:p>
            <a:p>
              <a:pPr marL="571500" indent="-571500">
                <a:buFont typeface="Arial" panose="020B0604020202020204" pitchFamily="34" charset="0"/>
                <a:buChar char="•"/>
              </a:pPr>
              <a:r>
                <a:rPr lang="es-ES" sz="3200" b="1" dirty="0">
                  <a:solidFill>
                    <a:schemeClr val="bg1"/>
                  </a:solidFill>
                </a:rPr>
                <a:t>Tus oídos se acostumbran al ruido.</a:t>
              </a:r>
            </a:p>
            <a:p>
              <a:pPr marL="571500" indent="-571500">
                <a:buFont typeface="Arial" panose="020B0604020202020204" pitchFamily="34" charset="0"/>
                <a:buChar char="•"/>
              </a:pPr>
              <a:endParaRPr lang="es-ES" sz="3200" b="1" dirty="0">
                <a:solidFill>
                  <a:schemeClr val="bg1"/>
                </a:solidFill>
              </a:endParaRPr>
            </a:p>
            <a:p>
              <a:pPr marL="571500" indent="-571500">
                <a:buFont typeface="Arial" panose="020B0604020202020204" pitchFamily="34" charset="0"/>
                <a:buChar char="•"/>
              </a:pPr>
              <a:r>
                <a:rPr lang="es-ES" sz="3200" b="1" dirty="0">
                  <a:solidFill>
                    <a:schemeClr val="bg1"/>
                  </a:solidFill>
                </a:rPr>
                <a:t>¡La pérdida de audición inducida por ruido no se puede revertir!</a:t>
              </a:r>
              <a:endParaRPr lang="en-US" sz="3200" b="1" dirty="0">
                <a:solidFill>
                  <a:schemeClr val="bg1"/>
                </a:solidFill>
              </a:endParaRPr>
            </a:p>
            <a:p>
              <a:pPr marL="571500" indent="-571500">
                <a:buFont typeface="Arial" panose="020B0604020202020204" pitchFamily="34" charset="0"/>
                <a:buChar char="•"/>
              </a:pPr>
              <a:endParaRPr lang="en-US" sz="3600" b="1" dirty="0">
                <a:solidFill>
                  <a:schemeClr val="bg1"/>
                </a:solidFill>
              </a:endParaRPr>
            </a:p>
            <a:p>
              <a:endParaRPr lang="en-US" sz="3600" b="1" dirty="0">
                <a:solidFill>
                  <a:schemeClr val="bg1"/>
                </a:solidFill>
              </a:endParaRPr>
            </a:p>
            <a:p>
              <a:endParaRPr lang="en-US" sz="3600" b="1" dirty="0">
                <a:solidFill>
                  <a:schemeClr val="bg1"/>
                </a:solidFill>
              </a:endParaRPr>
            </a:p>
          </p:txBody>
        </p:sp>
      </p:grpSp>
      <p:pic>
        <p:nvPicPr>
          <p:cNvPr id="2" name="slide 3">
            <a:hlinkClick r:id="" action="ppaction://media"/>
            <a:extLst>
              <a:ext uri="{FF2B5EF4-FFF2-40B4-BE49-F238E27FC236}">
                <a16:creationId xmlns:a16="http://schemas.microsoft.com/office/drawing/2014/main" id="{AA37AA56-561D-4755-AC92-BF328A3089E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488400" y="2122488"/>
            <a:ext cx="609600" cy="609600"/>
          </a:xfrm>
          <a:prstGeom prst="rect">
            <a:avLst/>
          </a:prstGeom>
        </p:spPr>
      </p:pic>
      <p:pic>
        <p:nvPicPr>
          <p:cNvPr id="3" name="Light Notification3 DING">
            <a:hlinkClick r:id="" action="ppaction://media"/>
            <a:extLst>
              <a:ext uri="{FF2B5EF4-FFF2-40B4-BE49-F238E27FC236}">
                <a16:creationId xmlns:a16="http://schemas.microsoft.com/office/drawing/2014/main" id="{B0CF9022-4390-4D6D-8E45-409B7E2D866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488400" y="5829300"/>
            <a:ext cx="609600" cy="6096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10" fill="hold"/>
                                        <p:tgtEl>
                                          <p:spTgt spid="2"/>
                                        </p:tgtEl>
                                      </p:cBhvr>
                                    </p:cmd>
                                  </p:childTnLst>
                                </p:cTn>
                              </p:par>
                            </p:childTnLst>
                          </p:cTn>
                        </p:par>
                        <p:par>
                          <p:cTn id="7" fill="hold">
                            <p:stCondLst>
                              <p:cond delay="29910"/>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300" y="571411"/>
            <a:ext cx="6134100" cy="715581"/>
          </a:xfrm>
        </p:spPr>
        <p:txBody>
          <a:bodyPr/>
          <a:lstStyle/>
          <a:p>
            <a:r>
              <a:rPr lang="en-US" dirty="0"/>
              <a:t>¿</a:t>
            </a:r>
            <a:r>
              <a:rPr lang="en-US" dirty="0" err="1"/>
              <a:t>Cuál</a:t>
            </a:r>
            <a:r>
              <a:rPr lang="en-US" dirty="0"/>
              <a:t> es el </a:t>
            </a:r>
            <a:r>
              <a:rPr lang="en-US" dirty="0" err="1"/>
              <a:t>peligro</a:t>
            </a:r>
            <a:r>
              <a:rPr lang="en-US" dirty="0"/>
              <a:t>?</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10204622" y="3314700"/>
            <a:ext cx="8045278" cy="6186309"/>
          </a:xfrm>
          <a:prstGeom prst="rect">
            <a:avLst/>
          </a:prstGeom>
        </p:spPr>
        <p:txBody>
          <a:bodyPr wrap="square">
            <a:spAutoFit/>
          </a:bodyPr>
          <a:lstStyle/>
          <a:p>
            <a:r>
              <a:rPr lang="es-ES" sz="3600" dirty="0">
                <a:solidFill>
                  <a:schemeClr val="bg1"/>
                </a:solidFill>
              </a:rPr>
              <a:t>Los daños del ruido</a:t>
            </a:r>
          </a:p>
          <a:p>
            <a:pPr marL="742950" indent="-742950">
              <a:buFont typeface="+mj-lt"/>
              <a:buAutoNum type="arabicPeriod"/>
            </a:pPr>
            <a:r>
              <a:rPr lang="es-ES" sz="3600" dirty="0">
                <a:solidFill>
                  <a:schemeClr val="bg1"/>
                </a:solidFill>
              </a:rPr>
              <a:t>Sordera</a:t>
            </a:r>
          </a:p>
          <a:p>
            <a:pPr marL="742950" indent="-742950">
              <a:buFont typeface="+mj-lt"/>
              <a:buAutoNum type="arabicPeriod"/>
            </a:pPr>
            <a:r>
              <a:rPr lang="es-ES" sz="3600" dirty="0">
                <a:solidFill>
                  <a:schemeClr val="bg1"/>
                </a:solidFill>
              </a:rPr>
              <a:t>Zumbido en los oídos</a:t>
            </a:r>
          </a:p>
          <a:p>
            <a:pPr marL="742950" indent="-742950">
              <a:buFont typeface="+mj-lt"/>
              <a:buAutoNum type="arabicPeriod"/>
            </a:pPr>
            <a:r>
              <a:rPr lang="es-ES" sz="3600" dirty="0">
                <a:solidFill>
                  <a:schemeClr val="bg1"/>
                </a:solidFill>
              </a:rPr>
              <a:t>Ansiedad</a:t>
            </a:r>
          </a:p>
          <a:p>
            <a:pPr marL="742950" indent="-742950">
              <a:buFont typeface="+mj-lt"/>
              <a:buAutoNum type="arabicPeriod"/>
            </a:pPr>
            <a:r>
              <a:rPr lang="es-ES" sz="3600" dirty="0">
                <a:solidFill>
                  <a:schemeClr val="bg1"/>
                </a:solidFill>
              </a:rPr>
              <a:t>Depresión</a:t>
            </a:r>
          </a:p>
          <a:p>
            <a:pPr marL="742950" indent="-742950">
              <a:buFont typeface="+mj-lt"/>
              <a:buAutoNum type="arabicPeriod"/>
            </a:pPr>
            <a:r>
              <a:rPr lang="es-ES" sz="3600" dirty="0">
                <a:solidFill>
                  <a:schemeClr val="bg1"/>
                </a:solidFill>
              </a:rPr>
              <a:t>Estrés</a:t>
            </a:r>
          </a:p>
          <a:p>
            <a:pPr marL="742950" indent="-742950">
              <a:buFont typeface="+mj-lt"/>
              <a:buAutoNum type="arabicPeriod"/>
            </a:pPr>
            <a:r>
              <a:rPr lang="es-ES" sz="3600" dirty="0">
                <a:solidFill>
                  <a:schemeClr val="bg1"/>
                </a:solidFill>
              </a:rPr>
              <a:t>Dolores de cabeza</a:t>
            </a:r>
            <a:endParaRPr lang="en-US" sz="3600" dirty="0">
              <a:solidFill>
                <a:schemeClr val="bg1"/>
              </a:solidFill>
            </a:endParaRPr>
          </a:p>
          <a:p>
            <a:r>
              <a:rPr lang="en-US" sz="3600" dirty="0">
                <a:solidFill>
                  <a:schemeClr val="bg1"/>
                </a:solidFill>
              </a:rPr>
              <a:t> </a:t>
            </a:r>
          </a:p>
          <a:p>
            <a:pPr marL="514350" indent="-514350">
              <a:buFont typeface="+mj-lt"/>
              <a:buAutoNum type="arabicPeriod"/>
            </a:pPr>
            <a:endParaRPr lang="en-US" sz="3600" dirty="0">
              <a:solidFill>
                <a:schemeClr val="bg1"/>
              </a:solidFill>
            </a:endParaRPr>
          </a:p>
          <a:p>
            <a:endParaRPr lang="en-US" sz="3600" dirty="0">
              <a:solidFill>
                <a:schemeClr val="bg1"/>
              </a:solidFill>
            </a:endParaRPr>
          </a:p>
          <a:p>
            <a:endParaRPr lang="en-US" sz="3600" dirty="0">
              <a:solidFill>
                <a:schemeClr val="bg1"/>
              </a:solidFill>
            </a:endParaRPr>
          </a:p>
        </p:txBody>
      </p:sp>
      <p:sp>
        <p:nvSpPr>
          <p:cNvPr id="3" name="Picture Placeholder 2">
            <a:extLst>
              <a:ext uri="{FF2B5EF4-FFF2-40B4-BE49-F238E27FC236}">
                <a16:creationId xmlns:a16="http://schemas.microsoft.com/office/drawing/2014/main" id="{D4ADBDE2-C70C-42EE-82BF-4FD4B7004819}"/>
              </a:ext>
            </a:extLst>
          </p:cNvPr>
          <p:cNvSpPr>
            <a:spLocks noGrp="1"/>
          </p:cNvSpPr>
          <p:nvPr>
            <p:ph type="pic" sz="quarter" idx="11"/>
          </p:nvPr>
        </p:nvSpPr>
        <p:spPr/>
      </p:sp>
      <p:pic>
        <p:nvPicPr>
          <p:cNvPr id="2050" name="Picture 2" descr="Image result for noise at work">
            <a:extLst>
              <a:ext uri="{FF2B5EF4-FFF2-40B4-BE49-F238E27FC236}">
                <a16:creationId xmlns:a16="http://schemas.microsoft.com/office/drawing/2014/main" id="{E4382493-FD72-4266-B113-92C8D85405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390274"/>
            <a:ext cx="9144000" cy="5486401"/>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4">
            <a:hlinkClick r:id="" action="ppaction://media"/>
            <a:extLst>
              <a:ext uri="{FF2B5EF4-FFF2-40B4-BE49-F238E27FC236}">
                <a16:creationId xmlns:a16="http://schemas.microsoft.com/office/drawing/2014/main" id="{909FD2B7-A953-4A55-AF04-09143197EE4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194713" y="1600200"/>
            <a:ext cx="609600" cy="609600"/>
          </a:xfrm>
          <a:prstGeom prst="rect">
            <a:avLst/>
          </a:prstGeom>
        </p:spPr>
      </p:pic>
      <p:pic>
        <p:nvPicPr>
          <p:cNvPr id="4" name="Light Notification3 DING">
            <a:hlinkClick r:id="" action="ppaction://media"/>
            <a:extLst>
              <a:ext uri="{FF2B5EF4-FFF2-40B4-BE49-F238E27FC236}">
                <a16:creationId xmlns:a16="http://schemas.microsoft.com/office/drawing/2014/main" id="{2C725552-385D-4B16-8132-11E8F37AD82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194713" y="5798254"/>
            <a:ext cx="609600" cy="6096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89" fill="hold"/>
                                        <p:tgtEl>
                                          <p:spTgt spid="2"/>
                                        </p:tgtEl>
                                      </p:cBhvr>
                                    </p:cmd>
                                  </p:childTnLst>
                                </p:cTn>
                              </p:par>
                            </p:childTnLst>
                          </p:cTn>
                        </p:par>
                        <p:par>
                          <p:cTn id="7" fill="hold">
                            <p:stCondLst>
                              <p:cond delay="66089"/>
                            </p:stCondLst>
                            <p:childTnLst>
                              <p:par>
                                <p:cTn id="8" presetID="1" presetClass="mediacall" presetSubtype="0" fill="hold" nodeType="afterEffect">
                                  <p:stCondLst>
                                    <p:cond delay="0"/>
                                  </p:stCondLst>
                                  <p:childTnLst>
                                    <p:cmd type="call" cmd="playFrom(0.0)">
                                      <p:cBhvr>
                                        <p:cTn id="9" dur="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76300" y="571411"/>
            <a:ext cx="7581900" cy="715581"/>
          </a:xfrm>
        </p:spPr>
        <p:txBody>
          <a:bodyPr/>
          <a:lstStyle/>
          <a:p>
            <a:r>
              <a:rPr lang="en-US" dirty="0"/>
              <a:t>Como </a:t>
            </a:r>
            <a:r>
              <a:rPr lang="en-US" dirty="0" err="1"/>
              <a:t>Protegerse</a:t>
            </a:r>
            <a:endParaRPr lang="uk-UA" dirty="0">
              <a:solidFill>
                <a:schemeClr val="accent1"/>
              </a:solidFill>
            </a:endParaRPr>
          </a:p>
        </p:txBody>
      </p:sp>
      <p:pic>
        <p:nvPicPr>
          <p:cNvPr id="1026" name="Picture 2">
            <a:extLst>
              <a:ext uri="{FF2B5EF4-FFF2-40B4-BE49-F238E27FC236}">
                <a16:creationId xmlns:a16="http://schemas.microsoft.com/office/drawing/2014/main" id="{4D4995A3-50A3-4072-952E-4ABF10AB60A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144000" y="2894371"/>
            <a:ext cx="9144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294E996-D848-4A8E-AF66-0BD7667725B8}"/>
              </a:ext>
            </a:extLst>
          </p:cNvPr>
          <p:cNvSpPr/>
          <p:nvPr/>
        </p:nvSpPr>
        <p:spPr>
          <a:xfrm>
            <a:off x="0" y="2894372"/>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5" name="Rectangle 4">
            <a:extLst>
              <a:ext uri="{FF2B5EF4-FFF2-40B4-BE49-F238E27FC236}">
                <a16:creationId xmlns:a16="http://schemas.microsoft.com/office/drawing/2014/main" id="{B0DC8A23-6B88-493A-B2AA-AF9714536DE4}"/>
              </a:ext>
            </a:extLst>
          </p:cNvPr>
          <p:cNvSpPr/>
          <p:nvPr/>
        </p:nvSpPr>
        <p:spPr>
          <a:xfrm>
            <a:off x="1098722" y="3933651"/>
            <a:ext cx="8045278" cy="5078313"/>
          </a:xfrm>
          <a:prstGeom prst="rect">
            <a:avLst/>
          </a:prstGeom>
        </p:spPr>
        <p:txBody>
          <a:bodyPr wrap="square">
            <a:spAutoFit/>
          </a:bodyPr>
          <a:lstStyle/>
          <a:p>
            <a:r>
              <a:rPr lang="es-ES" sz="3600" dirty="0">
                <a:solidFill>
                  <a:schemeClr val="bg1"/>
                </a:solidFill>
              </a:rPr>
              <a:t>Medidas de control</a:t>
            </a:r>
          </a:p>
          <a:p>
            <a:pPr marL="742950" indent="-742950">
              <a:buFont typeface="+mj-lt"/>
              <a:buAutoNum type="arabicPeriod"/>
            </a:pPr>
            <a:r>
              <a:rPr lang="es-ES" sz="3600" dirty="0">
                <a:solidFill>
                  <a:schemeClr val="bg1"/>
                </a:solidFill>
              </a:rPr>
              <a:t>Insonorización</a:t>
            </a:r>
          </a:p>
          <a:p>
            <a:pPr marL="742950" indent="-742950">
              <a:buFont typeface="+mj-lt"/>
              <a:buAutoNum type="arabicPeriod"/>
            </a:pPr>
            <a:r>
              <a:rPr lang="es-ES" sz="3600" dirty="0">
                <a:solidFill>
                  <a:schemeClr val="bg1"/>
                </a:solidFill>
              </a:rPr>
              <a:t>Recinto</a:t>
            </a:r>
          </a:p>
          <a:p>
            <a:pPr marL="742950" indent="-742950">
              <a:buFont typeface="+mj-lt"/>
              <a:buAutoNum type="arabicPeriod"/>
            </a:pPr>
            <a:r>
              <a:rPr lang="es-ES" sz="3600" dirty="0">
                <a:solidFill>
                  <a:schemeClr val="bg1"/>
                </a:solidFill>
              </a:rPr>
              <a:t>Mantenimiento</a:t>
            </a:r>
          </a:p>
          <a:p>
            <a:pPr marL="742950" indent="-742950">
              <a:buFont typeface="+mj-lt"/>
              <a:buAutoNum type="arabicPeriod"/>
            </a:pPr>
            <a:r>
              <a:rPr lang="es-ES" sz="3600" dirty="0">
                <a:solidFill>
                  <a:schemeClr val="bg1"/>
                </a:solidFill>
              </a:rPr>
              <a:t>Rotación de trabajo</a:t>
            </a:r>
          </a:p>
          <a:p>
            <a:pPr marL="742950" indent="-742950">
              <a:buFont typeface="+mj-lt"/>
              <a:buAutoNum type="arabicPeriod"/>
            </a:pPr>
            <a:r>
              <a:rPr lang="es-ES" sz="3600" dirty="0">
                <a:solidFill>
                  <a:schemeClr val="bg1"/>
                </a:solidFill>
              </a:rPr>
              <a:t>Señalización</a:t>
            </a:r>
            <a:endParaRPr lang="en-US" sz="3200" dirty="0">
              <a:solidFill>
                <a:schemeClr val="bg1"/>
              </a:solidFill>
            </a:endParaRPr>
          </a:p>
          <a:p>
            <a:r>
              <a:rPr lang="en-US" sz="3200" dirty="0">
                <a:solidFill>
                  <a:schemeClr val="bg1"/>
                </a:solidFill>
              </a:rPr>
              <a:t> </a:t>
            </a:r>
            <a:endParaRPr lang="en-US" sz="2800" dirty="0">
              <a:solidFill>
                <a:schemeClr val="bg1"/>
              </a:solidFill>
            </a:endParaRPr>
          </a:p>
          <a:p>
            <a:pPr marL="514350" indent="-514350">
              <a:buFont typeface="+mj-lt"/>
              <a:buAutoNum type="arabicPeriod"/>
            </a:pPr>
            <a:endParaRPr lang="en-US" sz="2800" dirty="0">
              <a:solidFill>
                <a:schemeClr val="bg1"/>
              </a:solidFill>
            </a:endParaRPr>
          </a:p>
          <a:p>
            <a:endParaRPr lang="en-US" sz="2400" dirty="0">
              <a:solidFill>
                <a:schemeClr val="bg1"/>
              </a:solidFill>
            </a:endParaRPr>
          </a:p>
          <a:p>
            <a:endParaRPr lang="en-US" sz="2400" dirty="0">
              <a:solidFill>
                <a:schemeClr val="bg1"/>
              </a:solidFill>
            </a:endParaRPr>
          </a:p>
        </p:txBody>
      </p:sp>
      <p:pic>
        <p:nvPicPr>
          <p:cNvPr id="2" name="slide 5">
            <a:hlinkClick r:id="" action="ppaction://media"/>
            <a:extLst>
              <a:ext uri="{FF2B5EF4-FFF2-40B4-BE49-F238E27FC236}">
                <a16:creationId xmlns:a16="http://schemas.microsoft.com/office/drawing/2014/main" id="{E7D0CD3E-D93D-4D05-8B77-293CCD974BC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096288" y="2057400"/>
            <a:ext cx="609600" cy="609600"/>
          </a:xfrm>
          <a:prstGeom prst="rect">
            <a:avLst/>
          </a:prstGeom>
        </p:spPr>
      </p:pic>
      <p:pic>
        <p:nvPicPr>
          <p:cNvPr id="3" name="Light Notification3 DING">
            <a:hlinkClick r:id="" action="ppaction://media"/>
            <a:extLst>
              <a:ext uri="{FF2B5EF4-FFF2-40B4-BE49-F238E27FC236}">
                <a16:creationId xmlns:a16="http://schemas.microsoft.com/office/drawing/2014/main" id="{EA58F7DA-FD73-4353-BD08-B605BE20FDC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096288" y="5699921"/>
            <a:ext cx="609600" cy="609600"/>
          </a:xfrm>
          <a:prstGeom prst="rect">
            <a:avLst/>
          </a:prstGeom>
        </p:spPr>
      </p:pic>
    </p:spTree>
    <p:extLst>
      <p:ext uri="{BB962C8B-B14F-4D97-AF65-F5344CB8AC3E}">
        <p14:creationId xmlns:p14="http://schemas.microsoft.com/office/powerpoint/2010/main" val="2599265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02" fill="hold"/>
                                        <p:tgtEl>
                                          <p:spTgt spid="2"/>
                                        </p:tgtEl>
                                      </p:cBhvr>
                                    </p:cmd>
                                  </p:childTnLst>
                                </p:cTn>
                              </p:par>
                            </p:childTnLst>
                          </p:cTn>
                        </p:par>
                        <p:par>
                          <p:cTn id="7" fill="hold">
                            <p:stCondLst>
                              <p:cond delay="30902"/>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300" y="571411"/>
            <a:ext cx="7277100" cy="715581"/>
          </a:xfrm>
        </p:spPr>
        <p:txBody>
          <a:bodyPr/>
          <a:lstStyle/>
          <a:p>
            <a:r>
              <a:rPr lang="en-US" dirty="0"/>
              <a:t>Como </a:t>
            </a:r>
            <a:r>
              <a:rPr lang="en-US" dirty="0" err="1"/>
              <a:t>Protegerse</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5" name="Picture Placeholder 4">
            <a:extLst>
              <a:ext uri="{FF2B5EF4-FFF2-40B4-BE49-F238E27FC236}">
                <a16:creationId xmlns:a16="http://schemas.microsoft.com/office/drawing/2014/main" id="{FA21193C-B770-4E1C-A6B9-95B91058AB45}"/>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tretch>
            <a:fillRect/>
          </a:stretch>
        </p:blipFill>
        <p:spPr>
          <a:xfrm>
            <a:off x="0" y="2400300"/>
            <a:ext cx="9144000" cy="5486400"/>
          </a:xfrm>
        </p:spPr>
      </p:pic>
      <p:sp>
        <p:nvSpPr>
          <p:cNvPr id="6" name="TextBox 5">
            <a:extLst>
              <a:ext uri="{FF2B5EF4-FFF2-40B4-BE49-F238E27FC236}">
                <a16:creationId xmlns:a16="http://schemas.microsoft.com/office/drawing/2014/main" id="{D5E6746A-CC0F-43DA-AB61-8778C1971882}"/>
              </a:ext>
            </a:extLst>
          </p:cNvPr>
          <p:cNvSpPr txBox="1"/>
          <p:nvPr/>
        </p:nvSpPr>
        <p:spPr>
          <a:xfrm>
            <a:off x="9677400" y="2781300"/>
            <a:ext cx="8077200" cy="5509200"/>
          </a:xfrm>
          <a:prstGeom prst="rect">
            <a:avLst/>
          </a:prstGeom>
          <a:noFill/>
        </p:spPr>
        <p:txBody>
          <a:bodyPr wrap="square" rtlCol="0">
            <a:spAutoFit/>
          </a:bodyPr>
          <a:lstStyle/>
          <a:p>
            <a:r>
              <a:rPr lang="es-ES" sz="3600" dirty="0">
                <a:solidFill>
                  <a:schemeClr val="bg1"/>
                </a:solidFill>
              </a:rPr>
              <a:t>Prevenir la pérdida de audición</a:t>
            </a:r>
          </a:p>
          <a:p>
            <a:endParaRPr lang="es-ES" sz="3600" dirty="0">
              <a:solidFill>
                <a:schemeClr val="bg1"/>
              </a:solidFill>
            </a:endParaRPr>
          </a:p>
          <a:p>
            <a:pPr marL="742950" indent="-742950">
              <a:buFont typeface="+mj-lt"/>
              <a:buAutoNum type="arabicPeriod"/>
            </a:pPr>
            <a:r>
              <a:rPr lang="es-ES" sz="3600" dirty="0">
                <a:solidFill>
                  <a:schemeClr val="bg1"/>
                </a:solidFill>
              </a:rPr>
              <a:t>Manténgase informado y observe las señales de advertencia</a:t>
            </a:r>
          </a:p>
          <a:p>
            <a:pPr marL="742950" indent="-742950">
              <a:buFont typeface="+mj-lt"/>
              <a:buAutoNum type="arabicPeriod"/>
            </a:pPr>
            <a:r>
              <a:rPr lang="es-ES" sz="3600" dirty="0">
                <a:solidFill>
                  <a:schemeClr val="bg1"/>
                </a:solidFill>
              </a:rPr>
              <a:t>Use y cuide el EPP</a:t>
            </a:r>
          </a:p>
          <a:p>
            <a:pPr marL="742950" indent="-742950">
              <a:buFont typeface="+mj-lt"/>
              <a:buAutoNum type="arabicPeriod"/>
            </a:pPr>
            <a:r>
              <a:rPr lang="es-ES" sz="3600" dirty="0">
                <a:solidFill>
                  <a:schemeClr val="bg1"/>
                </a:solidFill>
              </a:rPr>
              <a:t>Usa el EPP correcto</a:t>
            </a:r>
          </a:p>
          <a:p>
            <a:pPr marL="742950" indent="-742950">
              <a:buFont typeface="+mj-lt"/>
              <a:buAutoNum type="arabicPeriod"/>
            </a:pPr>
            <a:r>
              <a:rPr lang="es-ES" sz="3600" dirty="0">
                <a:solidFill>
                  <a:schemeClr val="bg1"/>
                </a:solidFill>
              </a:rPr>
              <a:t>Participar y entender</a:t>
            </a:r>
          </a:p>
          <a:p>
            <a:pPr marL="742950" indent="-742950">
              <a:buFont typeface="+mj-lt"/>
              <a:buAutoNum type="arabicPeriod"/>
            </a:pPr>
            <a:r>
              <a:rPr lang="es-ES" sz="3600" dirty="0">
                <a:solidFill>
                  <a:schemeClr val="bg1"/>
                </a:solidFill>
              </a:rPr>
              <a:t>Hacer preguntas</a:t>
            </a:r>
            <a:endParaRPr lang="en-US" sz="3600" dirty="0">
              <a:solidFill>
                <a:schemeClr val="bg1"/>
              </a:solidFill>
            </a:endParaRPr>
          </a:p>
          <a:p>
            <a:pPr marL="457200" indent="-457200">
              <a:buFont typeface="Arial" panose="020B0604020202020204" pitchFamily="34" charset="0"/>
              <a:buChar char="•"/>
            </a:pPr>
            <a:endParaRPr lang="en-US" sz="3600" dirty="0">
              <a:solidFill>
                <a:schemeClr val="bg1"/>
              </a:solidFill>
            </a:endParaRPr>
          </a:p>
          <a:p>
            <a:pPr marL="457200" indent="-457200">
              <a:buFont typeface="+mj-lt"/>
              <a:buAutoNum type="arabicPeriod"/>
            </a:pPr>
            <a:endParaRPr lang="en-US" sz="2800" dirty="0">
              <a:solidFill>
                <a:schemeClr val="bg1"/>
              </a:solidFill>
            </a:endParaRPr>
          </a:p>
        </p:txBody>
      </p:sp>
      <p:pic>
        <p:nvPicPr>
          <p:cNvPr id="2" name="slide 6">
            <a:hlinkClick r:id="" action="ppaction://media"/>
            <a:extLst>
              <a:ext uri="{FF2B5EF4-FFF2-40B4-BE49-F238E27FC236}">
                <a16:creationId xmlns:a16="http://schemas.microsoft.com/office/drawing/2014/main" id="{AD08C3B7-00B0-478D-84CB-83290CB6EE0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574000" y="588963"/>
            <a:ext cx="609600" cy="609600"/>
          </a:xfrm>
          <a:prstGeom prst="rect">
            <a:avLst/>
          </a:prstGeom>
        </p:spPr>
      </p:pic>
      <p:pic>
        <p:nvPicPr>
          <p:cNvPr id="3" name="Light Notification3 DING">
            <a:hlinkClick r:id="" action="ppaction://media"/>
            <a:extLst>
              <a:ext uri="{FF2B5EF4-FFF2-40B4-BE49-F238E27FC236}">
                <a16:creationId xmlns:a16="http://schemas.microsoft.com/office/drawing/2014/main" id="{4EC49DEE-D192-4603-BE9F-207CECB1BD2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0574000" y="4838700"/>
            <a:ext cx="609600" cy="6096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51" fill="hold"/>
                                        <p:tgtEl>
                                          <p:spTgt spid="2"/>
                                        </p:tgtEl>
                                      </p:cBhvr>
                                    </p:cmd>
                                  </p:childTnLst>
                                </p:cTn>
                              </p:par>
                            </p:childTnLst>
                          </p:cTn>
                        </p:par>
                        <p:par>
                          <p:cTn id="7" fill="hold">
                            <p:stCondLst>
                              <p:cond delay="37851"/>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17" name="Picture Placeholder 16">
            <a:extLst>
              <a:ext uri="{FF2B5EF4-FFF2-40B4-BE49-F238E27FC236}">
                <a16:creationId xmlns:a16="http://schemas.microsoft.com/office/drawing/2014/main" id="{296CE8A5-2F56-483A-838B-6C7DD97D484C}"/>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tretch>
            <a:fillRect/>
          </a:stretch>
        </p:blipFill>
        <p:spPr>
          <a:xfrm>
            <a:off x="0" y="1436473"/>
            <a:ext cx="18288000" cy="7414054"/>
          </a:xfrm>
        </p:spPr>
      </p:pic>
      <p:grpSp>
        <p:nvGrpSpPr>
          <p:cNvPr id="21" name="Group 20"/>
          <p:cNvGrpSpPr/>
          <p:nvPr/>
        </p:nvGrpSpPr>
        <p:grpSpPr>
          <a:xfrm>
            <a:off x="0" y="-46238"/>
            <a:ext cx="18288000" cy="10343382"/>
            <a:chOff x="-1216240" y="116805"/>
            <a:chExt cx="7617040" cy="10132502"/>
          </a:xfrm>
        </p:grpSpPr>
        <p:sp>
          <p:nvSpPr>
            <p:cNvPr id="5" name="Rectangle 4"/>
            <p:cNvSpPr/>
            <p:nvPr/>
          </p:nvSpPr>
          <p:spPr>
            <a:xfrm>
              <a:off x="-1216240" y="116805"/>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183705"/>
              <a:ext cx="4561114" cy="1107996"/>
            </a:xfrm>
            <a:prstGeom prst="rect">
              <a:avLst/>
            </a:prstGeom>
            <a:noFill/>
          </p:spPr>
          <p:txBody>
            <a:bodyPr wrap="square" rtlCol="0">
              <a:spAutoFit/>
            </a:bodyPr>
            <a:lstStyle/>
            <a:p>
              <a:pPr algn="ctr"/>
              <a:r>
                <a:rPr lang="es-ES" sz="6600" b="1" dirty="0">
                  <a:solidFill>
                    <a:schemeClr val="bg1"/>
                  </a:solidFill>
                  <a:ea typeface="Roboto Condensed" panose="02000000000000000000" pitchFamily="2" charset="0"/>
                  <a:cs typeface="Lato Semibold" panose="020F0502020204030203" pitchFamily="34" charset="0"/>
                </a:rPr>
                <a:t>Conclusión</a:t>
              </a:r>
              <a:r>
                <a:rPr lang="en-US" sz="6600" b="1" dirty="0">
                  <a:solidFill>
                    <a:schemeClr val="bg1"/>
                  </a:solidFill>
                  <a:ea typeface="Roboto Condensed" panose="02000000000000000000" pitchFamily="2" charset="0"/>
                  <a:cs typeface="Lato Semibold" panose="020F0502020204030203" pitchFamily="34" charset="0"/>
                </a:rPr>
                <a:t> </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690623"/>
              <a:ext cx="6004997" cy="2984866"/>
            </a:xfrm>
            <a:prstGeom prst="rect">
              <a:avLst/>
            </a:prstGeom>
            <a:noFill/>
          </p:spPr>
          <p:txBody>
            <a:bodyPr wrap="square" rtlCol="0">
              <a:spAutoFit/>
            </a:bodyPr>
            <a:lstStyle/>
            <a:p>
              <a:pPr algn="ctr"/>
              <a:r>
                <a:rPr lang="es-ES" sz="4800" b="1" dirty="0">
                  <a:solidFill>
                    <a:schemeClr val="bg1"/>
                  </a:solidFill>
                </a:rPr>
                <a:t>La pérdida de audición es permanente. Una vez que su audiencia se ha ido, el daño no se puede revertir. La prevención es tu única opción; proteja su audición mientras la tenga.</a:t>
              </a:r>
              <a:endParaRPr lang="en-US" sz="4800" b="1" dirty="0">
                <a:solidFill>
                  <a:schemeClr val="bg1"/>
                </a:solidFill>
              </a:endParaRPr>
            </a:p>
          </p:txBody>
        </p:sp>
      </p:grpSp>
      <p:pic>
        <p:nvPicPr>
          <p:cNvPr id="2" name="slide 7">
            <a:hlinkClick r:id="" action="ppaction://media"/>
            <a:extLst>
              <a:ext uri="{FF2B5EF4-FFF2-40B4-BE49-F238E27FC236}">
                <a16:creationId xmlns:a16="http://schemas.microsoft.com/office/drawing/2014/main" id="{1EE402D8-F6BC-405D-99B5-6406D24B47D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378738" y="750888"/>
            <a:ext cx="609600" cy="609600"/>
          </a:xfrm>
          <a:prstGeom prst="rect">
            <a:avLst/>
          </a:prstGeom>
        </p:spPr>
      </p:pic>
      <p:pic>
        <p:nvPicPr>
          <p:cNvPr id="3" name="Light Notification3 DING">
            <a:hlinkClick r:id="" action="ppaction://media"/>
            <a:extLst>
              <a:ext uri="{FF2B5EF4-FFF2-40B4-BE49-F238E27FC236}">
                <a16:creationId xmlns:a16="http://schemas.microsoft.com/office/drawing/2014/main" id="{62061868-4A9C-4A69-A72D-33165B588F7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0378738" y="6039347"/>
            <a:ext cx="609600" cy="6096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02" fill="hold"/>
                                        <p:tgtEl>
                                          <p:spTgt spid="2"/>
                                        </p:tgtEl>
                                      </p:cBhvr>
                                    </p:cmd>
                                  </p:childTnLst>
                                </p:cTn>
                              </p:par>
                            </p:childTnLst>
                          </p:cTn>
                        </p:par>
                        <p:par>
                          <p:cTn id="7" fill="hold">
                            <p:stCondLst>
                              <p:cond delay="11102"/>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8225</TotalTime>
  <Words>620</Words>
  <Application>Microsoft Office PowerPoint</Application>
  <PresentationFormat>Personalizado</PresentationFormat>
  <Paragraphs>71</Paragraphs>
  <Slides>7</Slides>
  <Notes>7</Notes>
  <HiddenSlides>0</HiddenSlides>
  <MMClips>12</MMClips>
  <ScaleCrop>false</ScaleCrop>
  <HeadingPairs>
    <vt:vector size="6" baseType="variant">
      <vt:variant>
        <vt:lpstr>Fuentes usadas</vt:lpstr>
      </vt:variant>
      <vt:variant>
        <vt:i4>3</vt:i4>
      </vt:variant>
      <vt:variant>
        <vt:lpstr>Tema</vt:lpstr>
      </vt:variant>
      <vt:variant>
        <vt:i4>4</vt:i4>
      </vt:variant>
      <vt:variant>
        <vt:lpstr>Títulos de diapositiva</vt:lpstr>
      </vt:variant>
      <vt:variant>
        <vt:i4>7</vt:i4>
      </vt:variant>
    </vt:vector>
  </HeadingPairs>
  <TitlesOfParts>
    <vt:vector size="14" baseType="lpstr">
      <vt:lpstr>Arial</vt:lpstr>
      <vt:lpstr>Calibri</vt:lpstr>
      <vt:lpstr>Roboto</vt:lpstr>
      <vt:lpstr>GENARAL LAYOUTS</vt:lpstr>
      <vt:lpstr>TEAM SLIDES</vt:lpstr>
      <vt:lpstr>SLIDES WITH IMAGES</vt:lpstr>
      <vt:lpstr>PORTFOLIO</vt:lpstr>
      <vt:lpstr>Presentación de PowerPoint</vt:lpstr>
      <vt:lpstr>Proteja su Audición y Evite Perderla</vt:lpstr>
      <vt:lpstr>Presentación de PowerPoint</vt:lpstr>
      <vt:lpstr>¿Cuál es el peligro?</vt:lpstr>
      <vt:lpstr>Como Protegerse</vt:lpstr>
      <vt:lpstr>Como Protegerse</vt:lpstr>
      <vt:lpstr>Presentación de PowerPoint</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Ana Boylan</cp:lastModifiedBy>
  <cp:revision>1004</cp:revision>
  <dcterms:created xsi:type="dcterms:W3CDTF">2015-01-20T11:47:48Z</dcterms:created>
  <dcterms:modified xsi:type="dcterms:W3CDTF">2020-04-19T18:59:57Z</dcterms:modified>
</cp:coreProperties>
</file>