
<file path=[Content_Types].xml><?xml version="1.0" encoding="utf-8"?>
<Types xmlns="http://schemas.openxmlformats.org/package/2006/content-types">
  <Default Extension="bin" ContentType="audio/unknown"/>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702" r:id="rId2"/>
    <p:sldMasterId id="2147483674" r:id="rId3"/>
    <p:sldMasterId id="2147483677" r:id="rId4"/>
  </p:sldMasterIdLst>
  <p:notesMasterIdLst>
    <p:notesMasterId r:id="rId13"/>
  </p:notesMasterIdLst>
  <p:sldIdLst>
    <p:sldId id="269" r:id="rId5"/>
    <p:sldId id="606" r:id="rId6"/>
    <p:sldId id="613" r:id="rId7"/>
    <p:sldId id="614" r:id="rId8"/>
    <p:sldId id="623" r:id="rId9"/>
    <p:sldId id="619" r:id="rId10"/>
    <p:sldId id="616" r:id="rId11"/>
    <p:sldId id="622" r:id="rId12"/>
  </p:sldIdLst>
  <p:sldSz cx="18288000" cy="10287000"/>
  <p:notesSz cx="6858000" cy="9144000"/>
  <p:defaultTex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2A2F"/>
    <a:srgbClr val="64D4EA"/>
    <a:srgbClr val="4CCCE6"/>
    <a:srgbClr val="6CD5EA"/>
    <a:srgbClr val="2BC3E1"/>
    <a:srgbClr val="57CFE7"/>
    <a:srgbClr val="AAC42C"/>
    <a:srgbClr val="F26B6C"/>
    <a:srgbClr val="A156F4"/>
    <a:srgbClr val="C0C0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09" autoAdjust="0"/>
    <p:restoredTop sz="63767" autoAdjust="0"/>
  </p:normalViewPr>
  <p:slideViewPr>
    <p:cSldViewPr>
      <p:cViewPr varScale="1">
        <p:scale>
          <a:sx n="50" d="100"/>
          <a:sy n="50" d="100"/>
        </p:scale>
        <p:origin x="858" y="42"/>
      </p:cViewPr>
      <p:guideLst>
        <p:guide orient="horz" pos="3240"/>
        <p:guide pos="576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662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win Landivar" userId="ae2ac59f40d9f62d" providerId="LiveId" clId="{9E75530B-1BFE-46DC-BE4A-C830FB54B206}"/>
    <pc:docChg chg="custSel delSld modSld">
      <pc:chgData name="Edwin Landivar" userId="ae2ac59f40d9f62d" providerId="LiveId" clId="{9E75530B-1BFE-46DC-BE4A-C830FB54B206}" dt="2020-02-22T19:16:20.918" v="88" actId="20577"/>
      <pc:docMkLst>
        <pc:docMk/>
      </pc:docMkLst>
      <pc:sldChg chg="modSp">
        <pc:chgData name="Edwin Landivar" userId="ae2ac59f40d9f62d" providerId="LiveId" clId="{9E75530B-1BFE-46DC-BE4A-C830FB54B206}" dt="2020-02-22T19:05:05.247" v="0"/>
        <pc:sldMkLst>
          <pc:docMk/>
          <pc:sldMk cId="3378895467" sldId="606"/>
        </pc:sldMkLst>
        <pc:spChg chg="mod">
          <ac:chgData name="Edwin Landivar" userId="ae2ac59f40d9f62d" providerId="LiveId" clId="{9E75530B-1BFE-46DC-BE4A-C830FB54B206}" dt="2020-02-22T19:05:05.247" v="0"/>
          <ac:spMkLst>
            <pc:docMk/>
            <pc:sldMk cId="3378895467" sldId="606"/>
            <ac:spMk id="5" creationId="{00000000-0000-0000-0000-000000000000}"/>
          </ac:spMkLst>
        </pc:spChg>
      </pc:sldChg>
      <pc:sldChg chg="modSp mod">
        <pc:chgData name="Edwin Landivar" userId="ae2ac59f40d9f62d" providerId="LiveId" clId="{9E75530B-1BFE-46DC-BE4A-C830FB54B206}" dt="2020-02-22T19:06:04.982" v="2"/>
        <pc:sldMkLst>
          <pc:docMk/>
          <pc:sldMk cId="837056114" sldId="613"/>
        </pc:sldMkLst>
        <pc:spChg chg="mod">
          <ac:chgData name="Edwin Landivar" userId="ae2ac59f40d9f62d" providerId="LiveId" clId="{9E75530B-1BFE-46DC-BE4A-C830FB54B206}" dt="2020-02-22T19:06:04.982" v="2"/>
          <ac:spMkLst>
            <pc:docMk/>
            <pc:sldMk cId="837056114" sldId="613"/>
            <ac:spMk id="14" creationId="{00000000-0000-0000-0000-000000000000}"/>
          </ac:spMkLst>
        </pc:spChg>
        <pc:grpChg chg="mod">
          <ac:chgData name="Edwin Landivar" userId="ae2ac59f40d9f62d" providerId="LiveId" clId="{9E75530B-1BFE-46DC-BE4A-C830FB54B206}" dt="2020-02-22T19:06:04.982" v="2"/>
          <ac:grpSpMkLst>
            <pc:docMk/>
            <pc:sldMk cId="837056114" sldId="613"/>
            <ac:grpSpMk id="21" creationId="{00000000-0000-0000-0000-000000000000}"/>
          </ac:grpSpMkLst>
        </pc:grpChg>
      </pc:sldChg>
      <pc:sldChg chg="modSp mod">
        <pc:chgData name="Edwin Landivar" userId="ae2ac59f40d9f62d" providerId="LiveId" clId="{9E75530B-1BFE-46DC-BE4A-C830FB54B206}" dt="2020-02-22T19:07:00.320" v="12" actId="20577"/>
        <pc:sldMkLst>
          <pc:docMk/>
          <pc:sldMk cId="1479977622" sldId="614"/>
        </pc:sldMkLst>
        <pc:spChg chg="mod">
          <ac:chgData name="Edwin Landivar" userId="ae2ac59f40d9f62d" providerId="LiveId" clId="{9E75530B-1BFE-46DC-BE4A-C830FB54B206}" dt="2020-02-22T19:07:00.320" v="12" actId="20577"/>
          <ac:spMkLst>
            <pc:docMk/>
            <pc:sldMk cId="1479977622" sldId="614"/>
            <ac:spMk id="11" creationId="{00000000-0000-0000-0000-000000000000}"/>
          </ac:spMkLst>
        </pc:spChg>
      </pc:sldChg>
      <pc:sldChg chg="modSp mod">
        <pc:chgData name="Edwin Landivar" userId="ae2ac59f40d9f62d" providerId="LiveId" clId="{9E75530B-1BFE-46DC-BE4A-C830FB54B206}" dt="2020-02-22T19:10:43.736" v="81" actId="1076"/>
        <pc:sldMkLst>
          <pc:docMk/>
          <pc:sldMk cId="668194125" sldId="616"/>
        </pc:sldMkLst>
        <pc:spChg chg="mod">
          <ac:chgData name="Edwin Landivar" userId="ae2ac59f40d9f62d" providerId="LiveId" clId="{9E75530B-1BFE-46DC-BE4A-C830FB54B206}" dt="2020-02-22T19:10:43.736" v="81" actId="1076"/>
          <ac:spMkLst>
            <pc:docMk/>
            <pc:sldMk cId="668194125" sldId="616"/>
            <ac:spMk id="7" creationId="{1867828F-492D-4BF1-8A4E-822DF2FD5B9B}"/>
          </ac:spMkLst>
        </pc:spChg>
      </pc:sldChg>
      <pc:sldChg chg="del">
        <pc:chgData name="Edwin Landivar" userId="ae2ac59f40d9f62d" providerId="LiveId" clId="{9E75530B-1BFE-46DC-BE4A-C830FB54B206}" dt="2020-02-22T19:10:51.487" v="82" actId="2696"/>
        <pc:sldMkLst>
          <pc:docMk/>
          <pc:sldMk cId="1542355900" sldId="618"/>
        </pc:sldMkLst>
      </pc:sldChg>
      <pc:sldChg chg="modSp mod">
        <pc:chgData name="Edwin Landivar" userId="ae2ac59f40d9f62d" providerId="LiveId" clId="{9E75530B-1BFE-46DC-BE4A-C830FB54B206}" dt="2020-02-22T19:09:28.045" v="53" actId="20577"/>
        <pc:sldMkLst>
          <pc:docMk/>
          <pc:sldMk cId="2599265895" sldId="619"/>
        </pc:sldMkLst>
        <pc:spChg chg="mod">
          <ac:chgData name="Edwin Landivar" userId="ae2ac59f40d9f62d" providerId="LiveId" clId="{9E75530B-1BFE-46DC-BE4A-C830FB54B206}" dt="2020-02-22T19:09:28.045" v="53" actId="20577"/>
          <ac:spMkLst>
            <pc:docMk/>
            <pc:sldMk cId="2599265895" sldId="619"/>
            <ac:spMk id="27" creationId="{00000000-0000-0000-0000-000000000000}"/>
          </ac:spMkLst>
        </pc:spChg>
        <pc:grpChg chg="mod">
          <ac:chgData name="Edwin Landivar" userId="ae2ac59f40d9f62d" providerId="LiveId" clId="{9E75530B-1BFE-46DC-BE4A-C830FB54B206}" dt="2020-02-22T19:09:01.086" v="31"/>
          <ac:grpSpMkLst>
            <pc:docMk/>
            <pc:sldMk cId="2599265895" sldId="619"/>
            <ac:grpSpMk id="3" creationId="{00000000-0000-0000-0000-000000000000}"/>
          </ac:grpSpMkLst>
        </pc:grpChg>
      </pc:sldChg>
      <pc:sldChg chg="addSp delSp modSp mod">
        <pc:chgData name="Edwin Landivar" userId="ae2ac59f40d9f62d" providerId="LiveId" clId="{9E75530B-1BFE-46DC-BE4A-C830FB54B206}" dt="2020-02-22T19:16:20.918" v="88" actId="20577"/>
        <pc:sldMkLst>
          <pc:docMk/>
          <pc:sldMk cId="3481045880" sldId="622"/>
        </pc:sldMkLst>
        <pc:spChg chg="add mod ord">
          <ac:chgData name="Edwin Landivar" userId="ae2ac59f40d9f62d" providerId="LiveId" clId="{9E75530B-1BFE-46DC-BE4A-C830FB54B206}" dt="2020-02-22T19:11:03.193" v="85" actId="167"/>
          <ac:spMkLst>
            <pc:docMk/>
            <pc:sldMk cId="3481045880" sldId="622"/>
            <ac:spMk id="3" creationId="{94B094A4-A95D-448D-80A3-78C54FCFA9AD}"/>
          </ac:spMkLst>
        </pc:spChg>
        <pc:spChg chg="mod">
          <ac:chgData name="Edwin Landivar" userId="ae2ac59f40d9f62d" providerId="LiveId" clId="{9E75530B-1BFE-46DC-BE4A-C830FB54B206}" dt="2020-02-22T19:16:20.918" v="88" actId="20577"/>
          <ac:spMkLst>
            <pc:docMk/>
            <pc:sldMk cId="3481045880" sldId="622"/>
            <ac:spMk id="14" creationId="{00000000-0000-0000-0000-000000000000}"/>
          </ac:spMkLst>
        </pc:spChg>
        <pc:grpChg chg="mod">
          <ac:chgData name="Edwin Landivar" userId="ae2ac59f40d9f62d" providerId="LiveId" clId="{9E75530B-1BFE-46DC-BE4A-C830FB54B206}" dt="2020-02-22T19:11:05.881" v="86" actId="1076"/>
          <ac:grpSpMkLst>
            <pc:docMk/>
            <pc:sldMk cId="3481045880" sldId="622"/>
            <ac:grpSpMk id="21" creationId="{00000000-0000-0000-0000-000000000000}"/>
          </ac:grpSpMkLst>
        </pc:grpChg>
        <pc:picChg chg="del">
          <ac:chgData name="Edwin Landivar" userId="ae2ac59f40d9f62d" providerId="LiveId" clId="{9E75530B-1BFE-46DC-BE4A-C830FB54B206}" dt="2020-02-22T19:11:00.552" v="84" actId="478"/>
          <ac:picMkLst>
            <pc:docMk/>
            <pc:sldMk cId="3481045880" sldId="622"/>
            <ac:picMk id="17" creationId="{296CE8A5-2F56-483A-838B-6C7DD97D484C}"/>
          </ac:picMkLst>
        </pc:picChg>
      </pc:sldChg>
      <pc:sldChg chg="modSp mod">
        <pc:chgData name="Edwin Landivar" userId="ae2ac59f40d9f62d" providerId="LiveId" clId="{9E75530B-1BFE-46DC-BE4A-C830FB54B206}" dt="2020-02-22T19:08:08.912" v="25" actId="1076"/>
        <pc:sldMkLst>
          <pc:docMk/>
          <pc:sldMk cId="3966637275" sldId="623"/>
        </pc:sldMkLst>
        <pc:spChg chg="mod">
          <ac:chgData name="Edwin Landivar" userId="ae2ac59f40d9f62d" providerId="LiveId" clId="{9E75530B-1BFE-46DC-BE4A-C830FB54B206}" dt="2020-02-22T19:08:08.912" v="25" actId="1076"/>
          <ac:spMkLst>
            <pc:docMk/>
            <pc:sldMk cId="3966637275" sldId="623"/>
            <ac:spMk id="11" creationId="{00000000-0000-0000-0000-000000000000}"/>
          </ac:spMkLst>
        </pc:spChg>
      </pc:sldChg>
      <pc:sldMasterChg chg="delSldLayout">
        <pc:chgData name="Edwin Landivar" userId="ae2ac59f40d9f62d" providerId="LiveId" clId="{9E75530B-1BFE-46DC-BE4A-C830FB54B206}" dt="2020-02-22T19:10:51.487" v="82" actId="2696"/>
        <pc:sldMasterMkLst>
          <pc:docMk/>
          <pc:sldMasterMk cId="3413871359" sldId="2147483656"/>
        </pc:sldMasterMkLst>
        <pc:sldLayoutChg chg="del">
          <pc:chgData name="Edwin Landivar" userId="ae2ac59f40d9f62d" providerId="LiveId" clId="{9E75530B-1BFE-46DC-BE4A-C830FB54B206}" dt="2020-02-22T19:10:51.487" v="82" actId="2696"/>
          <pc:sldLayoutMkLst>
            <pc:docMk/>
            <pc:sldMasterMk cId="3413871359" sldId="2147483656"/>
            <pc:sldLayoutMk cId="2703374509" sldId="2147483739"/>
          </pc:sldLayoutMkLst>
        </pc:sldLayoutChg>
      </pc:sldMasterChg>
    </pc:docChg>
  </pc:docChgLst>
  <pc:docChgLst>
    <pc:chgData name="Edwin Landivar" userId="ae2ac59f40d9f62d" providerId="LiveId" clId="{B326FA5A-64A9-4B91-8E12-8BD8264EFCC5}"/>
    <pc:docChg chg="custSel modSld">
      <pc:chgData name="Edwin Landivar" userId="ae2ac59f40d9f62d" providerId="LiveId" clId="{B326FA5A-64A9-4B91-8E12-8BD8264EFCC5}" dt="2019-12-23T23:02:48.540" v="49" actId="20577"/>
      <pc:docMkLst>
        <pc:docMk/>
      </pc:docMkLst>
      <pc:sldChg chg="delSp">
        <pc:chgData name="Edwin Landivar" userId="ae2ac59f40d9f62d" providerId="LiveId" clId="{B326FA5A-64A9-4B91-8E12-8BD8264EFCC5}" dt="2019-12-23T23:01:12.806" v="0" actId="478"/>
        <pc:sldMkLst>
          <pc:docMk/>
          <pc:sldMk cId="3378895467" sldId="606"/>
        </pc:sldMkLst>
        <pc:picChg chg="del">
          <ac:chgData name="Edwin Landivar" userId="ae2ac59f40d9f62d" providerId="LiveId" clId="{B326FA5A-64A9-4B91-8E12-8BD8264EFCC5}" dt="2019-12-23T23:01:12.806" v="0" actId="478"/>
          <ac:picMkLst>
            <pc:docMk/>
            <pc:sldMk cId="3378895467" sldId="606"/>
            <ac:picMk id="8" creationId="{3E1D25CB-B271-419E-A5A4-86298B65FEFF}"/>
          </ac:picMkLst>
        </pc:picChg>
      </pc:sldChg>
      <pc:sldChg chg="addSp delSp modSp">
        <pc:chgData name="Edwin Landivar" userId="ae2ac59f40d9f62d" providerId="LiveId" clId="{B326FA5A-64A9-4B91-8E12-8BD8264EFCC5}" dt="2019-12-23T23:01:17.633" v="2" actId="167"/>
        <pc:sldMkLst>
          <pc:docMk/>
          <pc:sldMk cId="837056114" sldId="613"/>
        </pc:sldMkLst>
        <pc:spChg chg="add mod ord">
          <ac:chgData name="Edwin Landivar" userId="ae2ac59f40d9f62d" providerId="LiveId" clId="{B326FA5A-64A9-4B91-8E12-8BD8264EFCC5}" dt="2019-12-23T23:01:17.633" v="2" actId="167"/>
          <ac:spMkLst>
            <pc:docMk/>
            <pc:sldMk cId="837056114" sldId="613"/>
            <ac:spMk id="3" creationId="{3F1FAC29-D6FC-4FE9-90A0-072D28C0F81F}"/>
          </ac:spMkLst>
        </pc:spChg>
        <pc:picChg chg="del">
          <ac:chgData name="Edwin Landivar" userId="ae2ac59f40d9f62d" providerId="LiveId" clId="{B326FA5A-64A9-4B91-8E12-8BD8264EFCC5}" dt="2019-12-23T23:01:15.601" v="1" actId="478"/>
          <ac:picMkLst>
            <pc:docMk/>
            <pc:sldMk cId="837056114" sldId="613"/>
            <ac:picMk id="24" creationId="{11EA7A57-D85A-4D34-934C-CB3A6C53232F}"/>
          </ac:picMkLst>
        </pc:picChg>
      </pc:sldChg>
      <pc:sldChg chg="addSp delSp modSp modNotesTx">
        <pc:chgData name="Edwin Landivar" userId="ae2ac59f40d9f62d" providerId="LiveId" clId="{B326FA5A-64A9-4B91-8E12-8BD8264EFCC5}" dt="2019-12-23T23:02:48.540" v="49" actId="20577"/>
        <pc:sldMkLst>
          <pc:docMk/>
          <pc:sldMk cId="1479977622" sldId="614"/>
        </pc:sldMkLst>
        <pc:spChg chg="add mod">
          <ac:chgData name="Edwin Landivar" userId="ae2ac59f40d9f62d" providerId="LiveId" clId="{B326FA5A-64A9-4B91-8E12-8BD8264EFCC5}" dt="2019-12-23T23:01:20.922" v="3" actId="478"/>
          <ac:spMkLst>
            <pc:docMk/>
            <pc:sldMk cId="1479977622" sldId="614"/>
            <ac:spMk id="3" creationId="{F9E1362C-92B8-4D37-9684-E1AD7C2418A5}"/>
          </ac:spMkLst>
        </pc:spChg>
        <pc:spChg chg="mod">
          <ac:chgData name="Edwin Landivar" userId="ae2ac59f40d9f62d" providerId="LiveId" clId="{B326FA5A-64A9-4B91-8E12-8BD8264EFCC5}" dt="2019-12-23T23:02:40.128" v="48" actId="20577"/>
          <ac:spMkLst>
            <pc:docMk/>
            <pc:sldMk cId="1479977622" sldId="614"/>
            <ac:spMk id="11" creationId="{00000000-0000-0000-0000-000000000000}"/>
          </ac:spMkLst>
        </pc:spChg>
        <pc:picChg chg="del">
          <ac:chgData name="Edwin Landivar" userId="ae2ac59f40d9f62d" providerId="LiveId" clId="{B326FA5A-64A9-4B91-8E12-8BD8264EFCC5}" dt="2019-12-23T23:01:20.922" v="3" actId="478"/>
          <ac:picMkLst>
            <pc:docMk/>
            <pc:sldMk cId="1479977622" sldId="614"/>
            <ac:picMk id="17" creationId="{BB2F1B59-08DA-4B78-9205-ABD22DCFC46B}"/>
          </ac:picMkLst>
        </pc:picChg>
      </pc:sldChg>
      <pc:sldChg chg="addSp delSp modSp">
        <pc:chgData name="Edwin Landivar" userId="ae2ac59f40d9f62d" providerId="LiveId" clId="{B326FA5A-64A9-4B91-8E12-8BD8264EFCC5}" dt="2019-12-23T23:01:55.323" v="40" actId="20577"/>
        <pc:sldMkLst>
          <pc:docMk/>
          <pc:sldMk cId="668194125" sldId="616"/>
        </pc:sldMkLst>
        <pc:spChg chg="add mod">
          <ac:chgData name="Edwin Landivar" userId="ae2ac59f40d9f62d" providerId="LiveId" clId="{B326FA5A-64A9-4B91-8E12-8BD8264EFCC5}" dt="2019-12-23T23:01:36.509" v="7" actId="478"/>
          <ac:spMkLst>
            <pc:docMk/>
            <pc:sldMk cId="668194125" sldId="616"/>
            <ac:spMk id="3" creationId="{8AAE18D0-B80A-4244-9D52-672CEECC8667}"/>
          </ac:spMkLst>
        </pc:spChg>
        <pc:spChg chg="mod">
          <ac:chgData name="Edwin Landivar" userId="ae2ac59f40d9f62d" providerId="LiveId" clId="{B326FA5A-64A9-4B91-8E12-8BD8264EFCC5}" dt="2019-12-23T23:01:55.323" v="40" actId="20577"/>
          <ac:spMkLst>
            <pc:docMk/>
            <pc:sldMk cId="668194125" sldId="616"/>
            <ac:spMk id="7" creationId="{1867828F-492D-4BF1-8A4E-822DF2FD5B9B}"/>
          </ac:spMkLst>
        </pc:spChg>
        <pc:picChg chg="del">
          <ac:chgData name="Edwin Landivar" userId="ae2ac59f40d9f62d" providerId="LiveId" clId="{B326FA5A-64A9-4B91-8E12-8BD8264EFCC5}" dt="2019-12-23T23:01:36.509" v="7" actId="478"/>
          <ac:picMkLst>
            <pc:docMk/>
            <pc:sldMk cId="668194125" sldId="616"/>
            <ac:picMk id="5" creationId="{FA21193C-B770-4E1C-A6B9-95B91058AB45}"/>
          </ac:picMkLst>
        </pc:picChg>
      </pc:sldChg>
      <pc:sldChg chg="addSp delSp modSp">
        <pc:chgData name="Edwin Landivar" userId="ae2ac59f40d9f62d" providerId="LiveId" clId="{B326FA5A-64A9-4B91-8E12-8BD8264EFCC5}" dt="2019-12-23T23:01:47.300" v="38" actId="20577"/>
        <pc:sldMkLst>
          <pc:docMk/>
          <pc:sldMk cId="1542355900" sldId="618"/>
        </pc:sldMkLst>
        <pc:spChg chg="add mod">
          <ac:chgData name="Edwin Landivar" userId="ae2ac59f40d9f62d" providerId="LiveId" clId="{B326FA5A-64A9-4B91-8E12-8BD8264EFCC5}" dt="2019-12-23T23:01:39.784" v="8" actId="478"/>
          <ac:spMkLst>
            <pc:docMk/>
            <pc:sldMk cId="1542355900" sldId="618"/>
            <ac:spMk id="3" creationId="{C951AC5C-1158-4C25-B684-5944262070F2}"/>
          </ac:spMkLst>
        </pc:spChg>
        <pc:spChg chg="mod">
          <ac:chgData name="Edwin Landivar" userId="ae2ac59f40d9f62d" providerId="LiveId" clId="{B326FA5A-64A9-4B91-8E12-8BD8264EFCC5}" dt="2019-12-23T23:01:47.300" v="38" actId="20577"/>
          <ac:spMkLst>
            <pc:docMk/>
            <pc:sldMk cId="1542355900" sldId="618"/>
            <ac:spMk id="7" creationId="{B0369C6B-D18C-4CCF-81D5-91F16F2021B5}"/>
          </ac:spMkLst>
        </pc:spChg>
        <pc:picChg chg="del">
          <ac:chgData name="Edwin Landivar" userId="ae2ac59f40d9f62d" providerId="LiveId" clId="{B326FA5A-64A9-4B91-8E12-8BD8264EFCC5}" dt="2019-12-23T23:01:39.784" v="8" actId="478"/>
          <ac:picMkLst>
            <pc:docMk/>
            <pc:sldMk cId="1542355900" sldId="618"/>
            <ac:picMk id="5" creationId="{17F8332A-CCEF-4DD5-996E-47AA0B8AF3BE}"/>
          </ac:picMkLst>
        </pc:picChg>
      </pc:sldChg>
      <pc:sldChg chg="delSp modSp">
        <pc:chgData name="Edwin Landivar" userId="ae2ac59f40d9f62d" providerId="LiveId" clId="{B326FA5A-64A9-4B91-8E12-8BD8264EFCC5}" dt="2019-12-23T23:02:07.390" v="41" actId="20577"/>
        <pc:sldMkLst>
          <pc:docMk/>
          <pc:sldMk cId="2599265895" sldId="619"/>
        </pc:sldMkLst>
        <pc:spChg chg="mod">
          <ac:chgData name="Edwin Landivar" userId="ae2ac59f40d9f62d" providerId="LiveId" clId="{B326FA5A-64A9-4B91-8E12-8BD8264EFCC5}" dt="2019-12-23T23:02:07.390" v="41" actId="20577"/>
          <ac:spMkLst>
            <pc:docMk/>
            <pc:sldMk cId="2599265895" sldId="619"/>
            <ac:spMk id="27" creationId="{00000000-0000-0000-0000-000000000000}"/>
          </ac:spMkLst>
        </pc:spChg>
        <pc:picChg chg="del">
          <ac:chgData name="Edwin Landivar" userId="ae2ac59f40d9f62d" providerId="LiveId" clId="{B326FA5A-64A9-4B91-8E12-8BD8264EFCC5}" dt="2019-12-23T23:01:33.806" v="6" actId="478"/>
          <ac:picMkLst>
            <pc:docMk/>
            <pc:sldMk cId="2599265895" sldId="619"/>
            <ac:picMk id="5" creationId="{3CB745E9-B77D-4F09-90AA-B75D3894F989}"/>
          </ac:picMkLst>
        </pc:picChg>
      </pc:sldChg>
      <pc:sldChg chg="addSp delSp modSp">
        <pc:chgData name="Edwin Landivar" userId="ae2ac59f40d9f62d" providerId="LiveId" clId="{B326FA5A-64A9-4B91-8E12-8BD8264EFCC5}" dt="2019-12-23T23:02:31.405" v="47" actId="5793"/>
        <pc:sldMkLst>
          <pc:docMk/>
          <pc:sldMk cId="3966637275" sldId="623"/>
        </pc:sldMkLst>
        <pc:spChg chg="add mod ord">
          <ac:chgData name="Edwin Landivar" userId="ae2ac59f40d9f62d" providerId="LiveId" clId="{B326FA5A-64A9-4B91-8E12-8BD8264EFCC5}" dt="2019-12-23T23:02:25.775" v="43" actId="167"/>
          <ac:spMkLst>
            <pc:docMk/>
            <pc:sldMk cId="3966637275" sldId="623"/>
            <ac:spMk id="3" creationId="{07472015-BF05-4039-BC32-CD9E803ACEB5}"/>
          </ac:spMkLst>
        </pc:spChg>
        <pc:spChg chg="mod">
          <ac:chgData name="Edwin Landivar" userId="ae2ac59f40d9f62d" providerId="LiveId" clId="{B326FA5A-64A9-4B91-8E12-8BD8264EFCC5}" dt="2019-12-23T23:02:31.405" v="47" actId="5793"/>
          <ac:spMkLst>
            <pc:docMk/>
            <pc:sldMk cId="3966637275" sldId="623"/>
            <ac:spMk id="11" creationId="{00000000-0000-0000-0000-000000000000}"/>
          </ac:spMkLst>
        </pc:spChg>
        <pc:picChg chg="del">
          <ac:chgData name="Edwin Landivar" userId="ae2ac59f40d9f62d" providerId="LiveId" clId="{B326FA5A-64A9-4B91-8E12-8BD8264EFCC5}" dt="2019-12-23T23:01:27.651" v="5" actId="478"/>
          <ac:picMkLst>
            <pc:docMk/>
            <pc:sldMk cId="3966637275" sldId="623"/>
            <ac:picMk id="17" creationId="{BB2F1B59-08DA-4B78-9205-ABD22DCFC46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027185-10FB-4A57-B3F0-45136A811A24}" type="datetimeFigureOut">
              <a:rPr lang="uk-UA" smtClean="0"/>
              <a:t>22.02.2020</a:t>
            </a:fld>
            <a:endParaRPr lang="uk-U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9C3A12-1E0F-412B-B376-8089A55D946C}" type="slidenum">
              <a:rPr lang="uk-UA" smtClean="0"/>
              <a:t>‹Nº›</a:t>
            </a:fld>
            <a:endParaRPr lang="uk-UA"/>
          </a:p>
        </p:txBody>
      </p:sp>
    </p:spTree>
    <p:extLst>
      <p:ext uri="{BB962C8B-B14F-4D97-AF65-F5344CB8AC3E}">
        <p14:creationId xmlns:p14="http://schemas.microsoft.com/office/powerpoint/2010/main" val="2567216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1</a:t>
            </a:fld>
            <a:endParaRPr lang="uk-UA"/>
          </a:p>
        </p:txBody>
      </p:sp>
    </p:spTree>
    <p:extLst>
      <p:ext uri="{BB962C8B-B14F-4D97-AF65-F5344CB8AC3E}">
        <p14:creationId xmlns:p14="http://schemas.microsoft.com/office/powerpoint/2010/main" val="1925047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The Basics of Forklift Safety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2</a:t>
            </a:fld>
            <a:endParaRPr lang="uk-UA"/>
          </a:p>
        </p:txBody>
      </p:sp>
    </p:spTree>
    <p:extLst>
      <p:ext uri="{BB962C8B-B14F-4D97-AF65-F5344CB8AC3E}">
        <p14:creationId xmlns:p14="http://schemas.microsoft.com/office/powerpoint/2010/main" val="356461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What’s at Stake?</a:t>
            </a:r>
          </a:p>
          <a:p>
            <a:r>
              <a:rPr lang="en-US" sz="1200" kern="1200" dirty="0">
                <a:solidFill>
                  <a:schemeClr val="tx1"/>
                </a:solidFill>
                <a:effectLst/>
                <a:latin typeface="+mn-lt"/>
                <a:ea typeface="+mn-ea"/>
                <a:cs typeface="+mn-cs"/>
              </a:rPr>
              <a:t>Text here</a:t>
            </a: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3</a:t>
            </a:fld>
            <a:endParaRPr lang="uk-UA"/>
          </a:p>
        </p:txBody>
      </p:sp>
    </p:spTree>
    <p:extLst>
      <p:ext uri="{BB962C8B-B14F-4D97-AF65-F5344CB8AC3E}">
        <p14:creationId xmlns:p14="http://schemas.microsoft.com/office/powerpoint/2010/main" val="3172619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4</a:t>
            </a:fld>
            <a:endParaRPr lang="uk-UA"/>
          </a:p>
        </p:txBody>
      </p:sp>
    </p:spTree>
    <p:extLst>
      <p:ext uri="{BB962C8B-B14F-4D97-AF65-F5344CB8AC3E}">
        <p14:creationId xmlns:p14="http://schemas.microsoft.com/office/powerpoint/2010/main" val="2691521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What’s the Danger?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Consider this real-life incident…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senior rig </a:t>
            </a:r>
            <a:r>
              <a:rPr lang="en-US" sz="1200" kern="1200" dirty="0" err="1">
                <a:solidFill>
                  <a:schemeClr val="tx1"/>
                </a:solidFill>
                <a:effectLst/>
                <a:latin typeface="+mn-lt"/>
                <a:ea typeface="+mn-ea"/>
                <a:cs typeface="+mn-cs"/>
              </a:rPr>
              <a:t>toolpusher</a:t>
            </a:r>
            <a:r>
              <a:rPr lang="en-US" sz="1200" kern="1200" dirty="0">
                <a:solidFill>
                  <a:schemeClr val="tx1"/>
                </a:solidFill>
                <a:effectLst/>
                <a:latin typeface="+mn-lt"/>
                <a:ea typeface="+mn-ea"/>
                <a:cs typeface="+mn-cs"/>
              </a:rPr>
              <a:t> operating a forklift discovered a hydraulic leak of the lift controller for the forks. The load was raised about 10 feet (three meters) high and he began to repair the leak. He stood under the load and was attempting to tighten the fitting when it broke completely off the hydraulic line. This caused the load to drop, trapping the </a:t>
            </a:r>
            <a:r>
              <a:rPr lang="en-US" sz="1200" kern="1200" dirty="0" err="1">
                <a:solidFill>
                  <a:schemeClr val="tx1"/>
                </a:solidFill>
                <a:effectLst/>
                <a:latin typeface="+mn-lt"/>
                <a:ea typeface="+mn-ea"/>
                <a:cs typeface="+mn-cs"/>
              </a:rPr>
              <a:t>toolpusher</a:t>
            </a:r>
            <a:r>
              <a:rPr lang="en-US" sz="1200" kern="1200" dirty="0">
                <a:solidFill>
                  <a:schemeClr val="tx1"/>
                </a:solidFill>
                <a:effectLst/>
                <a:latin typeface="+mn-lt"/>
                <a:ea typeface="+mn-ea"/>
                <a:cs typeface="+mn-cs"/>
              </a:rPr>
              <a:t> under the load. He was killed immediately.</a:t>
            </a: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5</a:t>
            </a:fld>
            <a:endParaRPr lang="uk-UA"/>
          </a:p>
        </p:txBody>
      </p:sp>
    </p:spTree>
    <p:extLst>
      <p:ext uri="{BB962C8B-B14F-4D97-AF65-F5344CB8AC3E}">
        <p14:creationId xmlns:p14="http://schemas.microsoft.com/office/powerpoint/2010/main" val="2146237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to Protect Yourself</a:t>
            </a:r>
          </a:p>
          <a:p>
            <a:r>
              <a:rPr lang="en-US" sz="1200" kern="1200" dirty="0">
                <a:solidFill>
                  <a:schemeClr val="tx1"/>
                </a:solidFill>
                <a:effectLst/>
                <a:latin typeface="+mn-lt"/>
                <a:ea typeface="+mn-ea"/>
                <a:cs typeface="+mn-cs"/>
              </a:rPr>
              <a:t>Machines of every description have standard operating procedures which include a “checklist” for its safe operation. Forklifts are no exception. There are procedures and protocols for the safe and effective use of the forklift.</a:t>
            </a:r>
          </a:p>
          <a:p>
            <a:r>
              <a:rPr lang="en-US" sz="1200" kern="1200" dirty="0">
                <a:solidFill>
                  <a:schemeClr val="tx1"/>
                </a:solidFill>
                <a:effectLst/>
                <a:latin typeface="+mn-lt"/>
                <a:ea typeface="+mn-ea"/>
                <a:cs typeface="+mn-cs"/>
              </a:rPr>
              <a:t>These operating procedures are rooted out of common sense but are too often ignored or forgotten.</a:t>
            </a:r>
          </a:p>
          <a:p>
            <a:endParaRPr lang="uk-UA" b="1" dirty="0"/>
          </a:p>
        </p:txBody>
      </p:sp>
      <p:sp>
        <p:nvSpPr>
          <p:cNvPr id="4" name="Slide Number Placeholder 3"/>
          <p:cNvSpPr>
            <a:spLocks noGrp="1"/>
          </p:cNvSpPr>
          <p:nvPr>
            <p:ph type="sldNum" sz="quarter" idx="10"/>
          </p:nvPr>
        </p:nvSpPr>
        <p:spPr/>
        <p:txBody>
          <a:bodyPr/>
          <a:lstStyle/>
          <a:p>
            <a:fld id="{BD9C3A12-1E0F-412B-B376-8089A55D946C}" type="slidenum">
              <a:rPr lang="uk-UA" smtClean="0"/>
              <a:t>6</a:t>
            </a:fld>
            <a:endParaRPr lang="uk-UA"/>
          </a:p>
        </p:txBody>
      </p:sp>
    </p:spTree>
    <p:extLst>
      <p:ext uri="{BB962C8B-B14F-4D97-AF65-F5344CB8AC3E}">
        <p14:creationId xmlns:p14="http://schemas.microsoft.com/office/powerpoint/2010/main" val="4173569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How to Protect Yourself</a:t>
            </a:r>
          </a:p>
          <a:p>
            <a:r>
              <a:rPr lang="en-US" sz="1200" b="1" kern="1200" dirty="0">
                <a:solidFill>
                  <a:schemeClr val="tx1"/>
                </a:solidFill>
                <a:effectLst/>
                <a:latin typeface="+mn-lt"/>
                <a:ea typeface="+mn-ea"/>
                <a:cs typeface="+mn-cs"/>
              </a:rPr>
              <a:t>Follow safe speed limits</a:t>
            </a:r>
            <a:r>
              <a:rPr lang="en-US" sz="1200" kern="1200" dirty="0">
                <a:solidFill>
                  <a:schemeClr val="tx1"/>
                </a:solidFill>
                <a:effectLst/>
                <a:latin typeface="+mn-lt"/>
                <a:ea typeface="+mn-ea"/>
                <a:cs typeface="+mn-cs"/>
              </a:rPr>
              <a:t> – Drive only fast as you can comfortably walk. Forklifts can’t travel safely at high speeds. Without loads, they aren’t weighted and are especially unstable.</a:t>
            </a:r>
          </a:p>
          <a:p>
            <a:r>
              <a:rPr lang="en-US" sz="1200" b="1" kern="1200" dirty="0">
                <a:solidFill>
                  <a:schemeClr val="tx1"/>
                </a:solidFill>
                <a:effectLst/>
                <a:latin typeface="+mn-lt"/>
                <a:ea typeface="+mn-ea"/>
                <a:cs typeface="+mn-cs"/>
              </a:rPr>
              <a:t>Keep the load low</a:t>
            </a:r>
            <a:r>
              <a:rPr lang="en-US" sz="1200" kern="1200" dirty="0">
                <a:solidFill>
                  <a:schemeClr val="tx1"/>
                </a:solidFill>
                <a:effectLst/>
                <a:latin typeface="+mn-lt"/>
                <a:ea typeface="+mn-ea"/>
                <a:cs typeface="+mn-cs"/>
              </a:rPr>
              <a:t> – While moving, forks should be low, with the mast tilted slightly back.</a:t>
            </a:r>
          </a:p>
          <a:p>
            <a:r>
              <a:rPr lang="en-US" sz="1200" b="1" kern="1200" dirty="0">
                <a:solidFill>
                  <a:schemeClr val="tx1"/>
                </a:solidFill>
                <a:effectLst/>
                <a:latin typeface="+mn-lt"/>
                <a:ea typeface="+mn-ea"/>
                <a:cs typeface="+mn-cs"/>
              </a:rPr>
              <a:t>Maintain good visibility</a:t>
            </a:r>
            <a:r>
              <a:rPr lang="en-US" sz="1200" kern="1200" dirty="0">
                <a:solidFill>
                  <a:schemeClr val="tx1"/>
                </a:solidFill>
                <a:effectLst/>
                <a:latin typeface="+mn-lt"/>
                <a:ea typeface="+mn-ea"/>
                <a:cs typeface="+mn-cs"/>
              </a:rPr>
              <a:t> – If a load blocks forward vision, drive backwards.</a:t>
            </a:r>
          </a:p>
          <a:p>
            <a:r>
              <a:rPr lang="en-US" sz="1200" b="1" kern="1200" dirty="0">
                <a:solidFill>
                  <a:schemeClr val="tx1"/>
                </a:solidFill>
                <a:effectLst/>
                <a:latin typeface="+mn-lt"/>
                <a:ea typeface="+mn-ea"/>
                <a:cs typeface="+mn-cs"/>
              </a:rPr>
              <a:t>Watch the slope</a:t>
            </a:r>
            <a:r>
              <a:rPr lang="en-US" sz="1200" kern="1200" dirty="0">
                <a:solidFill>
                  <a:schemeClr val="tx1"/>
                </a:solidFill>
                <a:effectLst/>
                <a:latin typeface="+mn-lt"/>
                <a:ea typeface="+mn-ea"/>
                <a:cs typeface="+mn-cs"/>
              </a:rPr>
              <a:t> – Back down slopes that have an incline greater than10 percent. Make sure your back up alarm is working properly.</a:t>
            </a:r>
          </a:p>
          <a:p>
            <a:r>
              <a:rPr lang="en-US" sz="1200" b="1" kern="1200" dirty="0">
                <a:solidFill>
                  <a:schemeClr val="tx1"/>
                </a:solidFill>
                <a:effectLst/>
                <a:latin typeface="+mn-lt"/>
                <a:ea typeface="+mn-ea"/>
                <a:cs typeface="+mn-cs"/>
              </a:rPr>
              <a:t>Never carry hitchhikers</a:t>
            </a:r>
            <a:r>
              <a:rPr lang="en-US" sz="1200" kern="1200" dirty="0">
                <a:solidFill>
                  <a:schemeClr val="tx1"/>
                </a:solidFill>
                <a:effectLst/>
                <a:latin typeface="+mn-lt"/>
                <a:ea typeface="+mn-ea"/>
                <a:cs typeface="+mn-cs"/>
              </a:rPr>
              <a:t> – They are unsecured and can easily fall off and be injured.</a:t>
            </a:r>
          </a:p>
          <a:p>
            <a:r>
              <a:rPr lang="en-US" sz="1200" b="1" kern="1200" dirty="0">
                <a:solidFill>
                  <a:schemeClr val="tx1"/>
                </a:solidFill>
                <a:effectLst/>
                <a:latin typeface="+mn-lt"/>
                <a:ea typeface="+mn-ea"/>
                <a:cs typeface="+mn-cs"/>
              </a:rPr>
              <a:t>Leave aisle room</a:t>
            </a:r>
            <a:r>
              <a:rPr lang="en-US" sz="1200" kern="1200" dirty="0">
                <a:solidFill>
                  <a:schemeClr val="tx1"/>
                </a:solidFill>
                <a:effectLst/>
                <a:latin typeface="+mn-lt"/>
                <a:ea typeface="+mn-ea"/>
                <a:cs typeface="+mn-cs"/>
              </a:rPr>
              <a:t> – Allow space for pedestrian and other traffic. Be alert at intersections. Honk your horn before and while you enter an intersection, even if it doesn’t appear to be busy.</a:t>
            </a:r>
          </a:p>
          <a:p>
            <a:r>
              <a:rPr lang="en-US" sz="1200" b="1" kern="1200" dirty="0">
                <a:solidFill>
                  <a:schemeClr val="tx1"/>
                </a:solidFill>
                <a:effectLst/>
                <a:latin typeface="+mn-lt"/>
                <a:ea typeface="+mn-ea"/>
                <a:cs typeface="+mn-cs"/>
              </a:rPr>
              <a:t>Park safely</a:t>
            </a:r>
            <a:r>
              <a:rPr lang="en-US" sz="1200" kern="1200" dirty="0">
                <a:solidFill>
                  <a:schemeClr val="tx1"/>
                </a:solidFill>
                <a:effectLst/>
                <a:latin typeface="+mn-lt"/>
                <a:ea typeface="+mn-ea"/>
                <a:cs typeface="+mn-cs"/>
              </a:rPr>
              <a:t> – On a hill, always block the wheels, lower forks and set the parking brake.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7</a:t>
            </a:fld>
            <a:endParaRPr lang="uk-UA"/>
          </a:p>
        </p:txBody>
      </p:sp>
    </p:spTree>
    <p:extLst>
      <p:ext uri="{BB962C8B-B14F-4D97-AF65-F5344CB8AC3E}">
        <p14:creationId xmlns:p14="http://schemas.microsoft.com/office/powerpoint/2010/main" val="3254185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Final Word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8</a:t>
            </a:fld>
            <a:endParaRPr lang="uk-UA"/>
          </a:p>
        </p:txBody>
      </p:sp>
    </p:spTree>
    <p:extLst>
      <p:ext uri="{BB962C8B-B14F-4D97-AF65-F5344CB8AC3E}">
        <p14:creationId xmlns:p14="http://schemas.microsoft.com/office/powerpoint/2010/main" val="2338256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703363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PORTFOLIO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3" name="Picture Placeholder 2"/>
          <p:cNvSpPr>
            <a:spLocks noGrp="1"/>
          </p:cNvSpPr>
          <p:nvPr>
            <p:ph type="pic" sz="quarter" idx="13"/>
          </p:nvPr>
        </p:nvSpPr>
        <p:spPr>
          <a:xfrm>
            <a:off x="457200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5"/>
          </p:nvPr>
        </p:nvSpPr>
        <p:spPr>
          <a:xfrm>
            <a:off x="457200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37067205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EAM OPT-1">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2532888" y="2587752"/>
            <a:ext cx="2706624" cy="2706624"/>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133029272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AM OPT-2">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502152" y="2587752"/>
            <a:ext cx="2706624" cy="2706624"/>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330022214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AM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6053328" y="2633472"/>
            <a:ext cx="2450592" cy="2450592"/>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9784080" y="2633472"/>
            <a:ext cx="2450592" cy="245059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75923317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AM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300984" y="2715768"/>
            <a:ext cx="2450592" cy="2450592"/>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7918704" y="2715768"/>
            <a:ext cx="2450592" cy="2450592"/>
          </a:xfrm>
          <a:prstGeom prst="ellipse">
            <a:avLst/>
          </a:prstGeom>
          <a:ln w="25400">
            <a:solidFill>
              <a:schemeClr val="accent1"/>
            </a:solidFill>
          </a:ln>
        </p:spPr>
        <p:txBody>
          <a:bodyPr/>
          <a:lstStyle>
            <a:lvl1pPr>
              <a:defRPr sz="2000"/>
            </a:lvl1pPr>
          </a:lstStyle>
          <a:p>
            <a:endParaRPr lang="uk-UA"/>
          </a:p>
        </p:txBody>
      </p:sp>
      <p:sp>
        <p:nvSpPr>
          <p:cNvPr id="12" name="Picture Placeholder 12"/>
          <p:cNvSpPr>
            <a:spLocks noGrp="1"/>
          </p:cNvSpPr>
          <p:nvPr>
            <p:ph type="pic" sz="quarter" idx="13"/>
          </p:nvPr>
        </p:nvSpPr>
        <p:spPr>
          <a:xfrm>
            <a:off x="12527280" y="2715768"/>
            <a:ext cx="2450592" cy="245059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205280969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AM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337560" y="2935224"/>
            <a:ext cx="1591056" cy="1591056"/>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3337560" y="5980176"/>
            <a:ext cx="1591056" cy="1591056"/>
          </a:xfrm>
          <a:prstGeom prst="ellipse">
            <a:avLst/>
          </a:prstGeom>
          <a:ln w="25400">
            <a:solidFill>
              <a:schemeClr val="accent1"/>
            </a:solidFill>
          </a:ln>
        </p:spPr>
        <p:txBody>
          <a:bodyPr/>
          <a:lstStyle>
            <a:lvl1pPr>
              <a:defRPr sz="2000"/>
            </a:lvl1pPr>
          </a:lstStyle>
          <a:p>
            <a:endParaRPr lang="uk-UA"/>
          </a:p>
        </p:txBody>
      </p:sp>
      <p:sp>
        <p:nvSpPr>
          <p:cNvPr id="12" name="Picture Placeholder 12"/>
          <p:cNvSpPr>
            <a:spLocks noGrp="1"/>
          </p:cNvSpPr>
          <p:nvPr>
            <p:ph type="pic" sz="quarter" idx="13"/>
          </p:nvPr>
        </p:nvSpPr>
        <p:spPr>
          <a:xfrm>
            <a:off x="9811512" y="2935224"/>
            <a:ext cx="1591056" cy="1591056"/>
          </a:xfrm>
          <a:prstGeom prst="ellipse">
            <a:avLst/>
          </a:prstGeom>
          <a:ln w="25400">
            <a:solidFill>
              <a:schemeClr val="accent1"/>
            </a:solidFill>
          </a:ln>
        </p:spPr>
        <p:txBody>
          <a:bodyPr/>
          <a:lstStyle>
            <a:lvl1pPr>
              <a:defRPr sz="2000"/>
            </a:lvl1pPr>
          </a:lstStyle>
          <a:p>
            <a:endParaRPr lang="uk-UA"/>
          </a:p>
        </p:txBody>
      </p:sp>
      <p:sp>
        <p:nvSpPr>
          <p:cNvPr id="13" name="Picture Placeholder 12"/>
          <p:cNvSpPr>
            <a:spLocks noGrp="1"/>
          </p:cNvSpPr>
          <p:nvPr>
            <p:ph type="pic" sz="quarter" idx="14"/>
          </p:nvPr>
        </p:nvSpPr>
        <p:spPr>
          <a:xfrm>
            <a:off x="9811512" y="5981700"/>
            <a:ext cx="1591056" cy="1591056"/>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334635797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AM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286000" y="2404872"/>
            <a:ext cx="1828800" cy="1828800"/>
          </a:xfrm>
          <a:prstGeom prst="rect">
            <a:avLst/>
          </a:prstGeom>
        </p:spPr>
        <p:txBody>
          <a:bodyPr/>
          <a:lstStyle>
            <a:lvl1pPr>
              <a:defRPr sz="2000"/>
            </a:lvl1pPr>
          </a:lstStyle>
          <a:p>
            <a:endParaRPr lang="uk-UA"/>
          </a:p>
        </p:txBody>
      </p:sp>
      <p:sp>
        <p:nvSpPr>
          <p:cNvPr id="10" name="Picture Placeholder 5"/>
          <p:cNvSpPr>
            <a:spLocks noGrp="1"/>
          </p:cNvSpPr>
          <p:nvPr>
            <p:ph type="pic" sz="quarter" idx="12"/>
          </p:nvPr>
        </p:nvSpPr>
        <p:spPr>
          <a:xfrm>
            <a:off x="2286000" y="4233672"/>
            <a:ext cx="1828800" cy="1828800"/>
          </a:xfrm>
          <a:prstGeom prst="rect">
            <a:avLst/>
          </a:prstGeom>
        </p:spPr>
        <p:txBody>
          <a:bodyPr/>
          <a:lstStyle>
            <a:lvl1pPr>
              <a:defRPr sz="2000"/>
            </a:lvl1pPr>
          </a:lstStyle>
          <a:p>
            <a:endParaRPr lang="uk-UA"/>
          </a:p>
        </p:txBody>
      </p:sp>
      <p:sp>
        <p:nvSpPr>
          <p:cNvPr id="11" name="Picture Placeholder 5"/>
          <p:cNvSpPr>
            <a:spLocks noGrp="1"/>
          </p:cNvSpPr>
          <p:nvPr>
            <p:ph type="pic" sz="quarter" idx="13"/>
          </p:nvPr>
        </p:nvSpPr>
        <p:spPr>
          <a:xfrm>
            <a:off x="2286000" y="6062472"/>
            <a:ext cx="1828800" cy="1828800"/>
          </a:xfrm>
          <a:prstGeom prst="rect">
            <a:avLst/>
          </a:prstGeom>
        </p:spPr>
        <p:txBody>
          <a:bodyPr/>
          <a:lstStyle>
            <a:lvl1pPr>
              <a:defRPr sz="2000"/>
            </a:lvl1pPr>
          </a:lstStyle>
          <a:p>
            <a:endParaRPr lang="uk-UA"/>
          </a:p>
        </p:txBody>
      </p:sp>
      <p:sp>
        <p:nvSpPr>
          <p:cNvPr id="12" name="Picture Placeholder 5"/>
          <p:cNvSpPr>
            <a:spLocks noGrp="1"/>
          </p:cNvSpPr>
          <p:nvPr>
            <p:ph type="pic" sz="quarter" idx="14"/>
          </p:nvPr>
        </p:nvSpPr>
        <p:spPr>
          <a:xfrm>
            <a:off x="4114800" y="2404872"/>
            <a:ext cx="1828800" cy="1828800"/>
          </a:xfrm>
          <a:prstGeom prst="rect">
            <a:avLst/>
          </a:prstGeom>
        </p:spPr>
        <p:txBody>
          <a:bodyPr/>
          <a:lstStyle>
            <a:lvl1pPr>
              <a:defRPr sz="2000"/>
            </a:lvl1pPr>
          </a:lstStyle>
          <a:p>
            <a:endParaRPr lang="uk-UA"/>
          </a:p>
        </p:txBody>
      </p:sp>
      <p:sp>
        <p:nvSpPr>
          <p:cNvPr id="14" name="Picture Placeholder 5"/>
          <p:cNvSpPr>
            <a:spLocks noGrp="1"/>
          </p:cNvSpPr>
          <p:nvPr>
            <p:ph type="pic" sz="quarter" idx="16"/>
          </p:nvPr>
        </p:nvSpPr>
        <p:spPr>
          <a:xfrm>
            <a:off x="4114800" y="6062472"/>
            <a:ext cx="1828800" cy="1828800"/>
          </a:xfrm>
          <a:prstGeom prst="rect">
            <a:avLst/>
          </a:prstGeom>
        </p:spPr>
        <p:txBody>
          <a:bodyPr/>
          <a:lstStyle>
            <a:lvl1pPr>
              <a:defRPr sz="2000"/>
            </a:lvl1pPr>
          </a:lstStyle>
          <a:p>
            <a:endParaRPr lang="uk-UA"/>
          </a:p>
        </p:txBody>
      </p:sp>
      <p:sp>
        <p:nvSpPr>
          <p:cNvPr id="15" name="Picture Placeholder 5"/>
          <p:cNvSpPr>
            <a:spLocks noGrp="1"/>
          </p:cNvSpPr>
          <p:nvPr>
            <p:ph type="pic" sz="quarter" idx="17"/>
          </p:nvPr>
        </p:nvSpPr>
        <p:spPr>
          <a:xfrm>
            <a:off x="5943600" y="2404872"/>
            <a:ext cx="1828800" cy="1828800"/>
          </a:xfrm>
          <a:prstGeom prst="rect">
            <a:avLst/>
          </a:prstGeom>
        </p:spPr>
        <p:txBody>
          <a:bodyPr/>
          <a:lstStyle>
            <a:lvl1pPr>
              <a:defRPr sz="2000"/>
            </a:lvl1pPr>
          </a:lstStyle>
          <a:p>
            <a:endParaRPr lang="uk-UA"/>
          </a:p>
        </p:txBody>
      </p:sp>
      <p:sp>
        <p:nvSpPr>
          <p:cNvPr id="16" name="Picture Placeholder 5"/>
          <p:cNvSpPr>
            <a:spLocks noGrp="1"/>
          </p:cNvSpPr>
          <p:nvPr>
            <p:ph type="pic" sz="quarter" idx="18"/>
          </p:nvPr>
        </p:nvSpPr>
        <p:spPr>
          <a:xfrm>
            <a:off x="5943600" y="4233672"/>
            <a:ext cx="1828800" cy="1828800"/>
          </a:xfrm>
          <a:prstGeom prst="rect">
            <a:avLst/>
          </a:prstGeom>
        </p:spPr>
        <p:txBody>
          <a:bodyPr/>
          <a:lstStyle>
            <a:lvl1pPr>
              <a:defRPr sz="2000"/>
            </a:lvl1pPr>
          </a:lstStyle>
          <a:p>
            <a:endParaRPr lang="uk-UA"/>
          </a:p>
        </p:txBody>
      </p:sp>
      <p:sp>
        <p:nvSpPr>
          <p:cNvPr id="17" name="Picture Placeholder 5"/>
          <p:cNvSpPr>
            <a:spLocks noGrp="1"/>
          </p:cNvSpPr>
          <p:nvPr>
            <p:ph type="pic" sz="quarter" idx="19"/>
          </p:nvPr>
        </p:nvSpPr>
        <p:spPr>
          <a:xfrm>
            <a:off x="5943600" y="6062472"/>
            <a:ext cx="1828800" cy="18288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389733436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8288000" cy="10287000"/>
          </a:xfrm>
          <a:prstGeom prst="rect">
            <a:avLst/>
          </a:prstGeom>
        </p:spPr>
        <p:txBody>
          <a:bodyPr/>
          <a:lstStyle/>
          <a:p>
            <a:endParaRPr lang="uk-UA"/>
          </a:p>
        </p:txBody>
      </p:sp>
    </p:spTree>
    <p:extLst>
      <p:ext uri="{BB962C8B-B14F-4D97-AF65-F5344CB8AC3E}">
        <p14:creationId xmlns:p14="http://schemas.microsoft.com/office/powerpoint/2010/main" val="413604017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IMG-SLIDE OPT-1">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10287000"/>
          </a:xfrm>
          <a:prstGeom prst="rect">
            <a:avLst/>
          </a:prstGeom>
        </p:spPr>
        <p:txBody>
          <a:bodyPr/>
          <a:lstStyle/>
          <a:p>
            <a:endParaRPr lang="uk-UA"/>
          </a:p>
        </p:txBody>
      </p:sp>
    </p:spTree>
    <p:extLst>
      <p:ext uri="{BB962C8B-B14F-4D97-AF65-F5344CB8AC3E}">
        <p14:creationId xmlns:p14="http://schemas.microsoft.com/office/powerpoint/2010/main" val="35164537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MG-SLIDE OPT-2">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4000" y="0"/>
            <a:ext cx="9144000" cy="10287000"/>
          </a:xfrm>
          <a:prstGeom prst="rect">
            <a:avLst/>
          </a:prstGeom>
        </p:spPr>
        <p:txBody>
          <a:bodyPr/>
          <a:lstStyle/>
          <a:p>
            <a:endParaRPr lang="uk-UA"/>
          </a:p>
        </p:txBody>
      </p:sp>
    </p:spTree>
    <p:extLst>
      <p:ext uri="{BB962C8B-B14F-4D97-AF65-F5344CB8AC3E}">
        <p14:creationId xmlns:p14="http://schemas.microsoft.com/office/powerpoint/2010/main" val="1330331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FAULT SLIDE">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69629812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MG-SLIDE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3" name="Picture Placeholder 12"/>
          <p:cNvSpPr>
            <a:spLocks noGrp="1"/>
          </p:cNvSpPr>
          <p:nvPr>
            <p:ph type="pic" sz="quarter" idx="11"/>
          </p:nvPr>
        </p:nvSpPr>
        <p:spPr>
          <a:xfrm>
            <a:off x="3273552" y="2779776"/>
            <a:ext cx="1444752" cy="1444752"/>
          </a:xfrm>
          <a:prstGeom prst="ellipse">
            <a:avLst/>
          </a:prstGeom>
          <a:ln w="25400">
            <a:solidFill>
              <a:schemeClr val="accent1"/>
            </a:solidFill>
          </a:ln>
        </p:spPr>
        <p:txBody>
          <a:bodyPr/>
          <a:lstStyle>
            <a:lvl1pPr>
              <a:defRPr sz="2000"/>
            </a:lvl1pPr>
          </a:lstStyle>
          <a:p>
            <a:endParaRPr lang="uk-UA"/>
          </a:p>
        </p:txBody>
      </p:sp>
      <p:sp>
        <p:nvSpPr>
          <p:cNvPr id="14" name="Picture Placeholder 12"/>
          <p:cNvSpPr>
            <a:spLocks noGrp="1"/>
          </p:cNvSpPr>
          <p:nvPr>
            <p:ph type="pic" sz="quarter" idx="12"/>
          </p:nvPr>
        </p:nvSpPr>
        <p:spPr>
          <a:xfrm>
            <a:off x="13780008" y="5779008"/>
            <a:ext cx="1444752" cy="144475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162653937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MG-SLIDE OPT-5">
    <p:spTree>
      <p:nvGrpSpPr>
        <p:cNvPr id="1" name=""/>
        <p:cNvGrpSpPr/>
        <p:nvPr/>
      </p:nvGrpSpPr>
      <p:grpSpPr>
        <a:xfrm>
          <a:off x="0" y="0"/>
          <a:ext cx="0" cy="0"/>
          <a:chOff x="0" y="0"/>
          <a:chExt cx="0" cy="0"/>
        </a:xfrm>
      </p:grpSpPr>
      <p:sp>
        <p:nvSpPr>
          <p:cNvPr id="11" name="Picture Placeholder 5"/>
          <p:cNvSpPr>
            <a:spLocks noGrp="1"/>
          </p:cNvSpPr>
          <p:nvPr>
            <p:ph type="pic" sz="quarter" idx="11"/>
          </p:nvPr>
        </p:nvSpPr>
        <p:spPr>
          <a:xfrm>
            <a:off x="7772400" y="2093976"/>
            <a:ext cx="2743200" cy="2743200"/>
          </a:xfrm>
          <a:prstGeom prst="ellipse">
            <a:avLst/>
          </a:prstGeom>
          <a:ln w="25400">
            <a:solidFill>
              <a:schemeClr val="accent1"/>
            </a:solidFill>
          </a:ln>
        </p:spPr>
        <p:txBody>
          <a:bodyPr/>
          <a:lstStyle>
            <a:lvl1pPr>
              <a:defRPr sz="2000"/>
            </a:lvl1p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9411797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IMG-SLIDE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1499616" y="3346704"/>
            <a:ext cx="3593592" cy="3593592"/>
          </a:xfrm>
          <a:prstGeom prst="rect">
            <a:avLst/>
          </a:prstGeom>
        </p:spPr>
        <p:txBody>
          <a:bodyPr/>
          <a:lstStyle/>
          <a:p>
            <a:endParaRPr lang="uk-UA"/>
          </a:p>
        </p:txBody>
      </p:sp>
    </p:spTree>
    <p:extLst>
      <p:ext uri="{BB962C8B-B14F-4D97-AF65-F5344CB8AC3E}">
        <p14:creationId xmlns:p14="http://schemas.microsoft.com/office/powerpoint/2010/main" val="253268737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IMG-SLIDE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18288000" cy="5486400"/>
          </a:xfrm>
          <a:prstGeom prst="rect">
            <a:avLst/>
          </a:prstGeom>
        </p:spPr>
        <p:txBody>
          <a:bodyPr/>
          <a:lstStyle/>
          <a:p>
            <a:endParaRPr lang="uk-UA"/>
          </a:p>
        </p:txBody>
      </p:sp>
    </p:spTree>
    <p:extLst>
      <p:ext uri="{BB962C8B-B14F-4D97-AF65-F5344CB8AC3E}">
        <p14:creationId xmlns:p14="http://schemas.microsoft.com/office/powerpoint/2010/main" val="107913603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IMG-SLIDE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9144000" y="2400300"/>
            <a:ext cx="9144000" cy="5486400"/>
          </a:xfrm>
          <a:prstGeom prst="rect">
            <a:avLst/>
          </a:prstGeom>
        </p:spPr>
        <p:txBody>
          <a:bodyPr/>
          <a:lstStyle/>
          <a:p>
            <a:endParaRPr lang="uk-UA"/>
          </a:p>
        </p:txBody>
      </p:sp>
    </p:spTree>
    <p:extLst>
      <p:ext uri="{BB962C8B-B14F-4D97-AF65-F5344CB8AC3E}">
        <p14:creationId xmlns:p14="http://schemas.microsoft.com/office/powerpoint/2010/main" val="189197058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IMG-SLIDE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0893481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IMG-SLIDE 9">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4000" y="0"/>
            <a:ext cx="9144000" cy="10287000"/>
          </a:xfrm>
          <a:prstGeom prst="rect">
            <a:avLst/>
          </a:prstGeom>
        </p:spPr>
        <p:txBody>
          <a:bodyPr/>
          <a:lstStyle/>
          <a:p>
            <a:endParaRPr lang="uk-UA"/>
          </a:p>
        </p:txBody>
      </p:sp>
      <p:cxnSp>
        <p:nvCxnSpPr>
          <p:cNvPr id="4" name="Straight Connector 3"/>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349509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IMG-SLIDE OPT-10">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10287000"/>
          </a:xfrm>
          <a:prstGeom prst="rect">
            <a:avLst/>
          </a:prstGeom>
        </p:spPr>
        <p:txBody>
          <a:bodyPr/>
          <a:lstStyle/>
          <a:p>
            <a:endParaRPr lang="uk-UA"/>
          </a:p>
        </p:txBody>
      </p:sp>
      <p:cxnSp>
        <p:nvCxnSpPr>
          <p:cNvPr id="4" name="Straight Connector 3"/>
          <p:cNvCxnSpPr/>
          <p:nvPr userDrawn="1"/>
        </p:nvCxnSpPr>
        <p:spPr>
          <a:xfrm>
            <a:off x="98869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100584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0996930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EVICES OPT-1">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06040" y="3255264"/>
            <a:ext cx="2542032" cy="4526280"/>
          </a:xfrm>
          <a:prstGeom prst="rect">
            <a:avLst/>
          </a:prstGeom>
        </p:spPr>
        <p:txBody>
          <a:bodyPr/>
          <a:lstStyle/>
          <a:p>
            <a:endParaRPr lang="uk-UA"/>
          </a:p>
        </p:txBody>
      </p:sp>
    </p:spTree>
    <p:extLst>
      <p:ext uri="{BB962C8B-B14F-4D97-AF65-F5344CB8AC3E}">
        <p14:creationId xmlns:p14="http://schemas.microsoft.com/office/powerpoint/2010/main" val="320571165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EVICES OPT-2">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5138928" y="3648456"/>
            <a:ext cx="2075688" cy="3758184"/>
          </a:xfrm>
          <a:prstGeom prst="rect">
            <a:avLst/>
          </a:prstGeom>
        </p:spPr>
        <p:txBody>
          <a:bodyPr/>
          <a:lstStyle/>
          <a:p>
            <a:endParaRPr lang="uk-UA"/>
          </a:p>
        </p:txBody>
      </p:sp>
      <p:sp>
        <p:nvSpPr>
          <p:cNvPr id="10" name="Picture Placeholder 5"/>
          <p:cNvSpPr>
            <a:spLocks noGrp="1"/>
          </p:cNvSpPr>
          <p:nvPr>
            <p:ph type="pic" sz="quarter" idx="12"/>
          </p:nvPr>
        </p:nvSpPr>
        <p:spPr>
          <a:xfrm>
            <a:off x="1563624" y="3648456"/>
            <a:ext cx="2075688" cy="3758184"/>
          </a:xfrm>
          <a:prstGeom prst="rect">
            <a:avLst/>
          </a:prstGeom>
        </p:spPr>
        <p:txBody>
          <a:body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3163824" y="3355848"/>
            <a:ext cx="2423160" cy="4315968"/>
          </a:xfrm>
          <a:prstGeom prst="rect">
            <a:avLst/>
          </a:prstGeom>
        </p:spPr>
        <p:txBody>
          <a:bodyPr/>
          <a:lstStyle/>
          <a:p>
            <a:endParaRPr lang="uk-UA"/>
          </a:p>
        </p:txBody>
      </p:sp>
    </p:spTree>
    <p:extLst>
      <p:ext uri="{BB962C8B-B14F-4D97-AF65-F5344CB8AC3E}">
        <p14:creationId xmlns:p14="http://schemas.microsoft.com/office/powerpoint/2010/main" val="281317247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LOGO">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25209429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EVICES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06040" y="2999232"/>
            <a:ext cx="3730752" cy="4983480"/>
          </a:xfrm>
          <a:prstGeom prst="rect">
            <a:avLst/>
          </a:prstGeom>
        </p:spPr>
        <p:txBody>
          <a:bodyPr/>
          <a:lstStyle/>
          <a:p>
            <a:endParaRPr lang="uk-UA"/>
          </a:p>
        </p:txBody>
      </p:sp>
    </p:spTree>
    <p:extLst>
      <p:ext uri="{BB962C8B-B14F-4D97-AF65-F5344CB8AC3E}">
        <p14:creationId xmlns:p14="http://schemas.microsoft.com/office/powerpoint/2010/main" val="418822960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EVICES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51760" y="2990088"/>
            <a:ext cx="6400800" cy="3941064"/>
          </a:xfrm>
          <a:prstGeom prst="rect">
            <a:avLst/>
          </a:prstGeom>
        </p:spPr>
        <p:txBody>
          <a:bodyPr/>
          <a:lstStyle/>
          <a:p>
            <a:endParaRPr lang="uk-UA"/>
          </a:p>
        </p:txBody>
      </p:sp>
    </p:spTree>
    <p:extLst>
      <p:ext uri="{BB962C8B-B14F-4D97-AF65-F5344CB8AC3E}">
        <p14:creationId xmlns:p14="http://schemas.microsoft.com/office/powerpoint/2010/main" val="426477975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EVICES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3438144" y="3054096"/>
            <a:ext cx="5276088" cy="3255264"/>
          </a:xfrm>
          <a:prstGeom prst="rect">
            <a:avLst/>
          </a:prstGeom>
        </p:spPr>
        <p:txBody>
          <a:bodyPr/>
          <a:lstStyle/>
          <a:p>
            <a:endParaRPr lang="uk-UA"/>
          </a:p>
        </p:txBody>
      </p:sp>
    </p:spTree>
    <p:extLst>
      <p:ext uri="{BB962C8B-B14F-4D97-AF65-F5344CB8AC3E}">
        <p14:creationId xmlns:p14="http://schemas.microsoft.com/office/powerpoint/2010/main" val="264707744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EVICES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121408" y="2953512"/>
            <a:ext cx="6519672" cy="3730752"/>
          </a:xfrm>
          <a:prstGeom prst="rect">
            <a:avLst/>
          </a:prstGeom>
        </p:spPr>
        <p:txBody>
          <a:bodyPr/>
          <a:lstStyle/>
          <a:p>
            <a:endParaRPr lang="uk-UA"/>
          </a:p>
        </p:txBody>
      </p:sp>
    </p:spTree>
    <p:extLst>
      <p:ext uri="{BB962C8B-B14F-4D97-AF65-F5344CB8AC3E}">
        <p14:creationId xmlns:p14="http://schemas.microsoft.com/office/powerpoint/2010/main" val="166257686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EVICES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002536" y="2788920"/>
            <a:ext cx="7178040" cy="4105656"/>
          </a:xfrm>
          <a:prstGeom prst="rect">
            <a:avLst/>
          </a:prstGeom>
        </p:spPr>
        <p:txBody>
          <a:bodyPr/>
          <a:lstStyle/>
          <a:p>
            <a:endParaRPr lang="uk-UA"/>
          </a:p>
        </p:txBody>
      </p:sp>
    </p:spTree>
    <p:extLst>
      <p:ext uri="{BB962C8B-B14F-4D97-AF65-F5344CB8AC3E}">
        <p14:creationId xmlns:p14="http://schemas.microsoft.com/office/powerpoint/2010/main" val="226213430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EVICES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5961888" y="2441448"/>
            <a:ext cx="5705856" cy="3246120"/>
          </a:xfrm>
          <a:prstGeom prst="rect">
            <a:avLst/>
          </a:prstGeom>
        </p:spPr>
        <p:txBody>
          <a:bodyPr/>
          <a:lstStyle>
            <a:lvl1pPr>
              <a:defRPr sz="2000"/>
            </a:lvl1pPr>
          </a:lstStyle>
          <a:p>
            <a:endParaRPr lang="uk-UA"/>
          </a:p>
        </p:txBody>
      </p:sp>
      <p:sp>
        <p:nvSpPr>
          <p:cNvPr id="11" name="Picture Placeholder 2"/>
          <p:cNvSpPr>
            <a:spLocks noGrp="1"/>
          </p:cNvSpPr>
          <p:nvPr>
            <p:ph type="pic" sz="quarter" idx="13"/>
          </p:nvPr>
        </p:nvSpPr>
        <p:spPr>
          <a:xfrm>
            <a:off x="3657600" y="5753100"/>
            <a:ext cx="685800" cy="1216152"/>
          </a:xfrm>
          <a:prstGeom prst="rect">
            <a:avLst/>
          </a:prstGeom>
        </p:spPr>
        <p:txBody>
          <a:bodyPr/>
          <a:lstStyle>
            <a:lvl1pPr>
              <a:defRPr sz="1200"/>
            </a:lvl1pPr>
          </a:lstStyle>
          <a:p>
            <a:endParaRPr lang="uk-UA"/>
          </a:p>
        </p:txBody>
      </p:sp>
      <p:sp>
        <p:nvSpPr>
          <p:cNvPr id="12" name="Picture Placeholder 2"/>
          <p:cNvSpPr>
            <a:spLocks noGrp="1"/>
          </p:cNvSpPr>
          <p:nvPr>
            <p:ph type="pic" sz="quarter" idx="14"/>
          </p:nvPr>
        </p:nvSpPr>
        <p:spPr>
          <a:xfrm>
            <a:off x="4690872" y="4754880"/>
            <a:ext cx="1645920" cy="2176272"/>
          </a:xfrm>
          <a:prstGeom prst="rect">
            <a:avLst/>
          </a:prstGeom>
        </p:spPr>
        <p:txBody>
          <a:bodyPr/>
          <a:lstStyle>
            <a:lvl1pPr>
              <a:defRPr sz="1200"/>
            </a:lvl1pPr>
          </a:lstStyle>
          <a:p>
            <a:endParaRPr lang="uk-UA"/>
          </a:p>
        </p:txBody>
      </p:sp>
      <p:sp>
        <p:nvSpPr>
          <p:cNvPr id="13" name="Picture Placeholder 2"/>
          <p:cNvSpPr>
            <a:spLocks noGrp="1"/>
          </p:cNvSpPr>
          <p:nvPr>
            <p:ph type="pic" sz="quarter" idx="15"/>
          </p:nvPr>
        </p:nvSpPr>
        <p:spPr>
          <a:xfrm>
            <a:off x="11055096" y="4334256"/>
            <a:ext cx="3886200" cy="2404872"/>
          </a:xfrm>
          <a:prstGeom prst="rect">
            <a:avLst/>
          </a:prstGeom>
        </p:spPr>
        <p:txBody>
          <a:bodyPr/>
          <a:lstStyle>
            <a:lvl1pPr>
              <a:defRPr sz="1200"/>
            </a:lvl1pPr>
          </a:lstStyle>
          <a:p>
            <a:endParaRPr lang="uk-UA"/>
          </a:p>
        </p:txBody>
      </p:sp>
    </p:spTree>
    <p:extLst>
      <p:ext uri="{BB962C8B-B14F-4D97-AF65-F5344CB8AC3E}">
        <p14:creationId xmlns:p14="http://schemas.microsoft.com/office/powerpoint/2010/main" val="200917993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EVICES OPT-9">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807208" y="3200400"/>
            <a:ext cx="3886200" cy="3886200"/>
          </a:xfrm>
          <a:prstGeom prst="rect">
            <a:avLst/>
          </a:prstGeom>
          <a:effectLst>
            <a:outerShdw blurRad="292100" dist="38100" dir="5400000" algn="t" rotWithShape="0">
              <a:schemeClr val="accent1">
                <a:alpha val="67000"/>
              </a:schemeClr>
            </a:outerShdw>
          </a:effectLst>
        </p:spPr>
        <p:txBody>
          <a:bodyPr/>
          <a:lstStyle/>
          <a:p>
            <a:endParaRPr lang="uk-UA"/>
          </a:p>
        </p:txBody>
      </p:sp>
    </p:spTree>
    <p:extLst>
      <p:ext uri="{BB962C8B-B14F-4D97-AF65-F5344CB8AC3E}">
        <p14:creationId xmlns:p14="http://schemas.microsoft.com/office/powerpoint/2010/main" val="133799537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EVICES OPT-11">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1929384" y="3218688"/>
            <a:ext cx="2423160" cy="4315968"/>
          </a:xfrm>
          <a:prstGeom prst="rect">
            <a:avLst/>
          </a:prstGeom>
        </p:spPr>
        <p:txBody>
          <a:bodyPr/>
          <a:lstStyle/>
          <a:p>
            <a:endParaRPr lang="uk-UA"/>
          </a:p>
        </p:txBody>
      </p:sp>
    </p:spTree>
    <p:extLst>
      <p:ext uri="{BB962C8B-B14F-4D97-AF65-F5344CB8AC3E}">
        <p14:creationId xmlns:p14="http://schemas.microsoft.com/office/powerpoint/2010/main" val="27161501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EVICES OPT-12">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1901952" y="3584448"/>
            <a:ext cx="2194560" cy="3886200"/>
          </a:xfrm>
          <a:prstGeom prst="rect">
            <a:avLst/>
          </a:prstGeom>
        </p:spPr>
        <p:txBody>
          <a:bodyPr/>
          <a:lstStyle/>
          <a:p>
            <a:endParaRPr lang="uk-UA"/>
          </a:p>
        </p:txBody>
      </p:sp>
      <p:sp>
        <p:nvSpPr>
          <p:cNvPr id="11" name="Picture Placeholder 5"/>
          <p:cNvSpPr>
            <a:spLocks noGrp="1"/>
          </p:cNvSpPr>
          <p:nvPr>
            <p:ph type="pic" sz="quarter" idx="12"/>
          </p:nvPr>
        </p:nvSpPr>
        <p:spPr>
          <a:xfrm>
            <a:off x="5468112" y="3584448"/>
            <a:ext cx="2194560" cy="3886200"/>
          </a:xfrm>
          <a:prstGeom prst="rect">
            <a:avLst/>
          </a:prstGeom>
        </p:spPr>
        <p:txBody>
          <a:bodyPr/>
          <a:lstStyle/>
          <a:p>
            <a:endParaRPr lang="uk-UA"/>
          </a:p>
        </p:txBody>
      </p:sp>
      <p:sp>
        <p:nvSpPr>
          <p:cNvPr id="12" name="Picture Placeholder 5"/>
          <p:cNvSpPr>
            <a:spLocks noGrp="1"/>
          </p:cNvSpPr>
          <p:nvPr>
            <p:ph type="pic" sz="quarter" idx="13"/>
          </p:nvPr>
        </p:nvSpPr>
        <p:spPr>
          <a:xfrm>
            <a:off x="3520440" y="3264408"/>
            <a:ext cx="2542032" cy="4526280"/>
          </a:xfrm>
          <a:prstGeom prst="rect">
            <a:avLst/>
          </a:prstGeom>
        </p:spPr>
        <p:txBody>
          <a:bodyPr/>
          <a:lstStyle/>
          <a:p>
            <a:endParaRPr lang="uk-UA"/>
          </a:p>
        </p:txBody>
      </p:sp>
    </p:spTree>
    <p:extLst>
      <p:ext uri="{BB962C8B-B14F-4D97-AF65-F5344CB8AC3E}">
        <p14:creationId xmlns:p14="http://schemas.microsoft.com/office/powerpoint/2010/main" val="372568595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EVICES OPT-13">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2624328" y="2990088"/>
            <a:ext cx="3730752" cy="4983480"/>
          </a:xfrm>
          <a:prstGeom prst="rect">
            <a:avLst/>
          </a:prstGeom>
        </p:spPr>
        <p:txBody>
          <a:bodyPr/>
          <a:lstStyle/>
          <a:p>
            <a:endParaRPr lang="uk-UA"/>
          </a:p>
        </p:txBody>
      </p:sp>
    </p:spTree>
    <p:extLst>
      <p:ext uri="{BB962C8B-B14F-4D97-AF65-F5344CB8AC3E}">
        <p14:creationId xmlns:p14="http://schemas.microsoft.com/office/powerpoint/2010/main" val="38155746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ARK TOP SLIDE">
    <p:spTree>
      <p:nvGrpSpPr>
        <p:cNvPr id="1" name=""/>
        <p:cNvGrpSpPr/>
        <p:nvPr/>
      </p:nvGrpSpPr>
      <p:grpSpPr>
        <a:xfrm>
          <a:off x="0" y="0"/>
          <a:ext cx="0" cy="0"/>
          <a:chOff x="0" y="0"/>
          <a:chExt cx="0" cy="0"/>
        </a:xfrm>
      </p:grpSpPr>
      <p:sp>
        <p:nvSpPr>
          <p:cNvPr id="3" name="Rectangle 2"/>
          <p:cNvSpPr/>
          <p:nvPr userDrawn="1"/>
        </p:nvSpPr>
        <p:spPr>
          <a:xfrm>
            <a:off x="0" y="0"/>
            <a:ext cx="18288000" cy="51435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8352149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EVICES OPT-14">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5905500" y="2628900"/>
            <a:ext cx="6477000" cy="39624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58286810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EVICES OPT-15">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1655064" y="2788920"/>
            <a:ext cx="6967728" cy="3986784"/>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57309795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EVICES OPT-16">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9"/>
          <p:cNvSpPr>
            <a:spLocks noGrp="1"/>
          </p:cNvSpPr>
          <p:nvPr>
            <p:ph type="pic" sz="quarter" idx="11"/>
          </p:nvPr>
        </p:nvSpPr>
        <p:spPr>
          <a:xfrm>
            <a:off x="4846320" y="3200400"/>
            <a:ext cx="8622792" cy="4846320"/>
          </a:xfrm>
          <a:prstGeom prst="rect">
            <a:avLst/>
          </a:prstGeom>
        </p:spPr>
        <p:txBody>
          <a:bodyPr/>
          <a:lstStyle/>
          <a:p>
            <a:endParaRPr lang="uk-UA"/>
          </a:p>
        </p:txBody>
      </p:sp>
    </p:spTree>
    <p:extLst>
      <p:ext uri="{BB962C8B-B14F-4D97-AF65-F5344CB8AC3E}">
        <p14:creationId xmlns:p14="http://schemas.microsoft.com/office/powerpoint/2010/main" val="153085764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ORTFOLIO OPT-1">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987552" y="2478024"/>
            <a:ext cx="9052560" cy="5998464"/>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43734019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ORTFOLIO OPT-2">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1371600" y="2400300"/>
            <a:ext cx="7315200" cy="54864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1" name="Picture Placeholder 2"/>
          <p:cNvSpPr>
            <a:spLocks noGrp="1"/>
          </p:cNvSpPr>
          <p:nvPr>
            <p:ph type="pic" sz="quarter" idx="13"/>
          </p:nvPr>
        </p:nvSpPr>
        <p:spPr>
          <a:xfrm>
            <a:off x="9601200" y="2400300"/>
            <a:ext cx="7315200" cy="54864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347234858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ORTFOLIO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12573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1" name="Picture Placeholder 2"/>
          <p:cNvSpPr>
            <a:spLocks noGrp="1"/>
          </p:cNvSpPr>
          <p:nvPr>
            <p:ph type="pic" sz="quarter" idx="13"/>
          </p:nvPr>
        </p:nvSpPr>
        <p:spPr>
          <a:xfrm>
            <a:off x="120015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2" name="Picture Placeholder 2"/>
          <p:cNvSpPr>
            <a:spLocks noGrp="1"/>
          </p:cNvSpPr>
          <p:nvPr>
            <p:ph type="pic" sz="quarter" idx="14"/>
          </p:nvPr>
        </p:nvSpPr>
        <p:spPr>
          <a:xfrm>
            <a:off x="66294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191674725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ORTFOLIO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3" name="Picture Placeholder 2"/>
          <p:cNvSpPr>
            <a:spLocks noGrp="1"/>
          </p:cNvSpPr>
          <p:nvPr>
            <p:ph type="pic" sz="quarter" idx="12"/>
          </p:nvPr>
        </p:nvSpPr>
        <p:spPr>
          <a:xfrm>
            <a:off x="12573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3"/>
          </p:nvPr>
        </p:nvSpPr>
        <p:spPr>
          <a:xfrm>
            <a:off x="120015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4"/>
          </p:nvPr>
        </p:nvSpPr>
        <p:spPr>
          <a:xfrm>
            <a:off x="66294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140099839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PORTFOLIO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286000" y="2404872"/>
            <a:ext cx="1828800" cy="1828800"/>
          </a:xfrm>
          <a:prstGeom prst="rect">
            <a:avLst/>
          </a:prstGeom>
        </p:spPr>
        <p:txBody>
          <a:bodyPr/>
          <a:lstStyle>
            <a:lvl1pPr>
              <a:defRPr sz="2000"/>
            </a:lvl1pPr>
          </a:lstStyle>
          <a:p>
            <a:endParaRPr lang="uk-UA"/>
          </a:p>
        </p:txBody>
      </p:sp>
      <p:sp>
        <p:nvSpPr>
          <p:cNvPr id="10" name="Picture Placeholder 5"/>
          <p:cNvSpPr>
            <a:spLocks noGrp="1"/>
          </p:cNvSpPr>
          <p:nvPr>
            <p:ph type="pic" sz="quarter" idx="12"/>
          </p:nvPr>
        </p:nvSpPr>
        <p:spPr>
          <a:xfrm>
            <a:off x="2286000" y="4233672"/>
            <a:ext cx="1828800" cy="1828800"/>
          </a:xfrm>
          <a:prstGeom prst="rect">
            <a:avLst/>
          </a:prstGeom>
        </p:spPr>
        <p:txBody>
          <a:bodyPr/>
          <a:lstStyle>
            <a:lvl1pPr>
              <a:defRPr sz="2000"/>
            </a:lvl1pPr>
          </a:lstStyle>
          <a:p>
            <a:endParaRPr lang="uk-UA"/>
          </a:p>
        </p:txBody>
      </p:sp>
      <p:sp>
        <p:nvSpPr>
          <p:cNvPr id="11" name="Picture Placeholder 5"/>
          <p:cNvSpPr>
            <a:spLocks noGrp="1"/>
          </p:cNvSpPr>
          <p:nvPr>
            <p:ph type="pic" sz="quarter" idx="13"/>
          </p:nvPr>
        </p:nvSpPr>
        <p:spPr>
          <a:xfrm>
            <a:off x="2286000" y="6062472"/>
            <a:ext cx="1828800" cy="1828800"/>
          </a:xfrm>
          <a:prstGeom prst="rect">
            <a:avLst/>
          </a:prstGeom>
        </p:spPr>
        <p:txBody>
          <a:bodyPr/>
          <a:lstStyle>
            <a:lvl1pPr>
              <a:defRPr sz="2000"/>
            </a:lvl1pPr>
          </a:lstStyle>
          <a:p>
            <a:endParaRPr lang="uk-UA"/>
          </a:p>
        </p:txBody>
      </p:sp>
      <p:sp>
        <p:nvSpPr>
          <p:cNvPr id="12" name="Picture Placeholder 5"/>
          <p:cNvSpPr>
            <a:spLocks noGrp="1"/>
          </p:cNvSpPr>
          <p:nvPr>
            <p:ph type="pic" sz="quarter" idx="14"/>
          </p:nvPr>
        </p:nvSpPr>
        <p:spPr>
          <a:xfrm>
            <a:off x="4114800" y="2404872"/>
            <a:ext cx="1828800" cy="1828800"/>
          </a:xfrm>
          <a:prstGeom prst="rect">
            <a:avLst/>
          </a:prstGeom>
        </p:spPr>
        <p:txBody>
          <a:bodyPr/>
          <a:lstStyle>
            <a:lvl1pPr>
              <a:defRPr sz="2000"/>
            </a:lvl1pPr>
          </a:lstStyle>
          <a:p>
            <a:endParaRPr lang="uk-UA"/>
          </a:p>
        </p:txBody>
      </p:sp>
      <p:sp>
        <p:nvSpPr>
          <p:cNvPr id="14" name="Picture Placeholder 5"/>
          <p:cNvSpPr>
            <a:spLocks noGrp="1"/>
          </p:cNvSpPr>
          <p:nvPr>
            <p:ph type="pic" sz="quarter" idx="16"/>
          </p:nvPr>
        </p:nvSpPr>
        <p:spPr>
          <a:xfrm>
            <a:off x="4114800" y="6062472"/>
            <a:ext cx="1828800" cy="1828800"/>
          </a:xfrm>
          <a:prstGeom prst="rect">
            <a:avLst/>
          </a:prstGeom>
        </p:spPr>
        <p:txBody>
          <a:bodyPr/>
          <a:lstStyle>
            <a:lvl1pPr>
              <a:defRPr sz="2000"/>
            </a:lvl1pPr>
          </a:lstStyle>
          <a:p>
            <a:endParaRPr lang="uk-UA"/>
          </a:p>
        </p:txBody>
      </p:sp>
      <p:sp>
        <p:nvSpPr>
          <p:cNvPr id="15" name="Picture Placeholder 5"/>
          <p:cNvSpPr>
            <a:spLocks noGrp="1"/>
          </p:cNvSpPr>
          <p:nvPr>
            <p:ph type="pic" sz="quarter" idx="17"/>
          </p:nvPr>
        </p:nvSpPr>
        <p:spPr>
          <a:xfrm>
            <a:off x="5943600" y="2404872"/>
            <a:ext cx="1828800" cy="1828800"/>
          </a:xfrm>
          <a:prstGeom prst="rect">
            <a:avLst/>
          </a:prstGeom>
        </p:spPr>
        <p:txBody>
          <a:bodyPr/>
          <a:lstStyle>
            <a:lvl1pPr>
              <a:defRPr sz="2000"/>
            </a:lvl1pPr>
          </a:lstStyle>
          <a:p>
            <a:endParaRPr lang="uk-UA"/>
          </a:p>
        </p:txBody>
      </p:sp>
      <p:sp>
        <p:nvSpPr>
          <p:cNvPr id="16" name="Picture Placeholder 5"/>
          <p:cNvSpPr>
            <a:spLocks noGrp="1"/>
          </p:cNvSpPr>
          <p:nvPr>
            <p:ph type="pic" sz="quarter" idx="18"/>
          </p:nvPr>
        </p:nvSpPr>
        <p:spPr>
          <a:xfrm>
            <a:off x="5943600" y="4233672"/>
            <a:ext cx="1828800" cy="1828800"/>
          </a:xfrm>
          <a:prstGeom prst="rect">
            <a:avLst/>
          </a:prstGeom>
        </p:spPr>
        <p:txBody>
          <a:bodyPr/>
          <a:lstStyle>
            <a:lvl1pPr>
              <a:defRPr sz="2000"/>
            </a:lvl1pPr>
          </a:lstStyle>
          <a:p>
            <a:endParaRPr lang="uk-UA"/>
          </a:p>
        </p:txBody>
      </p:sp>
      <p:sp>
        <p:nvSpPr>
          <p:cNvPr id="17" name="Picture Placeholder 5"/>
          <p:cNvSpPr>
            <a:spLocks noGrp="1"/>
          </p:cNvSpPr>
          <p:nvPr>
            <p:ph type="pic" sz="quarter" idx="19"/>
          </p:nvPr>
        </p:nvSpPr>
        <p:spPr>
          <a:xfrm>
            <a:off x="5943600" y="6062472"/>
            <a:ext cx="1828800" cy="1828800"/>
          </a:xfrm>
          <a:prstGeom prst="rect">
            <a:avLst/>
          </a:prstGeom>
        </p:spPr>
        <p:txBody>
          <a:bodyPr/>
          <a:lstStyle>
            <a:lvl1pPr>
              <a:defRPr sz="2000"/>
            </a:lvl1pPr>
          </a:lstStyle>
          <a:p>
            <a:endParaRPr lang="uk-UA"/>
          </a:p>
        </p:txBody>
      </p:sp>
      <p:sp>
        <p:nvSpPr>
          <p:cNvPr id="18" name="Picture Placeholder 5"/>
          <p:cNvSpPr>
            <a:spLocks noGrp="1"/>
          </p:cNvSpPr>
          <p:nvPr>
            <p:ph type="pic" sz="quarter" idx="20"/>
          </p:nvPr>
        </p:nvSpPr>
        <p:spPr>
          <a:xfrm>
            <a:off x="4114800" y="4233672"/>
            <a:ext cx="1828800" cy="18288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34850933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PORTFOLIO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3657600" cy="2743200"/>
          </a:xfrm>
          <a:prstGeom prst="rect">
            <a:avLst/>
          </a:prstGeom>
          <a:ln w="12700">
            <a:solidFill>
              <a:schemeClr val="bg1"/>
            </a:solidFill>
          </a:ln>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0" name="Picture Placeholder 2"/>
          <p:cNvSpPr>
            <a:spLocks noGrp="1"/>
          </p:cNvSpPr>
          <p:nvPr>
            <p:ph type="pic" sz="quarter" idx="15"/>
          </p:nvPr>
        </p:nvSpPr>
        <p:spPr>
          <a:xfrm>
            <a:off x="36576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1" name="Picture Placeholder 2"/>
          <p:cNvSpPr>
            <a:spLocks noGrp="1"/>
          </p:cNvSpPr>
          <p:nvPr>
            <p:ph type="pic" sz="quarter" idx="16"/>
          </p:nvPr>
        </p:nvSpPr>
        <p:spPr>
          <a:xfrm>
            <a:off x="36576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2" name="Picture Placeholder 2"/>
          <p:cNvSpPr>
            <a:spLocks noGrp="1"/>
          </p:cNvSpPr>
          <p:nvPr>
            <p:ph type="pic" sz="quarter" idx="17"/>
          </p:nvPr>
        </p:nvSpPr>
        <p:spPr>
          <a:xfrm>
            <a:off x="73152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3" name="Picture Placeholder 2"/>
          <p:cNvSpPr>
            <a:spLocks noGrp="1"/>
          </p:cNvSpPr>
          <p:nvPr>
            <p:ph type="pic" sz="quarter" idx="18"/>
          </p:nvPr>
        </p:nvSpPr>
        <p:spPr>
          <a:xfrm>
            <a:off x="73152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4" name="Picture Placeholder 2"/>
          <p:cNvSpPr>
            <a:spLocks noGrp="1"/>
          </p:cNvSpPr>
          <p:nvPr>
            <p:ph type="pic" sz="quarter" idx="19"/>
          </p:nvPr>
        </p:nvSpPr>
        <p:spPr>
          <a:xfrm>
            <a:off x="109728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5" name="Picture Placeholder 2"/>
          <p:cNvSpPr>
            <a:spLocks noGrp="1"/>
          </p:cNvSpPr>
          <p:nvPr>
            <p:ph type="pic" sz="quarter" idx="20"/>
          </p:nvPr>
        </p:nvSpPr>
        <p:spPr>
          <a:xfrm>
            <a:off x="109728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6" name="Picture Placeholder 2"/>
          <p:cNvSpPr>
            <a:spLocks noGrp="1"/>
          </p:cNvSpPr>
          <p:nvPr>
            <p:ph type="pic" sz="quarter" idx="21"/>
          </p:nvPr>
        </p:nvSpPr>
        <p:spPr>
          <a:xfrm>
            <a:off x="146304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7" name="Picture Placeholder 2"/>
          <p:cNvSpPr>
            <a:spLocks noGrp="1"/>
          </p:cNvSpPr>
          <p:nvPr>
            <p:ph type="pic" sz="quarter" idx="22"/>
          </p:nvPr>
        </p:nvSpPr>
        <p:spPr>
          <a:xfrm>
            <a:off x="14630400" y="5148072"/>
            <a:ext cx="3657600" cy="2743200"/>
          </a:xfrm>
          <a:prstGeom prst="rect">
            <a:avLst/>
          </a:prstGeom>
          <a:ln w="12700">
            <a:solidFill>
              <a:schemeClr val="bg1"/>
            </a:solidFill>
          </a:ln>
          <a:effectLst/>
        </p:spPr>
        <p:txBody>
          <a:bodyPr/>
          <a:lstStyle>
            <a:lvl1pPr>
              <a:defRPr sz="2000"/>
            </a:lvl1pPr>
          </a:lstStyle>
          <a:p>
            <a:endParaRPr lang="uk-UA"/>
          </a:p>
        </p:txBody>
      </p:sp>
    </p:spTree>
    <p:extLst>
      <p:ext uri="{BB962C8B-B14F-4D97-AF65-F5344CB8AC3E}">
        <p14:creationId xmlns:p14="http://schemas.microsoft.com/office/powerpoint/2010/main" val="32984681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PORTFOLIO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3" name="Picture Placeholder 2"/>
          <p:cNvSpPr>
            <a:spLocks noGrp="1"/>
          </p:cNvSpPr>
          <p:nvPr>
            <p:ph type="pic" sz="quarter" idx="13"/>
          </p:nvPr>
        </p:nvSpPr>
        <p:spPr>
          <a:xfrm>
            <a:off x="457200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5"/>
          </p:nvPr>
        </p:nvSpPr>
        <p:spPr>
          <a:xfrm>
            <a:off x="457200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26767355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ARK MIDDLE">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Rectangle 9"/>
          <p:cNvSpPr/>
          <p:nvPr userDrawn="1"/>
        </p:nvSpPr>
        <p:spPr>
          <a:xfrm>
            <a:off x="0" y="2400300"/>
            <a:ext cx="182880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Tree>
    <p:extLst>
      <p:ext uri="{BB962C8B-B14F-4D97-AF65-F5344CB8AC3E}">
        <p14:creationId xmlns:p14="http://schemas.microsoft.com/office/powerpoint/2010/main" val="5675181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PORTFOLIO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5143500"/>
            <a:ext cx="4572000" cy="2743200"/>
          </a:xfrm>
          <a:prstGeom prst="rect">
            <a:avLst/>
          </a:prstGeom>
        </p:spPr>
        <p:txBody>
          <a:bodyPr/>
          <a:lstStyle/>
          <a:p>
            <a:endParaRPr lang="uk-UA"/>
          </a:p>
        </p:txBody>
      </p:sp>
      <p:sp>
        <p:nvSpPr>
          <p:cNvPr id="11" name="Picture Placeholder 5"/>
          <p:cNvSpPr>
            <a:spLocks noGrp="1"/>
          </p:cNvSpPr>
          <p:nvPr>
            <p:ph type="pic" sz="quarter" idx="12"/>
          </p:nvPr>
        </p:nvSpPr>
        <p:spPr>
          <a:xfrm>
            <a:off x="4572000" y="2400300"/>
            <a:ext cx="4572000" cy="2743200"/>
          </a:xfrm>
          <a:prstGeom prst="rect">
            <a:avLst/>
          </a:prstGeom>
        </p:spPr>
        <p:txBody>
          <a:bodyPr/>
          <a:lstStyle/>
          <a:p>
            <a:endParaRPr lang="uk-UA"/>
          </a:p>
        </p:txBody>
      </p:sp>
      <p:sp>
        <p:nvSpPr>
          <p:cNvPr id="12" name="Picture Placeholder 5"/>
          <p:cNvSpPr>
            <a:spLocks noGrp="1"/>
          </p:cNvSpPr>
          <p:nvPr>
            <p:ph type="pic" sz="quarter" idx="13"/>
          </p:nvPr>
        </p:nvSpPr>
        <p:spPr>
          <a:xfrm>
            <a:off x="9144000" y="5143500"/>
            <a:ext cx="4572000" cy="2743200"/>
          </a:xfrm>
          <a:prstGeom prst="rect">
            <a:avLst/>
          </a:prstGeom>
        </p:spPr>
        <p:txBody>
          <a:bodyPr/>
          <a:lstStyle/>
          <a:p>
            <a:endParaRPr lang="uk-UA"/>
          </a:p>
        </p:txBody>
      </p:sp>
      <p:sp>
        <p:nvSpPr>
          <p:cNvPr id="13" name="Picture Placeholder 5"/>
          <p:cNvSpPr>
            <a:spLocks noGrp="1"/>
          </p:cNvSpPr>
          <p:nvPr>
            <p:ph type="pic" sz="quarter" idx="14"/>
          </p:nvPr>
        </p:nvSpPr>
        <p:spPr>
          <a:xfrm>
            <a:off x="13716000" y="2400300"/>
            <a:ext cx="4572000" cy="2743200"/>
          </a:xfrm>
          <a:prstGeom prst="rect">
            <a:avLst/>
          </a:prstGeom>
        </p:spPr>
        <p:txBody>
          <a:bodyPr/>
          <a:lstStyle/>
          <a:p>
            <a:endParaRPr lang="uk-UA"/>
          </a:p>
        </p:txBody>
      </p:sp>
    </p:spTree>
    <p:extLst>
      <p:ext uri="{BB962C8B-B14F-4D97-AF65-F5344CB8AC3E}">
        <p14:creationId xmlns:p14="http://schemas.microsoft.com/office/powerpoint/2010/main" val="424677069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PRODUCT PAGE">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1303338" y="3257550"/>
            <a:ext cx="5715000" cy="3833813"/>
          </a:xfrm>
          <a:prstGeom prst="rect">
            <a:avLst/>
          </a:prstGeom>
        </p:spPr>
        <p:txBody>
          <a:body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71967628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ARK BOTTOM SLIDE">
    <p:spTree>
      <p:nvGrpSpPr>
        <p:cNvPr id="1" name=""/>
        <p:cNvGrpSpPr/>
        <p:nvPr/>
      </p:nvGrpSpPr>
      <p:grpSpPr>
        <a:xfrm>
          <a:off x="0" y="0"/>
          <a:ext cx="0" cy="0"/>
          <a:chOff x="0" y="0"/>
          <a:chExt cx="0" cy="0"/>
        </a:xfrm>
      </p:grpSpPr>
      <p:sp>
        <p:nvSpPr>
          <p:cNvPr id="3" name="Rectangle 2"/>
          <p:cNvSpPr/>
          <p:nvPr userDrawn="1"/>
        </p:nvSpPr>
        <p:spPr>
          <a:xfrm>
            <a:off x="0" y="5143500"/>
            <a:ext cx="18288000" cy="51435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tx1"/>
                </a:solidFill>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200063889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8288000" cy="10287000"/>
          </a:xfrm>
          <a:prstGeom prst="rect">
            <a:avLst/>
          </a:prstGeom>
        </p:spPr>
        <p:txBody>
          <a:bodyPr/>
          <a:lstStyle/>
          <a:p>
            <a:endParaRPr lang="uk-UA"/>
          </a:p>
        </p:txBody>
      </p:sp>
    </p:spTree>
    <p:extLst>
      <p:ext uri="{BB962C8B-B14F-4D97-AF65-F5344CB8AC3E}">
        <p14:creationId xmlns:p14="http://schemas.microsoft.com/office/powerpoint/2010/main" val="2051255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DEVICES OPT-14">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5905500" y="2628900"/>
            <a:ext cx="6477000" cy="39624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304590641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IMG-SLIDE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67491899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theme" Target="../theme/theme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87135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93" r:id="rId3"/>
    <p:sldLayoutId id="2147483680" r:id="rId4"/>
    <p:sldLayoutId id="2147483697" r:id="rId5"/>
    <p:sldLayoutId id="2147483698" r:id="rId6"/>
    <p:sldLayoutId id="2147483735" r:id="rId7"/>
    <p:sldLayoutId id="2147483736" r:id="rId8"/>
    <p:sldLayoutId id="2147483737" r:id="rId9"/>
    <p:sldLayoutId id="2147483738" r:id="rId10"/>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20913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676" r:id="rId6"/>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0439248"/>
      </p:ext>
    </p:extLst>
  </p:cSld>
  <p:clrMap bg1="lt1" tx1="dk1" bg2="lt2" tx2="dk2" accent1="accent1" accent2="accent2" accent3="accent3" accent4="accent4" accent5="accent5" accent6="accent6" hlink="hlink" folHlink="folHlink"/>
  <p:sldLayoutIdLst>
    <p:sldLayoutId id="2147483666" r:id="rId1"/>
    <p:sldLayoutId id="2147483732" r:id="rId2"/>
    <p:sldLayoutId id="2147483731" r:id="rId3"/>
    <p:sldLayoutId id="2147483701" r:id="rId4"/>
    <p:sldLayoutId id="2147483700" r:id="rId5"/>
    <p:sldLayoutId id="2147483699" r:id="rId6"/>
    <p:sldLayoutId id="2147483668" r:id="rId7"/>
    <p:sldLayoutId id="2147483670" r:id="rId8"/>
    <p:sldLayoutId id="2147483671" r:id="rId9"/>
    <p:sldLayoutId id="2147483695" r:id="rId10"/>
    <p:sldLayoutId id="2147483696" r:id="rId11"/>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47069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6" r:id="rId8"/>
    <p:sldLayoutId id="2147483727" r:id="rId9"/>
    <p:sldLayoutId id="2147483721" r:id="rId10"/>
    <p:sldLayoutId id="2147483722" r:id="rId11"/>
    <p:sldLayoutId id="2147483723" r:id="rId12"/>
    <p:sldLayoutId id="2147483679" r:id="rId13"/>
    <p:sldLayoutId id="2147483724" r:id="rId14"/>
    <p:sldLayoutId id="2147483689" r:id="rId15"/>
    <p:sldLayoutId id="2147483682" r:id="rId16"/>
    <p:sldLayoutId id="2147483683" r:id="rId17"/>
    <p:sldLayoutId id="2147483685" r:id="rId18"/>
    <p:sldLayoutId id="2147483686" r:id="rId19"/>
    <p:sldLayoutId id="2147483688" r:id="rId20"/>
    <p:sldLayoutId id="2147483687" r:id="rId21"/>
    <p:sldLayoutId id="2147483684" r:id="rId22"/>
    <p:sldLayoutId id="2147483667" r:id="rId23"/>
    <p:sldLayoutId id="2147483733" r:id="rId24"/>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8850" y="4000500"/>
            <a:ext cx="6210300" cy="1103672"/>
          </a:xfrm>
          <a:prstGeom prst="rect">
            <a:avLst/>
          </a:prstGeom>
        </p:spPr>
      </p:pic>
      <p:sp>
        <p:nvSpPr>
          <p:cNvPr id="12" name="TextBox 11"/>
          <p:cNvSpPr txBox="1"/>
          <p:nvPr/>
        </p:nvSpPr>
        <p:spPr>
          <a:xfrm>
            <a:off x="0" y="5563969"/>
            <a:ext cx="18288000" cy="646331"/>
          </a:xfrm>
          <a:prstGeom prst="rect">
            <a:avLst/>
          </a:prstGeom>
          <a:noFill/>
        </p:spPr>
        <p:txBody>
          <a:bodyPr wrap="square" rtlCol="0">
            <a:spAutoFit/>
          </a:bodyPr>
          <a:lstStyle/>
          <a:p>
            <a:pPr algn="ctr"/>
            <a:r>
              <a:rPr lang="en-US" sz="3600" dirty="0">
                <a:solidFill>
                  <a:schemeClr val="tx2"/>
                </a:solidFill>
                <a:latin typeface="Proxima Nova Alt Rg" panose="02000506030000020004" pitchFamily="50" charset="0"/>
              </a:rPr>
              <a:t>Click anywhere to get started</a:t>
            </a:r>
            <a:r>
              <a:rPr lang="mr-IN" sz="3600" dirty="0">
                <a:solidFill>
                  <a:schemeClr val="tx2"/>
                </a:solidFill>
                <a:latin typeface="Proxima Nova Alt Rg" panose="02000506030000020004" pitchFamily="50" charset="0"/>
              </a:rPr>
              <a:t>…</a:t>
            </a:r>
            <a:endParaRPr lang="en-US" sz="3600" dirty="0">
              <a:solidFill>
                <a:schemeClr val="tx2"/>
              </a:solidFill>
              <a:latin typeface="Proxima Nova Alt Rg" panose="02000506030000020004" pitchFamily="50" charset="0"/>
            </a:endParaRPr>
          </a:p>
        </p:txBody>
      </p:sp>
    </p:spTree>
    <p:extLst>
      <p:ext uri="{BB962C8B-B14F-4D97-AF65-F5344CB8AC3E}">
        <p14:creationId xmlns:p14="http://schemas.microsoft.com/office/powerpoint/2010/main" val="518851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3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Short Logo 6.wav"/>
                                        </p:tgtEl>
                                      </p:cMediaNode>
                                    </p:audio>
                                  </p:subTnLst>
                                </p:cTn>
                              </p:par>
                              <p:par>
                                <p:cTn id="8" presetID="1" presetClass="entr" presetSubtype="0" fill="hold" grpId="0" nodeType="withEffect">
                                  <p:stCondLst>
                                    <p:cond delay="500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800100"/>
            <a:ext cx="17183100" cy="729174"/>
          </a:xfrm>
        </p:spPr>
        <p:txBody>
          <a:bodyPr/>
          <a:lstStyle/>
          <a:p>
            <a:r>
              <a:rPr lang="en-US" dirty="0">
                <a:latin typeface="Proxima Nova Alt Rg" panose="02000506030000020004" pitchFamily="50" charset="0"/>
              </a:rPr>
              <a:t>PRETZEL POSTURES POSE PROBLEMS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49" y="9747420"/>
            <a:ext cx="2825988" cy="501480"/>
          </a:xfrm>
          <a:prstGeom prst="rect">
            <a:avLst/>
          </a:prstGeom>
        </p:spPr>
      </p:pic>
    </p:spTree>
    <p:extLst>
      <p:ext uri="{BB962C8B-B14F-4D97-AF65-F5344CB8AC3E}">
        <p14:creationId xmlns:p14="http://schemas.microsoft.com/office/powerpoint/2010/main" val="3378895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ción de imagen 2">
            <a:extLst>
              <a:ext uri="{FF2B5EF4-FFF2-40B4-BE49-F238E27FC236}">
                <a16:creationId xmlns:a16="http://schemas.microsoft.com/office/drawing/2014/main" id="{3F1FAC29-D6FC-4FE9-90A0-072D28C0F81F}"/>
              </a:ext>
            </a:extLst>
          </p:cNvPr>
          <p:cNvSpPr>
            <a:spLocks noGrp="1"/>
          </p:cNvSpPr>
          <p:nvPr>
            <p:ph type="pic" sz="quarter" idx="12"/>
          </p:nvPr>
        </p:nvSpPr>
        <p:spPr/>
      </p:sp>
      <p:sp>
        <p:nvSpPr>
          <p:cNvPr id="15" name="Rectangle 14"/>
          <p:cNvSpPr/>
          <p:nvPr/>
        </p:nvSpPr>
        <p:spPr>
          <a:xfrm>
            <a:off x="28074" y="0"/>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grpSp>
        <p:nvGrpSpPr>
          <p:cNvPr id="21" name="Group 20"/>
          <p:cNvGrpSpPr/>
          <p:nvPr/>
        </p:nvGrpSpPr>
        <p:grpSpPr>
          <a:xfrm>
            <a:off x="-12198" y="0"/>
            <a:ext cx="8963526" cy="10287000"/>
            <a:chOff x="0" y="0"/>
            <a:chExt cx="6400800" cy="10287000"/>
          </a:xfrm>
        </p:grpSpPr>
        <p:sp>
          <p:nvSpPr>
            <p:cNvPr id="5" name="Rectangle 4"/>
            <p:cNvSpPr/>
            <p:nvPr/>
          </p:nvSpPr>
          <p:spPr>
            <a:xfrm>
              <a:off x="0" y="0"/>
              <a:ext cx="6400800" cy="10287000"/>
            </a:xfrm>
            <a:prstGeom prst="rect">
              <a:avLst/>
            </a:prstGeom>
            <a:solidFill>
              <a:schemeClr val="accent1">
                <a:alpha val="87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p:cNvSpPr txBox="1"/>
            <p:nvPr/>
          </p:nvSpPr>
          <p:spPr>
            <a:xfrm>
              <a:off x="498436" y="974728"/>
              <a:ext cx="4982521" cy="1107996"/>
            </a:xfrm>
            <a:prstGeom prst="rect">
              <a:avLst/>
            </a:prstGeom>
            <a:noFill/>
          </p:spPr>
          <p:txBody>
            <a:bodyPr wrap="square" rtlCol="0">
              <a:spAutoFit/>
            </a:bodyPr>
            <a:lstStyle/>
            <a:p>
              <a:pPr algn="ctr"/>
              <a:r>
                <a:rPr lang="en-US" sz="6600" b="1" dirty="0">
                  <a:solidFill>
                    <a:schemeClr val="bg1"/>
                  </a:solidFill>
                  <a:latin typeface="Proxima Nova Alt Rg" panose="02000506030000020004" pitchFamily="50" charset="0"/>
                  <a:ea typeface="Roboto Condensed" panose="02000000000000000000" pitchFamily="2" charset="0"/>
                  <a:cs typeface="Lato Semibold" panose="020F0502020204030203" pitchFamily="34" charset="0"/>
                </a:rPr>
                <a:t>What’s at Stake?</a:t>
              </a:r>
              <a:endParaRPr lang="ru-RU" sz="6600" b="1" dirty="0">
                <a:solidFill>
                  <a:schemeClr val="bg1"/>
                </a:solidFill>
                <a:ea typeface="Lato Semibold" panose="020F0502020204030203" pitchFamily="34" charset="0"/>
                <a:cs typeface="Lato Semibold" panose="020F0502020204030203" pitchFamily="34" charset="0"/>
              </a:endParaRPr>
            </a:p>
          </p:txBody>
        </p:sp>
        <p:sp>
          <p:nvSpPr>
            <p:cNvPr id="14" name="TextBox 13"/>
            <p:cNvSpPr txBox="1"/>
            <p:nvPr/>
          </p:nvSpPr>
          <p:spPr>
            <a:xfrm>
              <a:off x="612061" y="3038402"/>
              <a:ext cx="5176679" cy="5632311"/>
            </a:xfrm>
            <a:prstGeom prst="rect">
              <a:avLst/>
            </a:prstGeom>
            <a:noFill/>
          </p:spPr>
          <p:txBody>
            <a:bodyPr wrap="square" rtlCol="0">
              <a:spAutoFit/>
            </a:bodyPr>
            <a:lstStyle/>
            <a:p>
              <a:r>
                <a:rPr lang="en-US" sz="4000" dirty="0">
                  <a:solidFill>
                    <a:schemeClr val="bg2"/>
                  </a:solidFill>
                  <a:latin typeface="Brandon Text Regular" panose="020B0503020203060203" pitchFamily="34" charset="0"/>
                </a:rPr>
                <a:t>Your health determines how you can enjoy life to the fullest at work, play and in recreational pursuits. </a:t>
              </a:r>
            </a:p>
            <a:p>
              <a:r>
                <a:rPr lang="en-US" sz="4000" dirty="0">
                  <a:solidFill>
                    <a:schemeClr val="bg2"/>
                  </a:solidFill>
                  <a:latin typeface="Brandon Text Regular" panose="020B0503020203060203" pitchFamily="34" charset="0"/>
                </a:rPr>
                <a:t>Working conditions need to be examined in order see if they are compatible to a balance of mental, physical and emotional contributions of workers.</a:t>
              </a:r>
            </a:p>
          </p:txBody>
        </p:sp>
      </p:grpSp>
    </p:spTree>
    <p:extLst>
      <p:ext uri="{BB962C8B-B14F-4D97-AF65-F5344CB8AC3E}">
        <p14:creationId xmlns:p14="http://schemas.microsoft.com/office/powerpoint/2010/main" val="837056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62000" y="800100"/>
            <a:ext cx="6438900" cy="723211"/>
          </a:xfrm>
        </p:spPr>
        <p:txBody>
          <a:bodyPr/>
          <a:lstStyle/>
          <a:p>
            <a:r>
              <a:rPr lang="en-US" dirty="0">
                <a:latin typeface="Proxima Nova Alt Rg" panose="02000506030000020004" pitchFamily="50" charset="0"/>
              </a:rPr>
              <a:t>What’s the Danger?</a:t>
            </a:r>
            <a:endParaRPr lang="uk-UA" dirty="0"/>
          </a:p>
        </p:txBody>
      </p:sp>
      <p:sp>
        <p:nvSpPr>
          <p:cNvPr id="10" name="Rectangle 9"/>
          <p:cNvSpPr/>
          <p:nvPr/>
        </p:nvSpPr>
        <p:spPr>
          <a:xfrm>
            <a:off x="9144000" y="2400300"/>
            <a:ext cx="91440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11" name="Rectangle 10"/>
          <p:cNvSpPr/>
          <p:nvPr/>
        </p:nvSpPr>
        <p:spPr>
          <a:xfrm>
            <a:off x="9525000" y="2642771"/>
            <a:ext cx="8045278" cy="5262979"/>
          </a:xfrm>
          <a:prstGeom prst="rect">
            <a:avLst/>
          </a:prstGeom>
        </p:spPr>
        <p:txBody>
          <a:bodyPr wrap="square">
            <a:spAutoFit/>
          </a:bodyPr>
          <a:lstStyle/>
          <a:p>
            <a:r>
              <a:rPr lang="en-US" sz="2800" dirty="0">
                <a:solidFill>
                  <a:schemeClr val="bg2"/>
                </a:solidFill>
                <a:latin typeface="Brandon Text Regular" panose="020B0503020203060203" pitchFamily="34" charset="0"/>
              </a:rPr>
              <a:t>An inquiry must be conducted at your place of employment to see the extent of the</a:t>
            </a:r>
          </a:p>
          <a:p>
            <a:r>
              <a:rPr lang="en-US" sz="2800" dirty="0">
                <a:solidFill>
                  <a:schemeClr val="bg2"/>
                </a:solidFill>
                <a:latin typeface="Brandon Text Regular" panose="020B0503020203060203" pitchFamily="34" charset="0"/>
              </a:rPr>
              <a:t>expenditure of physical and mental energy.</a:t>
            </a:r>
          </a:p>
          <a:p>
            <a:pPr marL="457200" indent="-457200">
              <a:buFont typeface="Arial" panose="020B0604020202020204" pitchFamily="34" charset="0"/>
              <a:buChar char="•"/>
            </a:pPr>
            <a:r>
              <a:rPr lang="en-US" sz="2800" dirty="0">
                <a:solidFill>
                  <a:schemeClr val="bg2"/>
                </a:solidFill>
                <a:latin typeface="Brandon Text Regular" panose="020B0503020203060203" pitchFamily="34" charset="0"/>
              </a:rPr>
              <a:t>Long reaches, twists, bends and stretches put your shoulders, back and elbows in uncomfortable and unnatural positions. These postures can injure your nerves and even blood vessels that supply your muscles.</a:t>
            </a:r>
          </a:p>
          <a:p>
            <a:pPr marL="457200" indent="-457200">
              <a:buFont typeface="Arial" panose="020B0604020202020204" pitchFamily="34" charset="0"/>
              <a:buChar char="•"/>
            </a:pPr>
            <a:r>
              <a:rPr lang="en-US" sz="2800" dirty="0">
                <a:solidFill>
                  <a:schemeClr val="bg2"/>
                </a:solidFill>
                <a:latin typeface="Brandon Text Regular" panose="020B0503020203060203" pitchFamily="34" charset="0"/>
              </a:rPr>
              <a:t>Sitting at your workstation for several hours daily or hunching over can injure your nerves or circulatory system. </a:t>
            </a:r>
          </a:p>
          <a:p>
            <a:endParaRPr lang="en-US" sz="2800" dirty="0">
              <a:solidFill>
                <a:schemeClr val="bg2"/>
              </a:solidFill>
              <a:latin typeface="Brandon Text Regular" panose="020B0503020203060203" pitchFamily="34" charset="0"/>
            </a:endParaRPr>
          </a:p>
        </p:txBody>
      </p:sp>
      <p:sp>
        <p:nvSpPr>
          <p:cNvPr id="3" name="Marcador de posición de imagen 2">
            <a:extLst>
              <a:ext uri="{FF2B5EF4-FFF2-40B4-BE49-F238E27FC236}">
                <a16:creationId xmlns:a16="http://schemas.microsoft.com/office/drawing/2014/main" id="{F9E1362C-92B8-4D37-9684-E1AD7C2418A5}"/>
              </a:ext>
            </a:extLst>
          </p:cNvPr>
          <p:cNvSpPr>
            <a:spLocks noGrp="1"/>
          </p:cNvSpPr>
          <p:nvPr>
            <p:ph type="pic" sz="quarter" idx="11"/>
          </p:nvPr>
        </p:nvSpPr>
        <p:spPr/>
      </p:sp>
    </p:spTree>
    <p:extLst>
      <p:ext uri="{BB962C8B-B14F-4D97-AF65-F5344CB8AC3E}">
        <p14:creationId xmlns:p14="http://schemas.microsoft.com/office/powerpoint/2010/main" val="1479977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ción de imagen 2">
            <a:extLst>
              <a:ext uri="{FF2B5EF4-FFF2-40B4-BE49-F238E27FC236}">
                <a16:creationId xmlns:a16="http://schemas.microsoft.com/office/drawing/2014/main" id="{07472015-BF05-4039-BC32-CD9E803ACEB5}"/>
              </a:ext>
            </a:extLst>
          </p:cNvPr>
          <p:cNvSpPr>
            <a:spLocks noGrp="1"/>
          </p:cNvSpPr>
          <p:nvPr>
            <p:ph type="pic" sz="quarter" idx="11"/>
          </p:nvPr>
        </p:nvSpPr>
        <p:spPr>
          <a:xfrm>
            <a:off x="-9728" y="2246412"/>
            <a:ext cx="9144000" cy="5486400"/>
          </a:xfrm>
        </p:spPr>
      </p:sp>
      <p:sp>
        <p:nvSpPr>
          <p:cNvPr id="8" name="Title 7"/>
          <p:cNvSpPr>
            <a:spLocks noGrp="1"/>
          </p:cNvSpPr>
          <p:nvPr>
            <p:ph type="title"/>
          </p:nvPr>
        </p:nvSpPr>
        <p:spPr>
          <a:xfrm>
            <a:off x="838200" y="800011"/>
            <a:ext cx="6438900" cy="723211"/>
          </a:xfrm>
        </p:spPr>
        <p:txBody>
          <a:bodyPr/>
          <a:lstStyle/>
          <a:p>
            <a:r>
              <a:rPr lang="en-US" dirty="0">
                <a:latin typeface="Proxima Nova Alt Rg" panose="02000506030000020004" pitchFamily="50" charset="0"/>
              </a:rPr>
              <a:t>What’s the Danger?</a:t>
            </a:r>
            <a:endParaRPr lang="uk-UA" dirty="0"/>
          </a:p>
        </p:txBody>
      </p:sp>
      <p:sp>
        <p:nvSpPr>
          <p:cNvPr id="10" name="Rectangle 9"/>
          <p:cNvSpPr/>
          <p:nvPr/>
        </p:nvSpPr>
        <p:spPr>
          <a:xfrm>
            <a:off x="0" y="2246412"/>
            <a:ext cx="91440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11" name="Rectangle 10"/>
          <p:cNvSpPr/>
          <p:nvPr/>
        </p:nvSpPr>
        <p:spPr>
          <a:xfrm>
            <a:off x="539633" y="2300471"/>
            <a:ext cx="8045278" cy="6155531"/>
          </a:xfrm>
          <a:prstGeom prst="rect">
            <a:avLst/>
          </a:prstGeom>
        </p:spPr>
        <p:txBody>
          <a:bodyPr wrap="square">
            <a:spAutoFit/>
          </a:bodyPr>
          <a:lstStyle/>
          <a:p>
            <a:pPr marL="457200" indent="-457200">
              <a:buFont typeface="Arial" panose="020B0604020202020204" pitchFamily="34" charset="0"/>
              <a:buChar char="•"/>
            </a:pPr>
            <a:r>
              <a:rPr lang="en-US" sz="2600" dirty="0">
                <a:solidFill>
                  <a:schemeClr val="bg2"/>
                </a:solidFill>
                <a:latin typeface="Brandon Text Regular" panose="020B0503020203060203" pitchFamily="34" charset="0"/>
              </a:rPr>
              <a:t>Holding the same position for hours can lead to blocked blood vessels and poor oxygen supply-which can eventually damage muscle tissues. Sitting for a long period daily can lead to varicose veins in the legs causing swelling of lower extremities or numbness and tingling in feet. Compressing the nerves in your spinal column and legs for longs periods can bring back injury and chronic pain.</a:t>
            </a:r>
          </a:p>
          <a:p>
            <a:pPr marL="457200" indent="-457200">
              <a:buFont typeface="Arial" panose="020B0604020202020204" pitchFamily="34" charset="0"/>
              <a:buChar char="•"/>
            </a:pPr>
            <a:r>
              <a:rPr lang="en-US" sz="2600" dirty="0">
                <a:solidFill>
                  <a:schemeClr val="bg2"/>
                </a:solidFill>
                <a:latin typeface="Brandon Text Regular" panose="020B0503020203060203" pitchFamily="34" charset="0"/>
              </a:rPr>
              <a:t>These injuries are musculoskeletal disorders, or MSDs. Awkward movement and static postures can add strain on your body. Lifting heavy objects or perform repetitive motions, an injury becomes more likely as well.</a:t>
            </a:r>
          </a:p>
          <a:p>
            <a:endParaRPr lang="en-US" sz="2800" dirty="0">
              <a:solidFill>
                <a:schemeClr val="bg2"/>
              </a:solidFill>
              <a:latin typeface="Brandon Text Regular" panose="020B0503020203060203" pitchFamily="34" charset="0"/>
            </a:endParaRPr>
          </a:p>
          <a:p>
            <a:r>
              <a:rPr lang="en-US" sz="2800" dirty="0">
                <a:solidFill>
                  <a:schemeClr val="bg2"/>
                </a:solidFill>
                <a:latin typeface="Brandon Text Regular" panose="020B0503020203060203" pitchFamily="34" charset="0"/>
              </a:rPr>
              <a:t> </a:t>
            </a:r>
          </a:p>
        </p:txBody>
      </p:sp>
    </p:spTree>
    <p:extLst>
      <p:ext uri="{BB962C8B-B14F-4D97-AF65-F5344CB8AC3E}">
        <p14:creationId xmlns:p14="http://schemas.microsoft.com/office/powerpoint/2010/main" val="39666372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76300" y="571411"/>
            <a:ext cx="7124700" cy="723211"/>
          </a:xfrm>
        </p:spPr>
        <p:txBody>
          <a:bodyPr/>
          <a:lstStyle/>
          <a:p>
            <a:r>
              <a:rPr lang="en-US" dirty="0">
                <a:latin typeface="Proxima Nova Alt Rg" panose="02000506030000020004" pitchFamily="50" charset="0"/>
              </a:rPr>
              <a:t>How to Protect Yourself</a:t>
            </a:r>
            <a:endParaRPr lang="uk-UA" dirty="0">
              <a:solidFill>
                <a:schemeClr val="accent1"/>
              </a:solidFill>
            </a:endParaRPr>
          </a:p>
        </p:txBody>
      </p:sp>
      <p:grpSp>
        <p:nvGrpSpPr>
          <p:cNvPr id="3" name="Group 2"/>
          <p:cNvGrpSpPr/>
          <p:nvPr/>
        </p:nvGrpSpPr>
        <p:grpSpPr>
          <a:xfrm>
            <a:off x="0" y="2552700"/>
            <a:ext cx="9144000" cy="5658653"/>
            <a:chOff x="10535474" y="2060087"/>
            <a:chExt cx="9144000" cy="5658653"/>
          </a:xfrm>
        </p:grpSpPr>
        <p:sp>
          <p:nvSpPr>
            <p:cNvPr id="4" name="Rectangle 3"/>
            <p:cNvSpPr/>
            <p:nvPr/>
          </p:nvSpPr>
          <p:spPr>
            <a:xfrm>
              <a:off x="10535474" y="2060087"/>
              <a:ext cx="9144000" cy="5486400"/>
            </a:xfrm>
            <a:prstGeom prst="rect">
              <a:avLst/>
            </a:prstGeom>
            <a:solidFill>
              <a:schemeClr val="tx1"/>
            </a:solidFill>
            <a:ln w="63500">
              <a:noFill/>
            </a:ln>
            <a:effectLst>
              <a:outerShdw blurRad="292100" dist="38100" dir="5400000" algn="t" rotWithShape="0">
                <a:prstClr val="black">
                  <a:alpha val="6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27" name="TextBox 26"/>
            <p:cNvSpPr txBox="1"/>
            <p:nvPr/>
          </p:nvSpPr>
          <p:spPr>
            <a:xfrm>
              <a:off x="11068874" y="2455761"/>
              <a:ext cx="8077200" cy="5262979"/>
            </a:xfrm>
            <a:prstGeom prst="rect">
              <a:avLst/>
            </a:prstGeom>
            <a:noFill/>
          </p:spPr>
          <p:txBody>
            <a:bodyPr wrap="square" rtlCol="0">
              <a:spAutoFit/>
            </a:bodyPr>
            <a:lstStyle/>
            <a:p>
              <a:r>
                <a:rPr lang="en-US" sz="2800" dirty="0">
                  <a:solidFill>
                    <a:schemeClr val="bg2"/>
                  </a:solidFill>
                  <a:latin typeface="Brandon Text Regular" panose="020B0503020203060203" pitchFamily="34" charset="0"/>
                </a:rPr>
                <a:t>Strategies to prevent musculoskeletal injuries:</a:t>
              </a:r>
            </a:p>
            <a:p>
              <a:pPr marL="514350" indent="-514350">
                <a:buFont typeface="+mj-lt"/>
                <a:buAutoNum type="arabicPeriod"/>
              </a:pPr>
              <a:r>
                <a:rPr lang="en-US" sz="2800" dirty="0">
                  <a:solidFill>
                    <a:schemeClr val="bg2"/>
                  </a:solidFill>
                  <a:latin typeface="Brandon Text Regular" panose="020B0503020203060203" pitchFamily="34" charset="0"/>
                </a:rPr>
                <a:t>Practice good posture, with shoulders straight and arms and elbows close to the body. </a:t>
              </a:r>
            </a:p>
            <a:p>
              <a:pPr marL="514350" indent="-514350">
                <a:buFont typeface="+mj-lt"/>
                <a:buAutoNum type="arabicPeriod"/>
              </a:pPr>
              <a:r>
                <a:rPr lang="en-US" sz="2800" dirty="0">
                  <a:solidFill>
                    <a:schemeClr val="bg2"/>
                  </a:solidFill>
                  <a:latin typeface="Brandon Text Regular" panose="020B0503020203060203" pitchFamily="34" charset="0"/>
                </a:rPr>
                <a:t>Move around routinely, taking frequent breaks if possible. Stretch, do a little exercise and relax your muscles.</a:t>
              </a:r>
            </a:p>
            <a:p>
              <a:pPr marL="514350" indent="-514350">
                <a:buFont typeface="+mj-lt"/>
                <a:buAutoNum type="arabicPeriod"/>
              </a:pPr>
              <a:r>
                <a:rPr lang="en-US" sz="2800" dirty="0">
                  <a:solidFill>
                    <a:schemeClr val="bg2"/>
                  </a:solidFill>
                  <a:latin typeface="Brandon Text Regular" panose="020B0503020203060203" pitchFamily="34" charset="0"/>
                </a:rPr>
                <a:t>Use caution when lifting or moving objects. Get help from others or use mechanical aids when objects are heavy.</a:t>
              </a:r>
            </a:p>
            <a:p>
              <a:pPr marL="514350" indent="-514350">
                <a:buFont typeface="+mj-lt"/>
                <a:buAutoNum type="arabicPeriod"/>
              </a:pPr>
              <a:r>
                <a:rPr lang="en-US" sz="2800" dirty="0">
                  <a:solidFill>
                    <a:schemeClr val="bg2"/>
                  </a:solidFill>
                  <a:latin typeface="Brandon Text Regular" panose="020B0503020203060203" pitchFamily="34" charset="0"/>
                </a:rPr>
                <a:t>Reduce your own stress. Increased stress can increase blood pre-circulatory damage.</a:t>
              </a:r>
            </a:p>
            <a:p>
              <a:endParaRPr lang="en-US" sz="2800" dirty="0">
                <a:solidFill>
                  <a:schemeClr val="bg2"/>
                </a:solidFill>
                <a:latin typeface="Brandon Text Regular" panose="020B0503020203060203" pitchFamily="34" charset="0"/>
              </a:endParaRPr>
            </a:p>
          </p:txBody>
        </p:sp>
      </p:grpSp>
    </p:spTree>
    <p:extLst>
      <p:ext uri="{BB962C8B-B14F-4D97-AF65-F5344CB8AC3E}">
        <p14:creationId xmlns:p14="http://schemas.microsoft.com/office/powerpoint/2010/main" val="2599265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76299" y="571411"/>
            <a:ext cx="6634843" cy="723211"/>
          </a:xfrm>
        </p:spPr>
        <p:txBody>
          <a:bodyPr/>
          <a:lstStyle/>
          <a:p>
            <a:r>
              <a:rPr lang="en-US" dirty="0">
                <a:latin typeface="Proxima Nova Alt Rg" panose="02000506030000020004" pitchFamily="50" charset="0"/>
              </a:rPr>
              <a:t>How to Protect Yourself</a:t>
            </a:r>
            <a:endParaRPr lang="uk-UA" dirty="0"/>
          </a:p>
        </p:txBody>
      </p:sp>
      <p:sp>
        <p:nvSpPr>
          <p:cNvPr id="10" name="Rectangle 9"/>
          <p:cNvSpPr/>
          <p:nvPr/>
        </p:nvSpPr>
        <p:spPr>
          <a:xfrm>
            <a:off x="9144000" y="2400300"/>
            <a:ext cx="91440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a:extLst>
              <a:ext uri="{FF2B5EF4-FFF2-40B4-BE49-F238E27FC236}">
                <a16:creationId xmlns:a16="http://schemas.microsoft.com/office/drawing/2014/main" id="{1867828F-492D-4BF1-8A4E-822DF2FD5B9B}"/>
              </a:ext>
            </a:extLst>
          </p:cNvPr>
          <p:cNvSpPr txBox="1"/>
          <p:nvPr/>
        </p:nvSpPr>
        <p:spPr>
          <a:xfrm>
            <a:off x="9410700" y="3019841"/>
            <a:ext cx="8572500" cy="4247317"/>
          </a:xfrm>
          <a:prstGeom prst="rect">
            <a:avLst/>
          </a:prstGeom>
          <a:noFill/>
        </p:spPr>
        <p:txBody>
          <a:bodyPr wrap="square" rtlCol="0">
            <a:spAutoFit/>
          </a:bodyPr>
          <a:lstStyle/>
          <a:p>
            <a:pPr marL="514350" indent="-514350">
              <a:buFont typeface="+mj-lt"/>
              <a:buAutoNum type="arabicPeriod" startAt="5"/>
            </a:pPr>
            <a:r>
              <a:rPr lang="en-US" dirty="0">
                <a:solidFill>
                  <a:schemeClr val="bg2"/>
                </a:solidFill>
                <a:latin typeface="Brandon Text Regular" panose="020B0503020203060203" pitchFamily="34" charset="0"/>
              </a:rPr>
              <a:t> Listening to your body. If you feel pain, take action to eliminate the source. Make sure that you treat the source so it doesn't lead to injury.</a:t>
            </a:r>
          </a:p>
          <a:p>
            <a:pPr marL="514350" indent="-514350">
              <a:buFont typeface="+mj-lt"/>
              <a:buAutoNum type="arabicPeriod" startAt="5"/>
            </a:pPr>
            <a:r>
              <a:rPr lang="en-US" dirty="0">
                <a:solidFill>
                  <a:schemeClr val="bg2"/>
                </a:solidFill>
                <a:latin typeface="Brandon Text Regular" panose="020B0503020203060203" pitchFamily="34" charset="0"/>
              </a:rPr>
              <a:t>Use adjustable working surfaces if possible, for an ergonomically correct position.</a:t>
            </a:r>
          </a:p>
          <a:p>
            <a:pPr marL="514350" indent="-514350">
              <a:buFont typeface="+mj-lt"/>
              <a:buAutoNum type="arabicPeriod" startAt="5"/>
            </a:pPr>
            <a:r>
              <a:rPr lang="en-US" dirty="0">
                <a:solidFill>
                  <a:schemeClr val="bg2"/>
                </a:solidFill>
                <a:latin typeface="Brandon Text Regular" panose="020B0503020203060203" pitchFamily="34" charset="0"/>
              </a:rPr>
              <a:t>If you work with vibrating equipment, use Personal Protective Equipment.</a:t>
            </a:r>
          </a:p>
          <a:p>
            <a:pPr marL="514350" indent="-514350">
              <a:buFont typeface="+mj-lt"/>
              <a:buAutoNum type="arabicPeriod" startAt="5"/>
            </a:pPr>
            <a:r>
              <a:rPr lang="en-US" dirty="0">
                <a:solidFill>
                  <a:schemeClr val="bg2"/>
                </a:solidFill>
                <a:latin typeface="Brandon Text Regular" panose="020B0503020203060203" pitchFamily="34" charset="0"/>
              </a:rPr>
              <a:t>Eat well, exercise and take steps to avoid awkward postures and reduce the effects of static positions.</a:t>
            </a:r>
          </a:p>
          <a:p>
            <a:endParaRPr lang="en-US" dirty="0">
              <a:solidFill>
                <a:schemeClr val="bg2"/>
              </a:solidFill>
              <a:latin typeface="Brandon Text Regular" panose="020B0503020203060203" pitchFamily="34" charset="0"/>
            </a:endParaRPr>
          </a:p>
        </p:txBody>
      </p:sp>
      <p:sp>
        <p:nvSpPr>
          <p:cNvPr id="3" name="Marcador de posición de imagen 2">
            <a:extLst>
              <a:ext uri="{FF2B5EF4-FFF2-40B4-BE49-F238E27FC236}">
                <a16:creationId xmlns:a16="http://schemas.microsoft.com/office/drawing/2014/main" id="{8AAE18D0-B80A-4244-9D52-672CEECC8667}"/>
              </a:ext>
            </a:extLst>
          </p:cNvPr>
          <p:cNvSpPr>
            <a:spLocks noGrp="1"/>
          </p:cNvSpPr>
          <p:nvPr>
            <p:ph type="pic" sz="quarter" idx="11"/>
          </p:nvPr>
        </p:nvSpPr>
        <p:spPr/>
      </p:sp>
    </p:spTree>
    <p:extLst>
      <p:ext uri="{BB962C8B-B14F-4D97-AF65-F5344CB8AC3E}">
        <p14:creationId xmlns:p14="http://schemas.microsoft.com/office/powerpoint/2010/main" val="668194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ción de imagen 2">
            <a:extLst>
              <a:ext uri="{FF2B5EF4-FFF2-40B4-BE49-F238E27FC236}">
                <a16:creationId xmlns:a16="http://schemas.microsoft.com/office/drawing/2014/main" id="{94B094A4-A95D-448D-80A3-78C54FCFA9AD}"/>
              </a:ext>
            </a:extLst>
          </p:cNvPr>
          <p:cNvSpPr>
            <a:spLocks noGrp="1"/>
          </p:cNvSpPr>
          <p:nvPr>
            <p:ph type="pic" sz="quarter" idx="12"/>
          </p:nvPr>
        </p:nvSpPr>
        <p:spPr/>
      </p:sp>
      <p:sp>
        <p:nvSpPr>
          <p:cNvPr id="15" name="Rectangle 14"/>
          <p:cNvSpPr/>
          <p:nvPr/>
        </p:nvSpPr>
        <p:spPr>
          <a:xfrm>
            <a:off x="0" y="-18047"/>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grpSp>
        <p:nvGrpSpPr>
          <p:cNvPr id="21" name="Group 20"/>
          <p:cNvGrpSpPr/>
          <p:nvPr/>
        </p:nvGrpSpPr>
        <p:grpSpPr>
          <a:xfrm>
            <a:off x="0" y="-19050"/>
            <a:ext cx="18288000" cy="10343382"/>
            <a:chOff x="-1216240" y="116805"/>
            <a:chExt cx="7617040" cy="10132502"/>
          </a:xfrm>
        </p:grpSpPr>
        <p:sp>
          <p:nvSpPr>
            <p:cNvPr id="5" name="Rectangle 4"/>
            <p:cNvSpPr/>
            <p:nvPr/>
          </p:nvSpPr>
          <p:spPr>
            <a:xfrm>
              <a:off x="-1216240" y="116805"/>
              <a:ext cx="7617040" cy="10132502"/>
            </a:xfrm>
            <a:prstGeom prst="rect">
              <a:avLst/>
            </a:prstGeom>
            <a:solidFill>
              <a:schemeClr val="accent1">
                <a:alpha val="7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p:cNvSpPr txBox="1"/>
            <p:nvPr/>
          </p:nvSpPr>
          <p:spPr>
            <a:xfrm>
              <a:off x="311722" y="1183705"/>
              <a:ext cx="4561114" cy="1107996"/>
            </a:xfrm>
            <a:prstGeom prst="rect">
              <a:avLst/>
            </a:prstGeom>
            <a:noFill/>
          </p:spPr>
          <p:txBody>
            <a:bodyPr wrap="square" rtlCol="0">
              <a:spAutoFit/>
            </a:bodyPr>
            <a:lstStyle/>
            <a:p>
              <a:pPr algn="ctr"/>
              <a:r>
                <a:rPr lang="en-US" sz="6600" b="1" dirty="0">
                  <a:solidFill>
                    <a:schemeClr val="bg1"/>
                  </a:solidFill>
                  <a:latin typeface="Proxima Nova Alt Rg" panose="02000506030000020004" pitchFamily="50" charset="0"/>
                  <a:ea typeface="Roboto Condensed" panose="02000000000000000000" pitchFamily="2" charset="0"/>
                  <a:cs typeface="Lato Semibold" panose="020F0502020204030203" pitchFamily="34" charset="0"/>
                </a:rPr>
                <a:t>Final</a:t>
              </a:r>
              <a:r>
                <a:rPr lang="en-US" sz="6600" b="1" dirty="0">
                  <a:solidFill>
                    <a:schemeClr val="bg1"/>
                  </a:solidFill>
                  <a:ea typeface="Roboto Condensed" panose="02000000000000000000" pitchFamily="2" charset="0"/>
                  <a:cs typeface="Lato Semibold" panose="020F0502020204030203" pitchFamily="34" charset="0"/>
                </a:rPr>
                <a:t> Word</a:t>
              </a:r>
              <a:endParaRPr lang="ru-RU" sz="6600" b="1" dirty="0">
                <a:solidFill>
                  <a:schemeClr val="bg1"/>
                </a:solidFill>
                <a:ea typeface="Lato Semibold" panose="020F0502020204030203" pitchFamily="34" charset="0"/>
                <a:cs typeface="Lato Semibold" panose="020F0502020204030203" pitchFamily="34" charset="0"/>
              </a:endParaRPr>
            </a:p>
          </p:txBody>
        </p:sp>
        <p:sp>
          <p:nvSpPr>
            <p:cNvPr id="14" name="TextBox 13"/>
            <p:cNvSpPr txBox="1"/>
            <p:nvPr/>
          </p:nvSpPr>
          <p:spPr>
            <a:xfrm>
              <a:off x="-410219" y="3303369"/>
              <a:ext cx="6004997" cy="1537658"/>
            </a:xfrm>
            <a:prstGeom prst="rect">
              <a:avLst/>
            </a:prstGeom>
            <a:noFill/>
          </p:spPr>
          <p:txBody>
            <a:bodyPr wrap="square" rtlCol="0">
              <a:spAutoFit/>
            </a:bodyPr>
            <a:lstStyle/>
            <a:p>
              <a:pPr algn="ctr"/>
              <a:r>
                <a:rPr lang="en-US" sz="4800" b="1">
                  <a:solidFill>
                    <a:schemeClr val="bg1"/>
                  </a:solidFill>
                  <a:latin typeface="Brandon Text Bold" panose="020B0803020203060203" pitchFamily="34" charset="0"/>
                </a:rPr>
                <a:t>Awkward and static postures, at work or elsewhere, can hurt you. </a:t>
              </a:r>
              <a:endParaRPr lang="en-US" sz="4800" b="1" dirty="0">
                <a:solidFill>
                  <a:schemeClr val="bg1"/>
                </a:solidFill>
                <a:latin typeface="Brandon Text Bold" panose="020B0803020203060203" pitchFamily="34" charset="0"/>
              </a:endParaRPr>
            </a:p>
          </p:txBody>
        </p:sp>
      </p:grpSp>
    </p:spTree>
    <p:extLst>
      <p:ext uri="{BB962C8B-B14F-4D97-AF65-F5344CB8AC3E}">
        <p14:creationId xmlns:p14="http://schemas.microsoft.com/office/powerpoint/2010/main" val="3481045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GENARAL LAYOUT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AM SLIDE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LIDES WITH IMAGE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ORTFOLIO">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7931</TotalTime>
  <Words>767</Words>
  <Application>Microsoft Office PowerPoint</Application>
  <PresentationFormat>Personalizado</PresentationFormat>
  <Paragraphs>54</Paragraphs>
  <Slides>8</Slides>
  <Notes>8</Notes>
  <HiddenSlides>0</HiddenSlides>
  <MMClips>0</MMClips>
  <ScaleCrop>false</ScaleCrop>
  <HeadingPairs>
    <vt:vector size="6" baseType="variant">
      <vt:variant>
        <vt:lpstr>Fuentes usadas</vt:lpstr>
      </vt:variant>
      <vt:variant>
        <vt:i4>6</vt:i4>
      </vt:variant>
      <vt:variant>
        <vt:lpstr>Tema</vt:lpstr>
      </vt:variant>
      <vt:variant>
        <vt:i4>4</vt:i4>
      </vt:variant>
      <vt:variant>
        <vt:lpstr>Títulos de diapositiva</vt:lpstr>
      </vt:variant>
      <vt:variant>
        <vt:i4>8</vt:i4>
      </vt:variant>
    </vt:vector>
  </HeadingPairs>
  <TitlesOfParts>
    <vt:vector size="18" baseType="lpstr">
      <vt:lpstr>Arial</vt:lpstr>
      <vt:lpstr>Brandon Text Bold</vt:lpstr>
      <vt:lpstr>Brandon Text Regular</vt:lpstr>
      <vt:lpstr>Calibri</vt:lpstr>
      <vt:lpstr>Proxima Nova Alt Rg</vt:lpstr>
      <vt:lpstr>Roboto</vt:lpstr>
      <vt:lpstr>GENARAL LAYOUTS</vt:lpstr>
      <vt:lpstr>TEAM SLIDES</vt:lpstr>
      <vt:lpstr>SLIDES WITH IMAGES</vt:lpstr>
      <vt:lpstr>PORTFOLIO</vt:lpstr>
      <vt:lpstr>Presentación de PowerPoint</vt:lpstr>
      <vt:lpstr>PRETZEL POSTURES POSE PROBLEMS</vt:lpstr>
      <vt:lpstr>Presentación de PowerPoint</vt:lpstr>
      <vt:lpstr>What’s the Danger?</vt:lpstr>
      <vt:lpstr>What’s the Danger?</vt:lpstr>
      <vt:lpstr>How to Protect Yourself</vt:lpstr>
      <vt:lpstr>How to Protect Yourself</vt:lpstr>
      <vt:lpstr>Presentación de PowerPoint</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Палотенце</dc:creator>
  <cp:lastModifiedBy>HP</cp:lastModifiedBy>
  <cp:revision>1003</cp:revision>
  <dcterms:created xsi:type="dcterms:W3CDTF">2015-01-20T11:47:48Z</dcterms:created>
  <dcterms:modified xsi:type="dcterms:W3CDTF">2020-02-22T19:18:09Z</dcterms:modified>
</cp:coreProperties>
</file>