
<file path=[Content_Types].xml><?xml version="1.0" encoding="utf-8"?>
<Types xmlns="http://schemas.openxmlformats.org/package/2006/content-types">
  <Default Extension="bin" ContentType="audio/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702" r:id="rId2"/>
    <p:sldMasterId id="2147483674" r:id="rId3"/>
    <p:sldMasterId id="2147483677" r:id="rId4"/>
  </p:sldMasterIdLst>
  <p:notesMasterIdLst>
    <p:notesMasterId r:id="rId17"/>
  </p:notesMasterIdLst>
  <p:sldIdLst>
    <p:sldId id="269" r:id="rId5"/>
    <p:sldId id="606" r:id="rId6"/>
    <p:sldId id="613" r:id="rId7"/>
    <p:sldId id="614" r:id="rId8"/>
    <p:sldId id="623" r:id="rId9"/>
    <p:sldId id="624" r:id="rId10"/>
    <p:sldId id="626" r:id="rId11"/>
    <p:sldId id="619" r:id="rId12"/>
    <p:sldId id="616" r:id="rId13"/>
    <p:sldId id="618" r:id="rId14"/>
    <p:sldId id="625" r:id="rId15"/>
    <p:sldId id="622" r:id="rId16"/>
  </p:sldIdLst>
  <p:sldSz cx="18288000" cy="10287000"/>
  <p:notesSz cx="6888163" cy="100203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A2F"/>
    <a:srgbClr val="64D4EA"/>
    <a:srgbClr val="4CCCE6"/>
    <a:srgbClr val="6CD5EA"/>
    <a:srgbClr val="2BC3E1"/>
    <a:srgbClr val="57CFE7"/>
    <a:srgbClr val="AAC42C"/>
    <a:srgbClr val="F26B6C"/>
    <a:srgbClr val="A156F4"/>
    <a:srgbClr val="C0C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43" autoAdjust="0"/>
    <p:restoredTop sz="73418" autoAdjust="0"/>
  </p:normalViewPr>
  <p:slideViewPr>
    <p:cSldViewPr>
      <p:cViewPr varScale="1">
        <p:scale>
          <a:sx n="36" d="100"/>
          <a:sy n="36" d="100"/>
        </p:scale>
        <p:origin x="1644" y="96"/>
      </p:cViewPr>
      <p:guideLst>
        <p:guide orient="horz" pos="3240"/>
        <p:guide pos="576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66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in landivar" userId="ae2ac59f40d9f62d" providerId="LiveId" clId="{4817F9CE-3F79-4D88-8C50-88759DE96766}"/>
    <pc:docChg chg="undo custSel modSld">
      <pc:chgData name="edwin landivar" userId="ae2ac59f40d9f62d" providerId="LiveId" clId="{4817F9CE-3F79-4D88-8C50-88759DE96766}" dt="2019-07-17T21:42:30.281" v="381" actId="1076"/>
      <pc:docMkLst>
        <pc:docMk/>
      </pc:docMkLst>
      <pc:sldChg chg="addSp delSp modSp">
        <pc:chgData name="edwin landivar" userId="ae2ac59f40d9f62d" providerId="LiveId" clId="{4817F9CE-3F79-4D88-8C50-88759DE96766}" dt="2019-07-17T21:16:29.165" v="206" actId="1076"/>
        <pc:sldMkLst>
          <pc:docMk/>
          <pc:sldMk cId="3378895467" sldId="606"/>
        </pc:sldMkLst>
        <pc:spChg chg="mod">
          <ac:chgData name="edwin landivar" userId="ae2ac59f40d9f62d" providerId="LiveId" clId="{4817F9CE-3F79-4D88-8C50-88759DE96766}" dt="2019-07-17T21:14:56.121" v="200"/>
          <ac:spMkLst>
            <pc:docMk/>
            <pc:sldMk cId="3378895467" sldId="606"/>
            <ac:spMk id="5" creationId="{00000000-0000-0000-0000-000000000000}"/>
          </ac:spMkLst>
        </pc:spChg>
        <pc:picChg chg="del">
          <ac:chgData name="edwin landivar" userId="ae2ac59f40d9f62d" providerId="LiveId" clId="{4817F9CE-3F79-4D88-8C50-88759DE96766}" dt="2019-07-17T20:49:26.077" v="0" actId="478"/>
          <ac:picMkLst>
            <pc:docMk/>
            <pc:sldMk cId="3378895467" sldId="606"/>
            <ac:picMk id="6" creationId="{ADE62816-4C31-49BE-A0FB-9345C0A44FDC}"/>
          </ac:picMkLst>
        </pc:picChg>
        <pc:picChg chg="mod">
          <ac:chgData name="edwin landivar" userId="ae2ac59f40d9f62d" providerId="LiveId" clId="{4817F9CE-3F79-4D88-8C50-88759DE96766}" dt="2019-07-17T21:14:40.089" v="199" actId="1076"/>
          <ac:picMkLst>
            <pc:docMk/>
            <pc:sldMk cId="3378895467" sldId="606"/>
            <ac:picMk id="9" creationId="{1DDF43C9-818A-4983-8A28-01D63F1E5AC3}"/>
          </ac:picMkLst>
        </pc:picChg>
        <pc:picChg chg="add mod">
          <ac:chgData name="edwin landivar" userId="ae2ac59f40d9f62d" providerId="LiveId" clId="{4817F9CE-3F79-4D88-8C50-88759DE96766}" dt="2019-07-17T21:16:29.165" v="206" actId="1076"/>
          <ac:picMkLst>
            <pc:docMk/>
            <pc:sldMk cId="3378895467" sldId="606"/>
            <ac:picMk id="1026" creationId="{0CC1715A-9E77-4E90-98F3-ECCD973A6843}"/>
          </ac:picMkLst>
        </pc:picChg>
      </pc:sldChg>
      <pc:sldChg chg="addSp delSp modSp">
        <pc:chgData name="edwin landivar" userId="ae2ac59f40d9f62d" providerId="LiveId" clId="{4817F9CE-3F79-4D88-8C50-88759DE96766}" dt="2019-07-17T21:18:16.744" v="224" actId="1076"/>
        <pc:sldMkLst>
          <pc:docMk/>
          <pc:sldMk cId="837056114" sldId="613"/>
        </pc:sldMkLst>
        <pc:spChg chg="mod">
          <ac:chgData name="edwin landivar" userId="ae2ac59f40d9f62d" providerId="LiveId" clId="{4817F9CE-3F79-4D88-8C50-88759DE96766}" dt="2019-07-17T20:50:58.776" v="7" actId="20577"/>
          <ac:spMkLst>
            <pc:docMk/>
            <pc:sldMk cId="837056114" sldId="613"/>
            <ac:spMk id="14" creationId="{00000000-0000-0000-0000-000000000000}"/>
          </ac:spMkLst>
        </pc:spChg>
        <pc:spChg chg="add del mod">
          <ac:chgData name="edwin landivar" userId="ae2ac59f40d9f62d" providerId="LiveId" clId="{4817F9CE-3F79-4D88-8C50-88759DE96766}" dt="2019-07-17T21:18:16.744" v="224" actId="1076"/>
          <ac:spMkLst>
            <pc:docMk/>
            <pc:sldMk cId="837056114" sldId="613"/>
            <ac:spMk id="15" creationId="{00000000-0000-0000-0000-000000000000}"/>
          </ac:spMkLst>
        </pc:spChg>
        <pc:grpChg chg="mod">
          <ac:chgData name="edwin landivar" userId="ae2ac59f40d9f62d" providerId="LiveId" clId="{4817F9CE-3F79-4D88-8C50-88759DE96766}" dt="2019-07-17T20:50:07.869" v="1"/>
          <ac:grpSpMkLst>
            <pc:docMk/>
            <pc:sldMk cId="837056114" sldId="613"/>
            <ac:grpSpMk id="21" creationId="{00000000-0000-0000-0000-000000000000}"/>
          </ac:grpSpMkLst>
        </pc:grpChg>
        <pc:picChg chg="add mod">
          <ac:chgData name="edwin landivar" userId="ae2ac59f40d9f62d" providerId="LiveId" clId="{4817F9CE-3F79-4D88-8C50-88759DE96766}" dt="2019-07-17T21:18:12.824" v="223" actId="14100"/>
          <ac:picMkLst>
            <pc:docMk/>
            <pc:sldMk cId="837056114" sldId="613"/>
            <ac:picMk id="2" creationId="{30876573-B946-4A3A-8A34-5DB2E11B0E54}"/>
          </ac:picMkLst>
        </pc:picChg>
        <pc:picChg chg="del">
          <ac:chgData name="edwin landivar" userId="ae2ac59f40d9f62d" providerId="LiveId" clId="{4817F9CE-3F79-4D88-8C50-88759DE96766}" dt="2019-07-17T21:16:39.560" v="211" actId="478"/>
          <ac:picMkLst>
            <pc:docMk/>
            <pc:sldMk cId="837056114" sldId="613"/>
            <ac:picMk id="2050" creationId="{17E10F28-54D3-40EA-A5E5-11A7383727DD}"/>
          </ac:picMkLst>
        </pc:picChg>
      </pc:sldChg>
      <pc:sldChg chg="addSp delSp modSp modNotesTx">
        <pc:chgData name="edwin landivar" userId="ae2ac59f40d9f62d" providerId="LiveId" clId="{4817F9CE-3F79-4D88-8C50-88759DE96766}" dt="2019-07-17T21:30:24.317" v="278" actId="167"/>
        <pc:sldMkLst>
          <pc:docMk/>
          <pc:sldMk cId="1479977622" sldId="614"/>
        </pc:sldMkLst>
        <pc:spChg chg="add mod ord">
          <ac:chgData name="edwin landivar" userId="ae2ac59f40d9f62d" providerId="LiveId" clId="{4817F9CE-3F79-4D88-8C50-88759DE96766}" dt="2019-07-17T21:30:10.718" v="276" actId="167"/>
          <ac:spMkLst>
            <pc:docMk/>
            <pc:sldMk cId="1479977622" sldId="614"/>
            <ac:spMk id="11" creationId="{5C0431FB-EEE5-4DAD-9396-1B2799383766}"/>
          </ac:spMkLst>
        </pc:spChg>
        <pc:spChg chg="mod">
          <ac:chgData name="edwin landivar" userId="ae2ac59f40d9f62d" providerId="LiveId" clId="{4817F9CE-3F79-4D88-8C50-88759DE96766}" dt="2019-07-17T20:54:54.818" v="14" actId="1076"/>
          <ac:spMkLst>
            <pc:docMk/>
            <pc:sldMk cId="1479977622" sldId="614"/>
            <ac:spMk id="12" creationId="{FDA60557-BA79-460F-BF5F-4FA86BF69E8D}"/>
          </ac:spMkLst>
        </pc:spChg>
        <pc:grpChg chg="mod">
          <ac:chgData name="edwin landivar" userId="ae2ac59f40d9f62d" providerId="LiveId" clId="{4817F9CE-3F79-4D88-8C50-88759DE96766}" dt="2019-07-17T20:53:51.983" v="8"/>
          <ac:grpSpMkLst>
            <pc:docMk/>
            <pc:sldMk cId="1479977622" sldId="614"/>
            <ac:grpSpMk id="7" creationId="{6A2EE282-3F0E-48E3-8A4C-4C198B8FBCBE}"/>
          </ac:grpSpMkLst>
        </pc:grpChg>
        <pc:picChg chg="add mod">
          <ac:chgData name="edwin landivar" userId="ae2ac59f40d9f62d" providerId="LiveId" clId="{4817F9CE-3F79-4D88-8C50-88759DE96766}" dt="2019-07-17T21:30:20.133" v="277" actId="167"/>
          <ac:picMkLst>
            <pc:docMk/>
            <pc:sldMk cId="1479977622" sldId="614"/>
            <ac:picMk id="2" creationId="{621E66A0-BD02-4040-BDFB-422AA205628E}"/>
          </ac:picMkLst>
        </pc:picChg>
        <pc:picChg chg="add mod ord modCrop">
          <ac:chgData name="edwin landivar" userId="ae2ac59f40d9f62d" providerId="LiveId" clId="{4817F9CE-3F79-4D88-8C50-88759DE96766}" dt="2019-07-17T21:30:24.317" v="278" actId="167"/>
          <ac:picMkLst>
            <pc:docMk/>
            <pc:sldMk cId="1479977622" sldId="614"/>
            <ac:picMk id="4" creationId="{BAB2FD27-BFD6-45AE-A6D9-7FADFB760707}"/>
          </ac:picMkLst>
        </pc:picChg>
        <pc:picChg chg="del mod">
          <ac:chgData name="edwin landivar" userId="ae2ac59f40d9f62d" providerId="LiveId" clId="{4817F9CE-3F79-4D88-8C50-88759DE96766}" dt="2019-07-17T21:18:35.561" v="228" actId="478"/>
          <ac:picMkLst>
            <pc:docMk/>
            <pc:sldMk cId="1479977622" sldId="614"/>
            <ac:picMk id="3074" creationId="{61B35E24-3EB2-42EF-BC93-4A665870E3EF}"/>
          </ac:picMkLst>
        </pc:picChg>
      </pc:sldChg>
      <pc:sldChg chg="addSp delSp modSp">
        <pc:chgData name="edwin landivar" userId="ae2ac59f40d9f62d" providerId="LiveId" clId="{4817F9CE-3F79-4D88-8C50-88759DE96766}" dt="2019-07-17T21:36:14.376" v="333" actId="1076"/>
        <pc:sldMkLst>
          <pc:docMk/>
          <pc:sldMk cId="668194125" sldId="616"/>
        </pc:sldMkLst>
        <pc:spChg chg="mod">
          <ac:chgData name="edwin landivar" userId="ae2ac59f40d9f62d" providerId="LiveId" clId="{4817F9CE-3F79-4D88-8C50-88759DE96766}" dt="2019-07-17T21:36:14.376" v="333" actId="1076"/>
          <ac:spMkLst>
            <pc:docMk/>
            <pc:sldMk cId="668194125" sldId="616"/>
            <ac:spMk id="7" creationId="{1867828F-492D-4BF1-8A4E-822DF2FD5B9B}"/>
          </ac:spMkLst>
        </pc:spChg>
        <pc:spChg chg="mod">
          <ac:chgData name="edwin landivar" userId="ae2ac59f40d9f62d" providerId="LiveId" clId="{4817F9CE-3F79-4D88-8C50-88759DE96766}" dt="2019-07-17T21:35:55.765" v="330" actId="1076"/>
          <ac:spMkLst>
            <pc:docMk/>
            <pc:sldMk cId="668194125" sldId="616"/>
            <ac:spMk id="8" creationId="{00000000-0000-0000-0000-000000000000}"/>
          </ac:spMkLst>
        </pc:spChg>
        <pc:spChg chg="mod">
          <ac:chgData name="edwin landivar" userId="ae2ac59f40d9f62d" providerId="LiveId" clId="{4817F9CE-3F79-4D88-8C50-88759DE96766}" dt="2019-07-17T21:35:51.781" v="329" actId="1076"/>
          <ac:spMkLst>
            <pc:docMk/>
            <pc:sldMk cId="668194125" sldId="616"/>
            <ac:spMk id="11" creationId="{000A3D02-EEEC-4528-90F1-EF34E378C585}"/>
          </ac:spMkLst>
        </pc:spChg>
        <pc:picChg chg="del">
          <ac:chgData name="edwin landivar" userId="ae2ac59f40d9f62d" providerId="LiveId" clId="{4817F9CE-3F79-4D88-8C50-88759DE96766}" dt="2019-07-17T21:33:51.267" v="316" actId="478"/>
          <ac:picMkLst>
            <pc:docMk/>
            <pc:sldMk cId="668194125" sldId="616"/>
            <ac:picMk id="3" creationId="{CDEBD535-209A-490E-99F1-3B1A797B1813}"/>
          </ac:picMkLst>
        </pc:picChg>
        <pc:picChg chg="add del mod">
          <ac:chgData name="edwin landivar" userId="ae2ac59f40d9f62d" providerId="LiveId" clId="{4817F9CE-3F79-4D88-8C50-88759DE96766}" dt="2019-07-17T21:34:36.405" v="320" actId="478"/>
          <ac:picMkLst>
            <pc:docMk/>
            <pc:sldMk cId="668194125" sldId="616"/>
            <ac:picMk id="5122" creationId="{FDBAA3F6-4B72-4D61-B8F7-98CB35987325}"/>
          </ac:picMkLst>
        </pc:picChg>
        <pc:picChg chg="add mod">
          <ac:chgData name="edwin landivar" userId="ae2ac59f40d9f62d" providerId="LiveId" clId="{4817F9CE-3F79-4D88-8C50-88759DE96766}" dt="2019-07-17T21:35:49.334" v="328" actId="167"/>
          <ac:picMkLst>
            <pc:docMk/>
            <pc:sldMk cId="668194125" sldId="616"/>
            <ac:picMk id="5124" creationId="{A63C7ABA-C7F3-4B8B-9386-D16EA40628C2}"/>
          </ac:picMkLst>
        </pc:picChg>
      </pc:sldChg>
      <pc:sldChg chg="addSp delSp modSp modNotesTx">
        <pc:chgData name="edwin landivar" userId="ae2ac59f40d9f62d" providerId="LiveId" clId="{4817F9CE-3F79-4D88-8C50-88759DE96766}" dt="2019-07-17T21:38:06.205" v="352" actId="1076"/>
        <pc:sldMkLst>
          <pc:docMk/>
          <pc:sldMk cId="1542355900" sldId="618"/>
        </pc:sldMkLst>
        <pc:spChg chg="mod">
          <ac:chgData name="edwin landivar" userId="ae2ac59f40d9f62d" providerId="LiveId" clId="{4817F9CE-3F79-4D88-8C50-88759DE96766}" dt="2019-07-17T21:38:01.453" v="351" actId="1076"/>
          <ac:spMkLst>
            <pc:docMk/>
            <pc:sldMk cId="1542355900" sldId="618"/>
            <ac:spMk id="7" creationId="{B0369C6B-D18C-4CCF-81D5-91F16F2021B5}"/>
          </ac:spMkLst>
        </pc:spChg>
        <pc:spChg chg="mod">
          <ac:chgData name="edwin landivar" userId="ae2ac59f40d9f62d" providerId="LiveId" clId="{4817F9CE-3F79-4D88-8C50-88759DE96766}" dt="2019-07-17T21:38:06.205" v="352" actId="1076"/>
          <ac:spMkLst>
            <pc:docMk/>
            <pc:sldMk cId="1542355900" sldId="618"/>
            <ac:spMk id="8" creationId="{952E69BF-CBD5-4093-90B8-854A86A7ABE3}"/>
          </ac:spMkLst>
        </pc:spChg>
        <pc:spChg chg="mod">
          <ac:chgData name="edwin landivar" userId="ae2ac59f40d9f62d" providerId="LiveId" clId="{4817F9CE-3F79-4D88-8C50-88759DE96766}" dt="2019-07-17T21:37:46.244" v="345" actId="17032"/>
          <ac:spMkLst>
            <pc:docMk/>
            <pc:sldMk cId="1542355900" sldId="618"/>
            <ac:spMk id="12" creationId="{00000000-0000-0000-0000-000000000000}"/>
          </ac:spMkLst>
        </pc:spChg>
        <pc:picChg chg="add mod">
          <ac:chgData name="edwin landivar" userId="ae2ac59f40d9f62d" providerId="LiveId" clId="{4817F9CE-3F79-4D88-8C50-88759DE96766}" dt="2019-07-17T21:37:58.285" v="350" actId="1076"/>
          <ac:picMkLst>
            <pc:docMk/>
            <pc:sldMk cId="1542355900" sldId="618"/>
            <ac:picMk id="6146" creationId="{9CDA584C-A545-4437-8015-02F9F5587D5E}"/>
          </ac:picMkLst>
        </pc:picChg>
        <pc:picChg chg="del">
          <ac:chgData name="edwin landivar" userId="ae2ac59f40d9f62d" providerId="LiveId" clId="{4817F9CE-3F79-4D88-8C50-88759DE96766}" dt="2019-07-17T21:37:07.800" v="335" actId="478"/>
          <ac:picMkLst>
            <pc:docMk/>
            <pc:sldMk cId="1542355900" sldId="618"/>
            <ac:picMk id="7170" creationId="{6D0CA66B-F9D3-42DA-AAF4-49B18EB6FAD1}"/>
          </ac:picMkLst>
        </pc:picChg>
      </pc:sldChg>
      <pc:sldChg chg="addSp delSp modSp modNotesTx">
        <pc:chgData name="edwin landivar" userId="ae2ac59f40d9f62d" providerId="LiveId" clId="{4817F9CE-3F79-4D88-8C50-88759DE96766}" dt="2019-07-17T21:33:38.820" v="312" actId="1076"/>
        <pc:sldMkLst>
          <pc:docMk/>
          <pc:sldMk cId="2599265895" sldId="619"/>
        </pc:sldMkLst>
        <pc:spChg chg="del mod">
          <ac:chgData name="edwin landivar" userId="ae2ac59f40d9f62d" providerId="LiveId" clId="{4817F9CE-3F79-4D88-8C50-88759DE96766}" dt="2019-07-17T21:33:33.725" v="311" actId="478"/>
          <ac:spMkLst>
            <pc:docMk/>
            <pc:sldMk cId="2599265895" sldId="619"/>
            <ac:spMk id="2" creationId="{65A7E11F-DF5A-4A09-A3C4-EBD10079B248}"/>
          </ac:spMkLst>
        </pc:spChg>
        <pc:spChg chg="mod">
          <ac:chgData name="edwin landivar" userId="ae2ac59f40d9f62d" providerId="LiveId" clId="{4817F9CE-3F79-4D88-8C50-88759DE96766}" dt="2019-07-17T21:06:02.660" v="142" actId="1076"/>
          <ac:spMkLst>
            <pc:docMk/>
            <pc:sldMk cId="2599265895" sldId="619"/>
            <ac:spMk id="7" creationId="{00000000-0000-0000-0000-000000000000}"/>
          </ac:spMkLst>
        </pc:spChg>
        <pc:spChg chg="mod ord">
          <ac:chgData name="edwin landivar" userId="ae2ac59f40d9f62d" providerId="LiveId" clId="{4817F9CE-3F79-4D88-8C50-88759DE96766}" dt="2019-07-17T21:33:18.892" v="308" actId="1076"/>
          <ac:spMkLst>
            <pc:docMk/>
            <pc:sldMk cId="2599265895" sldId="619"/>
            <ac:spMk id="9" creationId="{227275EF-EC61-4770-89C0-348F5818FF93}"/>
          </ac:spMkLst>
        </pc:spChg>
        <pc:spChg chg="mod">
          <ac:chgData name="edwin landivar" userId="ae2ac59f40d9f62d" providerId="LiveId" clId="{4817F9CE-3F79-4D88-8C50-88759DE96766}" dt="2019-07-17T21:33:38.820" v="312" actId="1076"/>
          <ac:spMkLst>
            <pc:docMk/>
            <pc:sldMk cId="2599265895" sldId="619"/>
            <ac:spMk id="27" creationId="{00000000-0000-0000-0000-000000000000}"/>
          </ac:spMkLst>
        </pc:spChg>
        <pc:picChg chg="add mod ord">
          <ac:chgData name="edwin landivar" userId="ae2ac59f40d9f62d" providerId="LiveId" clId="{4817F9CE-3F79-4D88-8C50-88759DE96766}" dt="2019-07-17T21:32:58.146" v="303" actId="14100"/>
          <ac:picMkLst>
            <pc:docMk/>
            <pc:sldMk cId="2599265895" sldId="619"/>
            <ac:picMk id="4" creationId="{729774FF-BABC-4FE9-9218-CCA38429086D}"/>
          </ac:picMkLst>
        </pc:picChg>
        <pc:picChg chg="del">
          <ac:chgData name="edwin landivar" userId="ae2ac59f40d9f62d" providerId="LiveId" clId="{4817F9CE-3F79-4D88-8C50-88759DE96766}" dt="2019-07-17T21:31:45.592" v="290" actId="478"/>
          <ac:picMkLst>
            <pc:docMk/>
            <pc:sldMk cId="2599265895" sldId="619"/>
            <ac:picMk id="6146" creationId="{1B4362EF-45C4-4768-A649-BDDF8FCD55AB}"/>
          </ac:picMkLst>
        </pc:picChg>
      </pc:sldChg>
      <pc:sldChg chg="addSp delSp modSp">
        <pc:chgData name="edwin landivar" userId="ae2ac59f40d9f62d" providerId="LiveId" clId="{4817F9CE-3F79-4D88-8C50-88759DE96766}" dt="2019-07-17T21:42:30.281" v="381" actId="1076"/>
        <pc:sldMkLst>
          <pc:docMk/>
          <pc:sldMk cId="3481045880" sldId="622"/>
        </pc:sldMkLst>
        <pc:spChg chg="add del mod">
          <ac:chgData name="edwin landivar" userId="ae2ac59f40d9f62d" providerId="LiveId" clId="{4817F9CE-3F79-4D88-8C50-88759DE96766}" dt="2019-07-17T21:42:18.056" v="378" actId="931"/>
          <ac:spMkLst>
            <pc:docMk/>
            <pc:sldMk cId="3481045880" sldId="622"/>
            <ac:spMk id="3" creationId="{4ACEED41-21A2-4030-8863-B9BF4D93514E}"/>
          </ac:spMkLst>
        </pc:spChg>
        <pc:spChg chg="mod">
          <ac:chgData name="edwin landivar" userId="ae2ac59f40d9f62d" providerId="LiveId" clId="{4817F9CE-3F79-4D88-8C50-88759DE96766}" dt="2019-07-17T21:14:27.635" v="198" actId="20577"/>
          <ac:spMkLst>
            <pc:docMk/>
            <pc:sldMk cId="3481045880" sldId="622"/>
            <ac:spMk id="14" creationId="{00000000-0000-0000-0000-000000000000}"/>
          </ac:spMkLst>
        </pc:spChg>
        <pc:spChg chg="mod">
          <ac:chgData name="edwin landivar" userId="ae2ac59f40d9f62d" providerId="LiveId" clId="{4817F9CE-3F79-4D88-8C50-88759DE96766}" dt="2019-07-17T21:42:26.867" v="380" actId="1076"/>
          <ac:spMkLst>
            <pc:docMk/>
            <pc:sldMk cId="3481045880" sldId="622"/>
            <ac:spMk id="15" creationId="{00000000-0000-0000-0000-000000000000}"/>
          </ac:spMkLst>
        </pc:spChg>
        <pc:grpChg chg="mod">
          <ac:chgData name="edwin landivar" userId="ae2ac59f40d9f62d" providerId="LiveId" clId="{4817F9CE-3F79-4D88-8C50-88759DE96766}" dt="2019-07-17T21:42:30.281" v="381" actId="1076"/>
          <ac:grpSpMkLst>
            <pc:docMk/>
            <pc:sldMk cId="3481045880" sldId="622"/>
            <ac:grpSpMk id="21" creationId="{00000000-0000-0000-0000-000000000000}"/>
          </ac:grpSpMkLst>
        </pc:grpChg>
        <pc:picChg chg="add mod ord">
          <ac:chgData name="edwin landivar" userId="ae2ac59f40d9f62d" providerId="LiveId" clId="{4817F9CE-3F79-4D88-8C50-88759DE96766}" dt="2019-07-17T21:42:21.629" v="379" actId="167"/>
          <ac:picMkLst>
            <pc:docMk/>
            <pc:sldMk cId="3481045880" sldId="622"/>
            <ac:picMk id="6" creationId="{2B25933D-C12D-4DA3-89F1-E2773B3BCC8F}"/>
          </ac:picMkLst>
        </pc:picChg>
        <pc:picChg chg="del">
          <ac:chgData name="edwin landivar" userId="ae2ac59f40d9f62d" providerId="LiveId" clId="{4817F9CE-3F79-4D88-8C50-88759DE96766}" dt="2019-07-17T21:42:05.986" v="377" actId="478"/>
          <ac:picMkLst>
            <pc:docMk/>
            <pc:sldMk cId="3481045880" sldId="622"/>
            <ac:picMk id="12" creationId="{5A87D9BB-37CC-4813-8F57-6FBC502D4626}"/>
          </ac:picMkLst>
        </pc:picChg>
      </pc:sldChg>
      <pc:sldChg chg="addSp delSp modSp modNotesTx">
        <pc:chgData name="edwin landivar" userId="ae2ac59f40d9f62d" providerId="LiveId" clId="{4817F9CE-3F79-4D88-8C50-88759DE96766}" dt="2019-07-17T21:28:53.691" v="266" actId="1076"/>
        <pc:sldMkLst>
          <pc:docMk/>
          <pc:sldMk cId="3568748920" sldId="623"/>
        </pc:sldMkLst>
        <pc:spChg chg="mod">
          <ac:chgData name="edwin landivar" userId="ae2ac59f40d9f62d" providerId="LiveId" clId="{4817F9CE-3F79-4D88-8C50-88759DE96766}" dt="2019-07-17T21:28:36.965" v="265" actId="1076"/>
          <ac:spMkLst>
            <pc:docMk/>
            <pc:sldMk cId="3568748920" sldId="623"/>
            <ac:spMk id="5" creationId="{00000000-0000-0000-0000-000000000000}"/>
          </ac:spMkLst>
        </pc:spChg>
        <pc:spChg chg="mod">
          <ac:chgData name="edwin landivar" userId="ae2ac59f40d9f62d" providerId="LiveId" clId="{4817F9CE-3F79-4D88-8C50-88759DE96766}" dt="2019-07-17T21:00:20.188" v="77" actId="1076"/>
          <ac:spMkLst>
            <pc:docMk/>
            <pc:sldMk cId="3568748920" sldId="623"/>
            <ac:spMk id="7" creationId="{00000000-0000-0000-0000-000000000000}"/>
          </ac:spMkLst>
        </pc:spChg>
        <pc:spChg chg="mod">
          <ac:chgData name="edwin landivar" userId="ae2ac59f40d9f62d" providerId="LiveId" clId="{4817F9CE-3F79-4D88-8C50-88759DE96766}" dt="2019-07-17T21:00:14.135" v="75" actId="1076"/>
          <ac:spMkLst>
            <pc:docMk/>
            <pc:sldMk cId="3568748920" sldId="623"/>
            <ac:spMk id="14" creationId="{00000000-0000-0000-0000-000000000000}"/>
          </ac:spMkLst>
        </pc:spChg>
        <pc:spChg chg="mod">
          <ac:chgData name="edwin landivar" userId="ae2ac59f40d9f62d" providerId="LiveId" clId="{4817F9CE-3F79-4D88-8C50-88759DE96766}" dt="2019-07-17T21:28:32.909" v="264" actId="1076"/>
          <ac:spMkLst>
            <pc:docMk/>
            <pc:sldMk cId="3568748920" sldId="623"/>
            <ac:spMk id="15" creationId="{00000000-0000-0000-0000-000000000000}"/>
          </ac:spMkLst>
        </pc:spChg>
        <pc:grpChg chg="mod">
          <ac:chgData name="edwin landivar" userId="ae2ac59f40d9f62d" providerId="LiveId" clId="{4817F9CE-3F79-4D88-8C50-88759DE96766}" dt="2019-07-17T21:28:53.691" v="266" actId="1076"/>
          <ac:grpSpMkLst>
            <pc:docMk/>
            <pc:sldMk cId="3568748920" sldId="623"/>
            <ac:grpSpMk id="21" creationId="{00000000-0000-0000-0000-000000000000}"/>
          </ac:grpSpMkLst>
        </pc:grpChg>
        <pc:picChg chg="add mod">
          <ac:chgData name="edwin landivar" userId="ae2ac59f40d9f62d" providerId="LiveId" clId="{4817F9CE-3F79-4D88-8C50-88759DE96766}" dt="2019-07-17T21:28:27.525" v="263" actId="14100"/>
          <ac:picMkLst>
            <pc:docMk/>
            <pc:sldMk cId="3568748920" sldId="623"/>
            <ac:picMk id="2" creationId="{15122FF7-1988-4B2D-8774-A86AD0BDA96D}"/>
          </ac:picMkLst>
        </pc:picChg>
        <pc:picChg chg="add mod ord">
          <ac:chgData name="edwin landivar" userId="ae2ac59f40d9f62d" providerId="LiveId" clId="{4817F9CE-3F79-4D88-8C50-88759DE96766}" dt="2019-07-17T21:28:19.353" v="262" actId="14100"/>
          <ac:picMkLst>
            <pc:docMk/>
            <pc:sldMk cId="3568748920" sldId="623"/>
            <ac:picMk id="4" creationId="{4D6416C2-2181-4EAE-9450-78315E39F0D7}"/>
          </ac:picMkLst>
        </pc:picChg>
        <pc:picChg chg="add mod">
          <ac:chgData name="edwin landivar" userId="ae2ac59f40d9f62d" providerId="LiveId" clId="{4817F9CE-3F79-4D88-8C50-88759DE96766}" dt="2019-07-17T21:27:42.766" v="256" actId="167"/>
          <ac:picMkLst>
            <pc:docMk/>
            <pc:sldMk cId="3568748920" sldId="623"/>
            <ac:picMk id="6" creationId="{6ADB59A9-B80A-4DDF-91EB-2D1B28678B17}"/>
          </ac:picMkLst>
        </pc:picChg>
        <pc:picChg chg="del">
          <ac:chgData name="edwin landivar" userId="ae2ac59f40d9f62d" providerId="LiveId" clId="{4817F9CE-3F79-4D88-8C50-88759DE96766}" dt="2019-07-17T21:25:55.591" v="245" actId="478"/>
          <ac:picMkLst>
            <pc:docMk/>
            <pc:sldMk cId="3568748920" sldId="623"/>
            <ac:picMk id="4098" creationId="{9C1DFBEB-87F3-4A53-B15A-BB01D2B0202F}"/>
          </ac:picMkLst>
        </pc:picChg>
        <pc:picChg chg="del">
          <ac:chgData name="edwin landivar" userId="ae2ac59f40d9f62d" providerId="LiveId" clId="{4817F9CE-3F79-4D88-8C50-88759DE96766}" dt="2019-07-17T21:25:46.030" v="240" actId="478"/>
          <ac:picMkLst>
            <pc:docMk/>
            <pc:sldMk cId="3568748920" sldId="623"/>
            <ac:picMk id="4100" creationId="{0CD8C70E-4F04-4DEB-B1E1-8CB603365129}"/>
          </ac:picMkLst>
        </pc:picChg>
        <pc:picChg chg="del mod">
          <ac:chgData name="edwin landivar" userId="ae2ac59f40d9f62d" providerId="LiveId" clId="{4817F9CE-3F79-4D88-8C50-88759DE96766}" dt="2019-07-17T21:25:49.621" v="243" actId="478"/>
          <ac:picMkLst>
            <pc:docMk/>
            <pc:sldMk cId="3568748920" sldId="623"/>
            <ac:picMk id="4102" creationId="{9EFA71E5-9DBD-493C-81F5-EEC936E88A5D}"/>
          </ac:picMkLst>
        </pc:picChg>
      </pc:sldChg>
      <pc:sldChg chg="addSp delSp modSp modNotesTx">
        <pc:chgData name="edwin landivar" userId="ae2ac59f40d9f62d" providerId="LiveId" clId="{4817F9CE-3F79-4D88-8C50-88759DE96766}" dt="2019-07-17T21:31:31.213" v="288" actId="14100"/>
        <pc:sldMkLst>
          <pc:docMk/>
          <pc:sldMk cId="4193490015" sldId="624"/>
        </pc:sldMkLst>
        <pc:spChg chg="mod">
          <ac:chgData name="edwin landivar" userId="ae2ac59f40d9f62d" providerId="LiveId" clId="{4817F9CE-3F79-4D88-8C50-88759DE96766}" dt="2019-07-17T21:00:33.658" v="79" actId="1076"/>
          <ac:spMkLst>
            <pc:docMk/>
            <pc:sldMk cId="4193490015" sldId="624"/>
            <ac:spMk id="7" creationId="{00000000-0000-0000-0000-000000000000}"/>
          </ac:spMkLst>
        </pc:spChg>
        <pc:spChg chg="mod">
          <ac:chgData name="edwin landivar" userId="ae2ac59f40d9f62d" providerId="LiveId" clId="{4817F9CE-3F79-4D88-8C50-88759DE96766}" dt="2019-07-17T21:03:25.634" v="136" actId="14100"/>
          <ac:spMkLst>
            <pc:docMk/>
            <pc:sldMk cId="4193490015" sldId="624"/>
            <ac:spMk id="14" creationId="{00000000-0000-0000-0000-000000000000}"/>
          </ac:spMkLst>
        </pc:spChg>
        <pc:spChg chg="mod">
          <ac:chgData name="edwin landivar" userId="ae2ac59f40d9f62d" providerId="LiveId" clId="{4817F9CE-3F79-4D88-8C50-88759DE96766}" dt="2019-07-17T21:31:28.030" v="287" actId="1076"/>
          <ac:spMkLst>
            <pc:docMk/>
            <pc:sldMk cId="4193490015" sldId="624"/>
            <ac:spMk id="15" creationId="{00000000-0000-0000-0000-000000000000}"/>
          </ac:spMkLst>
        </pc:spChg>
        <pc:grpChg chg="mod">
          <ac:chgData name="edwin landivar" userId="ae2ac59f40d9f62d" providerId="LiveId" clId="{4817F9CE-3F79-4D88-8C50-88759DE96766}" dt="2019-07-17T20:57:29.714" v="26"/>
          <ac:grpSpMkLst>
            <pc:docMk/>
            <pc:sldMk cId="4193490015" sldId="624"/>
            <ac:grpSpMk id="21" creationId="{00000000-0000-0000-0000-000000000000}"/>
          </ac:grpSpMkLst>
        </pc:grpChg>
        <pc:picChg chg="add mod ord">
          <ac:chgData name="edwin landivar" userId="ae2ac59f40d9f62d" providerId="LiveId" clId="{4817F9CE-3F79-4D88-8C50-88759DE96766}" dt="2019-07-17T21:31:31.213" v="288" actId="14100"/>
          <ac:picMkLst>
            <pc:docMk/>
            <pc:sldMk cId="4193490015" sldId="624"/>
            <ac:picMk id="3" creationId="{377BEBFD-F275-49A8-BF10-D9AC6F5931BE}"/>
          </ac:picMkLst>
        </pc:picChg>
        <pc:picChg chg="del">
          <ac:chgData name="edwin landivar" userId="ae2ac59f40d9f62d" providerId="LiveId" clId="{4817F9CE-3F79-4D88-8C50-88759DE96766}" dt="2019-07-17T21:30:46.935" v="280" actId="478"/>
          <ac:picMkLst>
            <pc:docMk/>
            <pc:sldMk cId="4193490015" sldId="624"/>
            <ac:picMk id="5122" creationId="{CAD45897-E2D3-4416-ACEB-090A0C880298}"/>
          </ac:picMkLst>
        </pc:picChg>
      </pc:sldChg>
      <pc:sldChg chg="addSp delSp modSp modNotesTx">
        <pc:chgData name="edwin landivar" userId="ae2ac59f40d9f62d" providerId="LiveId" clId="{4817F9CE-3F79-4D88-8C50-88759DE96766}" dt="2019-07-17T21:41:34.252" v="374" actId="1076"/>
        <pc:sldMkLst>
          <pc:docMk/>
          <pc:sldMk cId="149751213" sldId="625"/>
        </pc:sldMkLst>
        <pc:spChg chg="mod">
          <ac:chgData name="edwin landivar" userId="ae2ac59f40d9f62d" providerId="LiveId" clId="{4817F9CE-3F79-4D88-8C50-88759DE96766}" dt="2019-07-17T21:41:34.252" v="374" actId="1076"/>
          <ac:spMkLst>
            <pc:docMk/>
            <pc:sldMk cId="149751213" sldId="625"/>
            <ac:spMk id="6" creationId="{5A029062-0B40-4469-A9C2-00C47831E7F0}"/>
          </ac:spMkLst>
        </pc:spChg>
        <pc:spChg chg="mod">
          <ac:chgData name="edwin landivar" userId="ae2ac59f40d9f62d" providerId="LiveId" clId="{4817F9CE-3F79-4D88-8C50-88759DE96766}" dt="2019-07-17T21:41:31.813" v="373" actId="1076"/>
          <ac:spMkLst>
            <pc:docMk/>
            <pc:sldMk cId="149751213" sldId="625"/>
            <ac:spMk id="7" creationId="{B0369C6B-D18C-4CCF-81D5-91F16F2021B5}"/>
          </ac:spMkLst>
        </pc:spChg>
        <pc:picChg chg="del">
          <ac:chgData name="edwin landivar" userId="ae2ac59f40d9f62d" providerId="LiveId" clId="{4817F9CE-3F79-4D88-8C50-88759DE96766}" dt="2019-07-17T21:39:05.152" v="354" actId="478"/>
          <ac:picMkLst>
            <pc:docMk/>
            <pc:sldMk cId="149751213" sldId="625"/>
            <ac:picMk id="3" creationId="{5D10D3DA-91F7-49DA-8F18-CF63E88ED941}"/>
          </ac:picMkLst>
        </pc:picChg>
        <pc:picChg chg="add mod ord">
          <ac:chgData name="edwin landivar" userId="ae2ac59f40d9f62d" providerId="LiveId" clId="{4817F9CE-3F79-4D88-8C50-88759DE96766}" dt="2019-07-17T21:39:35.275" v="365" actId="167"/>
          <ac:picMkLst>
            <pc:docMk/>
            <pc:sldMk cId="149751213" sldId="625"/>
            <ac:picMk id="4" creationId="{AC115390-275D-4795-9635-59AAEACF939F}"/>
          </ac:picMkLst>
        </pc:picChg>
        <pc:picChg chg="del">
          <ac:chgData name="edwin landivar" userId="ae2ac59f40d9f62d" providerId="LiveId" clId="{4817F9CE-3F79-4D88-8C50-88759DE96766}" dt="2019-07-17T21:39:13.481" v="358" actId="478"/>
          <ac:picMkLst>
            <pc:docMk/>
            <pc:sldMk cId="149751213" sldId="625"/>
            <ac:picMk id="5" creationId="{CB4253DA-5D13-4C2C-BB1C-0B09A8000DBB}"/>
          </ac:picMkLst>
        </pc:picChg>
        <pc:picChg chg="add mod">
          <ac:chgData name="edwin landivar" userId="ae2ac59f40d9f62d" providerId="LiveId" clId="{4817F9CE-3F79-4D88-8C50-88759DE96766}" dt="2019-07-17T21:41:20.962" v="372" actId="167"/>
          <ac:picMkLst>
            <pc:docMk/>
            <pc:sldMk cId="149751213" sldId="625"/>
            <ac:picMk id="7170" creationId="{AA5B6D83-32DC-4691-A5F0-2C8A44E37B67}"/>
          </ac:picMkLst>
        </pc:picChg>
      </pc:sldChg>
    </pc:docChg>
  </pc:docChgLst>
  <pc:docChgLst>
    <pc:chgData name="edwin landivar" userId="ae2ac59f40d9f62d" providerId="LiveId" clId="{CA9B641B-4461-459D-B890-E329D41503A2}"/>
    <pc:docChg chg="undo custSel addSld modSld">
      <pc:chgData name="edwin landivar" userId="ae2ac59f40d9f62d" providerId="LiveId" clId="{CA9B641B-4461-459D-B890-E329D41503A2}" dt="2019-07-18T17:12:12.480" v="498" actId="20577"/>
      <pc:docMkLst>
        <pc:docMk/>
      </pc:docMkLst>
      <pc:sldChg chg="addSp delSp modSp modNotesTx">
        <pc:chgData name="edwin landivar" userId="ae2ac59f40d9f62d" providerId="LiveId" clId="{CA9B641B-4461-459D-B890-E329D41503A2}" dt="2019-07-18T17:12:12.480" v="498" actId="20577"/>
        <pc:sldMkLst>
          <pc:docMk/>
          <pc:sldMk cId="3378895467" sldId="606"/>
        </pc:sldMkLst>
        <pc:spChg chg="mod">
          <ac:chgData name="edwin landivar" userId="ae2ac59f40d9f62d" providerId="LiveId" clId="{CA9B641B-4461-459D-B890-E329D41503A2}" dt="2019-07-18T17:12:12.480" v="498" actId="20577"/>
          <ac:spMkLst>
            <pc:docMk/>
            <pc:sldMk cId="3378895467" sldId="606"/>
            <ac:spMk id="5" creationId="{00000000-0000-0000-0000-000000000000}"/>
          </ac:spMkLst>
        </pc:spChg>
        <pc:picChg chg="add mod">
          <ac:chgData name="edwin landivar" userId="ae2ac59f40d9f62d" providerId="LiveId" clId="{CA9B641B-4461-459D-B890-E329D41503A2}" dt="2019-07-18T14:09:56.235" v="345" actId="1076"/>
          <ac:picMkLst>
            <pc:docMk/>
            <pc:sldMk cId="3378895467" sldId="606"/>
            <ac:picMk id="2" creationId="{2460CABE-FB06-4288-AABB-55ACF1EB4A35}"/>
          </ac:picMkLst>
        </pc:picChg>
        <pc:picChg chg="del">
          <ac:chgData name="edwin landivar" userId="ae2ac59f40d9f62d" providerId="LiveId" clId="{CA9B641B-4461-459D-B890-E329D41503A2}" dt="2019-07-18T14:09:07.725" v="341" actId="478"/>
          <ac:picMkLst>
            <pc:docMk/>
            <pc:sldMk cId="3378895467" sldId="606"/>
            <ac:picMk id="1026" creationId="{0CC1715A-9E77-4E90-98F3-ECCD973A6843}"/>
          </ac:picMkLst>
        </pc:picChg>
      </pc:sldChg>
      <pc:sldChg chg="addSp delSp modSp">
        <pc:chgData name="edwin landivar" userId="ae2ac59f40d9f62d" providerId="LiveId" clId="{CA9B641B-4461-459D-B890-E329D41503A2}" dt="2019-07-18T16:44:42.913" v="480" actId="20577"/>
        <pc:sldMkLst>
          <pc:docMk/>
          <pc:sldMk cId="837056114" sldId="613"/>
        </pc:sldMkLst>
        <pc:spChg chg="mod">
          <ac:chgData name="edwin landivar" userId="ae2ac59f40d9f62d" providerId="LiveId" clId="{CA9B641B-4461-459D-B890-E329D41503A2}" dt="2019-07-18T16:44:42.913" v="480" actId="20577"/>
          <ac:spMkLst>
            <pc:docMk/>
            <pc:sldMk cId="837056114" sldId="613"/>
            <ac:spMk id="14" creationId="{00000000-0000-0000-0000-000000000000}"/>
          </ac:spMkLst>
        </pc:spChg>
        <pc:spChg chg="mod">
          <ac:chgData name="edwin landivar" userId="ae2ac59f40d9f62d" providerId="LiveId" clId="{CA9B641B-4461-459D-B890-E329D41503A2}" dt="2019-07-18T14:12:59.987" v="353" actId="1076"/>
          <ac:spMkLst>
            <pc:docMk/>
            <pc:sldMk cId="837056114" sldId="613"/>
            <ac:spMk id="15" creationId="{00000000-0000-0000-0000-000000000000}"/>
          </ac:spMkLst>
        </pc:spChg>
        <pc:grpChg chg="mod">
          <ac:chgData name="edwin landivar" userId="ae2ac59f40d9f62d" providerId="LiveId" clId="{CA9B641B-4461-459D-B890-E329D41503A2}" dt="2019-07-18T13:32:26.100" v="8"/>
          <ac:grpSpMkLst>
            <pc:docMk/>
            <pc:sldMk cId="837056114" sldId="613"/>
            <ac:grpSpMk id="21" creationId="{00000000-0000-0000-0000-000000000000}"/>
          </ac:grpSpMkLst>
        </pc:grpChg>
        <pc:picChg chg="del">
          <ac:chgData name="edwin landivar" userId="ae2ac59f40d9f62d" providerId="LiveId" clId="{CA9B641B-4461-459D-B890-E329D41503A2}" dt="2019-07-18T14:12:41.415" v="348" actId="478"/>
          <ac:picMkLst>
            <pc:docMk/>
            <pc:sldMk cId="837056114" sldId="613"/>
            <ac:picMk id="2" creationId="{30876573-B946-4A3A-8A34-5DB2E11B0E54}"/>
          </ac:picMkLst>
        </pc:picChg>
        <pc:picChg chg="add mod">
          <ac:chgData name="edwin landivar" userId="ae2ac59f40d9f62d" providerId="LiveId" clId="{CA9B641B-4461-459D-B890-E329D41503A2}" dt="2019-07-18T14:12:55.597" v="352" actId="167"/>
          <ac:picMkLst>
            <pc:docMk/>
            <pc:sldMk cId="837056114" sldId="613"/>
            <ac:picMk id="2050" creationId="{C0F85560-3EDE-4B70-B3D0-011E22618DC4}"/>
          </ac:picMkLst>
        </pc:picChg>
      </pc:sldChg>
      <pc:sldChg chg="addSp delSp modSp modNotesTx">
        <pc:chgData name="edwin landivar" userId="ae2ac59f40d9f62d" providerId="LiveId" clId="{CA9B641B-4461-459D-B890-E329D41503A2}" dt="2019-07-18T14:26:05.731" v="361" actId="1076"/>
        <pc:sldMkLst>
          <pc:docMk/>
          <pc:sldMk cId="1479977622" sldId="614"/>
        </pc:sldMkLst>
        <pc:spChg chg="mod">
          <ac:chgData name="edwin landivar" userId="ae2ac59f40d9f62d" providerId="LiveId" clId="{CA9B641B-4461-459D-B890-E329D41503A2}" dt="2019-07-18T14:26:05.731" v="361" actId="1076"/>
          <ac:spMkLst>
            <pc:docMk/>
            <pc:sldMk cId="1479977622" sldId="614"/>
            <ac:spMk id="11" creationId="{5C0431FB-EEE5-4DAD-9396-1B2799383766}"/>
          </ac:spMkLst>
        </pc:spChg>
        <pc:spChg chg="mod">
          <ac:chgData name="edwin landivar" userId="ae2ac59f40d9f62d" providerId="LiveId" clId="{CA9B641B-4461-459D-B890-E329D41503A2}" dt="2019-07-18T13:38:52.186" v="70" actId="6549"/>
          <ac:spMkLst>
            <pc:docMk/>
            <pc:sldMk cId="1479977622" sldId="614"/>
            <ac:spMk id="12" creationId="{FDA60557-BA79-460F-BF5F-4FA86BF69E8D}"/>
          </ac:spMkLst>
        </pc:spChg>
        <pc:grpChg chg="mod">
          <ac:chgData name="edwin landivar" userId="ae2ac59f40d9f62d" providerId="LiveId" clId="{CA9B641B-4461-459D-B890-E329D41503A2}" dt="2019-07-18T13:35:32.940" v="41"/>
          <ac:grpSpMkLst>
            <pc:docMk/>
            <pc:sldMk cId="1479977622" sldId="614"/>
            <ac:grpSpMk id="7" creationId="{6A2EE282-3F0E-48E3-8A4C-4C198B8FBCBE}"/>
          </ac:grpSpMkLst>
        </pc:grpChg>
        <pc:picChg chg="del">
          <ac:chgData name="edwin landivar" userId="ae2ac59f40d9f62d" providerId="LiveId" clId="{CA9B641B-4461-459D-B890-E329D41503A2}" dt="2019-07-18T14:13:14.146" v="355" actId="478"/>
          <ac:picMkLst>
            <pc:docMk/>
            <pc:sldMk cId="1479977622" sldId="614"/>
            <ac:picMk id="2" creationId="{621E66A0-BD02-4040-BDFB-422AA205628E}"/>
          </ac:picMkLst>
        </pc:picChg>
        <pc:picChg chg="del">
          <ac:chgData name="edwin landivar" userId="ae2ac59f40d9f62d" providerId="LiveId" clId="{CA9B641B-4461-459D-B890-E329D41503A2}" dt="2019-07-18T14:13:17.171" v="356" actId="478"/>
          <ac:picMkLst>
            <pc:docMk/>
            <pc:sldMk cId="1479977622" sldId="614"/>
            <ac:picMk id="4" creationId="{BAB2FD27-BFD6-45AE-A6D9-7FADFB760707}"/>
          </ac:picMkLst>
        </pc:picChg>
        <pc:picChg chg="add mod">
          <ac:chgData name="edwin landivar" userId="ae2ac59f40d9f62d" providerId="LiveId" clId="{CA9B641B-4461-459D-B890-E329D41503A2}" dt="2019-07-18T14:26:02.538" v="360" actId="167"/>
          <ac:picMkLst>
            <pc:docMk/>
            <pc:sldMk cId="1479977622" sldId="614"/>
            <ac:picMk id="3074" creationId="{5CFFA6AF-B75C-43F1-853A-704642BB39C0}"/>
          </ac:picMkLst>
        </pc:picChg>
      </pc:sldChg>
      <pc:sldChg chg="addSp delSp modSp modNotesTx">
        <pc:chgData name="edwin landivar" userId="ae2ac59f40d9f62d" providerId="LiveId" clId="{CA9B641B-4461-459D-B890-E329D41503A2}" dt="2019-07-18T14:55:02.987" v="438" actId="1076"/>
        <pc:sldMkLst>
          <pc:docMk/>
          <pc:sldMk cId="668194125" sldId="616"/>
        </pc:sldMkLst>
        <pc:spChg chg="mod">
          <ac:chgData name="edwin landivar" userId="ae2ac59f40d9f62d" providerId="LiveId" clId="{CA9B641B-4461-459D-B890-E329D41503A2}" dt="2019-07-18T14:02:18.547" v="292" actId="1076"/>
          <ac:spMkLst>
            <pc:docMk/>
            <pc:sldMk cId="668194125" sldId="616"/>
            <ac:spMk id="7" creationId="{1867828F-492D-4BF1-8A4E-822DF2FD5B9B}"/>
          </ac:spMkLst>
        </pc:spChg>
        <pc:spChg chg="mod">
          <ac:chgData name="edwin landivar" userId="ae2ac59f40d9f62d" providerId="LiveId" clId="{CA9B641B-4461-459D-B890-E329D41503A2}" dt="2019-07-18T14:55:02.987" v="438" actId="1076"/>
          <ac:spMkLst>
            <pc:docMk/>
            <pc:sldMk cId="668194125" sldId="616"/>
            <ac:spMk id="11" creationId="{000A3D02-EEEC-4528-90F1-EF34E378C585}"/>
          </ac:spMkLst>
        </pc:spChg>
        <pc:picChg chg="add del mod ord">
          <ac:chgData name="edwin landivar" userId="ae2ac59f40d9f62d" providerId="LiveId" clId="{CA9B641B-4461-459D-B890-E329D41503A2}" dt="2019-07-18T14:53:12.303" v="429"/>
          <ac:picMkLst>
            <pc:docMk/>
            <pc:sldMk cId="668194125" sldId="616"/>
            <ac:picMk id="3" creationId="{C4D169A1-5648-48F8-82BC-10FA04BAFC24}"/>
          </ac:picMkLst>
        </pc:picChg>
        <pc:picChg chg="add mod ord">
          <ac:chgData name="edwin landivar" userId="ae2ac59f40d9f62d" providerId="LiveId" clId="{CA9B641B-4461-459D-B890-E329D41503A2}" dt="2019-07-18T14:55:00.267" v="437" actId="167"/>
          <ac:picMkLst>
            <pc:docMk/>
            <pc:sldMk cId="668194125" sldId="616"/>
            <ac:picMk id="5" creationId="{AE2146E8-5720-4EC9-B207-642955D700FA}"/>
          </ac:picMkLst>
        </pc:picChg>
        <pc:picChg chg="del">
          <ac:chgData name="edwin landivar" userId="ae2ac59f40d9f62d" providerId="LiveId" clId="{CA9B641B-4461-459D-B890-E329D41503A2}" dt="2019-07-18T14:52:12.040" v="418" actId="478"/>
          <ac:picMkLst>
            <pc:docMk/>
            <pc:sldMk cId="668194125" sldId="616"/>
            <ac:picMk id="5124" creationId="{A63C7ABA-C7F3-4B8B-9386-D16EA40628C2}"/>
          </ac:picMkLst>
        </pc:picChg>
      </pc:sldChg>
      <pc:sldChg chg="addSp delSp modSp modNotesTx">
        <pc:chgData name="edwin landivar" userId="ae2ac59f40d9f62d" providerId="LiveId" clId="{CA9B641B-4461-459D-B890-E329D41503A2}" dt="2019-07-18T14:53:21.579" v="432" actId="1076"/>
        <pc:sldMkLst>
          <pc:docMk/>
          <pc:sldMk cId="1542355900" sldId="618"/>
        </pc:sldMkLst>
        <pc:spChg chg="mod">
          <ac:chgData name="edwin landivar" userId="ae2ac59f40d9f62d" providerId="LiveId" clId="{CA9B641B-4461-459D-B890-E329D41503A2}" dt="2019-07-18T14:05:05.708" v="314" actId="20577"/>
          <ac:spMkLst>
            <pc:docMk/>
            <pc:sldMk cId="1542355900" sldId="618"/>
            <ac:spMk id="7" creationId="{B0369C6B-D18C-4CCF-81D5-91F16F2021B5}"/>
          </ac:spMkLst>
        </pc:spChg>
        <pc:spChg chg="mod">
          <ac:chgData name="edwin landivar" userId="ae2ac59f40d9f62d" providerId="LiveId" clId="{CA9B641B-4461-459D-B890-E329D41503A2}" dt="2019-07-18T14:53:21.579" v="432" actId="1076"/>
          <ac:spMkLst>
            <pc:docMk/>
            <pc:sldMk cId="1542355900" sldId="618"/>
            <ac:spMk id="8" creationId="{952E69BF-CBD5-4093-90B8-854A86A7ABE3}"/>
          </ac:spMkLst>
        </pc:spChg>
        <pc:picChg chg="add ord">
          <ac:chgData name="edwin landivar" userId="ae2ac59f40d9f62d" providerId="LiveId" clId="{CA9B641B-4461-459D-B890-E329D41503A2}" dt="2019-07-18T14:53:18.532" v="431" actId="167"/>
          <ac:picMkLst>
            <pc:docMk/>
            <pc:sldMk cId="1542355900" sldId="618"/>
            <ac:picMk id="6" creationId="{1C754E16-1FF9-4102-8F35-49A10BC9DCA4}"/>
          </ac:picMkLst>
        </pc:picChg>
        <pc:picChg chg="del">
          <ac:chgData name="edwin landivar" userId="ae2ac59f40d9f62d" providerId="LiveId" clId="{CA9B641B-4461-459D-B890-E329D41503A2}" dt="2019-07-18T14:53:01.559" v="427" actId="478"/>
          <ac:picMkLst>
            <pc:docMk/>
            <pc:sldMk cId="1542355900" sldId="618"/>
            <ac:picMk id="6146" creationId="{9CDA584C-A545-4437-8015-02F9F5587D5E}"/>
          </ac:picMkLst>
        </pc:picChg>
      </pc:sldChg>
      <pc:sldChg chg="addSp delSp modSp modNotesTx">
        <pc:chgData name="edwin landivar" userId="ae2ac59f40d9f62d" providerId="LiveId" clId="{CA9B641B-4461-459D-B890-E329D41503A2}" dt="2019-07-18T14:52:01.227" v="416" actId="1076"/>
        <pc:sldMkLst>
          <pc:docMk/>
          <pc:sldMk cId="2599265895" sldId="619"/>
        </pc:sldMkLst>
        <pc:spChg chg="mod">
          <ac:chgData name="edwin landivar" userId="ae2ac59f40d9f62d" providerId="LiveId" clId="{CA9B641B-4461-459D-B890-E329D41503A2}" dt="2019-07-18T14:52:01.227" v="416" actId="1076"/>
          <ac:spMkLst>
            <pc:docMk/>
            <pc:sldMk cId="2599265895" sldId="619"/>
            <ac:spMk id="7" creationId="{00000000-0000-0000-0000-000000000000}"/>
          </ac:spMkLst>
        </pc:spChg>
        <pc:spChg chg="mod">
          <ac:chgData name="edwin landivar" userId="ae2ac59f40d9f62d" providerId="LiveId" clId="{CA9B641B-4461-459D-B890-E329D41503A2}" dt="2019-07-18T14:51:57.258" v="415" actId="1076"/>
          <ac:spMkLst>
            <pc:docMk/>
            <pc:sldMk cId="2599265895" sldId="619"/>
            <ac:spMk id="9" creationId="{227275EF-EC61-4770-89C0-348F5818FF93}"/>
          </ac:spMkLst>
        </pc:spChg>
        <pc:spChg chg="mod">
          <ac:chgData name="edwin landivar" userId="ae2ac59f40d9f62d" providerId="LiveId" clId="{CA9B641B-4461-459D-B890-E329D41503A2}" dt="2019-07-18T13:56:44.459" v="222" actId="1076"/>
          <ac:spMkLst>
            <pc:docMk/>
            <pc:sldMk cId="2599265895" sldId="619"/>
            <ac:spMk id="27" creationId="{00000000-0000-0000-0000-000000000000}"/>
          </ac:spMkLst>
        </pc:spChg>
        <pc:picChg chg="del">
          <ac:chgData name="edwin landivar" userId="ae2ac59f40d9f62d" providerId="LiveId" clId="{CA9B641B-4461-459D-B890-E329D41503A2}" dt="2019-07-18T14:50:18.815" v="409" actId="478"/>
          <ac:picMkLst>
            <pc:docMk/>
            <pc:sldMk cId="2599265895" sldId="619"/>
            <ac:picMk id="4" creationId="{729774FF-BABC-4FE9-9218-CCA38429086D}"/>
          </ac:picMkLst>
        </pc:picChg>
        <pc:picChg chg="add mod">
          <ac:chgData name="edwin landivar" userId="ae2ac59f40d9f62d" providerId="LiveId" clId="{CA9B641B-4461-459D-B890-E329D41503A2}" dt="2019-07-18T14:51:54.387" v="414" actId="167"/>
          <ac:picMkLst>
            <pc:docMk/>
            <pc:sldMk cId="2599265895" sldId="619"/>
            <ac:picMk id="7170" creationId="{FF6B1B5A-992B-4669-9298-EF79CBE29FC5}"/>
          </ac:picMkLst>
        </pc:picChg>
      </pc:sldChg>
      <pc:sldChg chg="addSp delSp modSp">
        <pc:chgData name="edwin landivar" userId="ae2ac59f40d9f62d" providerId="LiveId" clId="{CA9B641B-4461-459D-B890-E329D41503A2}" dt="2019-07-18T14:58:52.243" v="464" actId="1076"/>
        <pc:sldMkLst>
          <pc:docMk/>
          <pc:sldMk cId="3481045880" sldId="622"/>
        </pc:sldMkLst>
        <pc:spChg chg="add del mod">
          <ac:chgData name="edwin landivar" userId="ae2ac59f40d9f62d" providerId="LiveId" clId="{CA9B641B-4461-459D-B890-E329D41503A2}" dt="2019-07-18T14:58:32.710" v="457" actId="478"/>
          <ac:spMkLst>
            <pc:docMk/>
            <pc:sldMk cId="3481045880" sldId="622"/>
            <ac:spMk id="3" creationId="{F14ED495-238C-41BD-9713-737B6AFDF0B9}"/>
          </ac:spMkLst>
        </pc:spChg>
        <pc:spChg chg="mod">
          <ac:chgData name="edwin landivar" userId="ae2ac59f40d9f62d" providerId="LiveId" clId="{CA9B641B-4461-459D-B890-E329D41503A2}" dt="2019-07-18T14:08:39.432" v="340" actId="122"/>
          <ac:spMkLst>
            <pc:docMk/>
            <pc:sldMk cId="3481045880" sldId="622"/>
            <ac:spMk id="14" creationId="{00000000-0000-0000-0000-000000000000}"/>
          </ac:spMkLst>
        </pc:spChg>
        <pc:spChg chg="mod">
          <ac:chgData name="edwin landivar" userId="ae2ac59f40d9f62d" providerId="LiveId" clId="{CA9B641B-4461-459D-B890-E329D41503A2}" dt="2019-07-18T14:58:48.243" v="463" actId="1076"/>
          <ac:spMkLst>
            <pc:docMk/>
            <pc:sldMk cId="3481045880" sldId="622"/>
            <ac:spMk id="15" creationId="{00000000-0000-0000-0000-000000000000}"/>
          </ac:spMkLst>
        </pc:spChg>
        <pc:grpChg chg="mod">
          <ac:chgData name="edwin landivar" userId="ae2ac59f40d9f62d" providerId="LiveId" clId="{CA9B641B-4461-459D-B890-E329D41503A2}" dt="2019-07-18T14:58:52.243" v="464" actId="1076"/>
          <ac:grpSpMkLst>
            <pc:docMk/>
            <pc:sldMk cId="3481045880" sldId="622"/>
            <ac:grpSpMk id="21" creationId="{00000000-0000-0000-0000-000000000000}"/>
          </ac:grpSpMkLst>
        </pc:grpChg>
        <pc:picChg chg="del">
          <ac:chgData name="edwin landivar" userId="ae2ac59f40d9f62d" providerId="LiveId" clId="{CA9B641B-4461-459D-B890-E329D41503A2}" dt="2019-07-18T14:57:19.113" v="452" actId="478"/>
          <ac:picMkLst>
            <pc:docMk/>
            <pc:sldMk cId="3481045880" sldId="622"/>
            <ac:picMk id="6" creationId="{2B25933D-C12D-4DA3-89F1-E2773B3BCC8F}"/>
          </ac:picMkLst>
        </pc:picChg>
        <pc:picChg chg="add mod">
          <ac:chgData name="edwin landivar" userId="ae2ac59f40d9f62d" providerId="LiveId" clId="{CA9B641B-4461-459D-B890-E329D41503A2}" dt="2019-07-18T14:58:44.852" v="462" actId="167"/>
          <ac:picMkLst>
            <pc:docMk/>
            <pc:sldMk cId="3481045880" sldId="622"/>
            <ac:picMk id="10" creationId="{88AC8DCD-CC77-4464-A863-73CB0DDDE63C}"/>
          </ac:picMkLst>
        </pc:picChg>
      </pc:sldChg>
      <pc:sldChg chg="addSp delSp modSp modNotesTx">
        <pc:chgData name="edwin landivar" userId="ae2ac59f40d9f62d" providerId="LiveId" clId="{CA9B641B-4461-459D-B890-E329D41503A2}" dt="2019-07-18T14:48:55.531" v="399" actId="1076"/>
        <pc:sldMkLst>
          <pc:docMk/>
          <pc:sldMk cId="3568748920" sldId="623"/>
        </pc:sldMkLst>
        <pc:spChg chg="mod">
          <ac:chgData name="edwin landivar" userId="ae2ac59f40d9f62d" providerId="LiveId" clId="{CA9B641B-4461-459D-B890-E329D41503A2}" dt="2019-07-18T13:41:08.018" v="85" actId="1076"/>
          <ac:spMkLst>
            <pc:docMk/>
            <pc:sldMk cId="3568748920" sldId="623"/>
            <ac:spMk id="7" creationId="{00000000-0000-0000-0000-000000000000}"/>
          </ac:spMkLst>
        </pc:spChg>
        <pc:spChg chg="mod">
          <ac:chgData name="edwin landivar" userId="ae2ac59f40d9f62d" providerId="LiveId" clId="{CA9B641B-4461-459D-B890-E329D41503A2}" dt="2019-07-18T13:41:19.377" v="88" actId="1076"/>
          <ac:spMkLst>
            <pc:docMk/>
            <pc:sldMk cId="3568748920" sldId="623"/>
            <ac:spMk id="14" creationId="{00000000-0000-0000-0000-000000000000}"/>
          </ac:spMkLst>
        </pc:spChg>
        <pc:spChg chg="add del mod">
          <ac:chgData name="edwin landivar" userId="ae2ac59f40d9f62d" providerId="LiveId" clId="{CA9B641B-4461-459D-B890-E329D41503A2}" dt="2019-07-18T14:48:55.531" v="399" actId="1076"/>
          <ac:spMkLst>
            <pc:docMk/>
            <pc:sldMk cId="3568748920" sldId="623"/>
            <ac:spMk id="15" creationId="{00000000-0000-0000-0000-000000000000}"/>
          </ac:spMkLst>
        </pc:spChg>
        <pc:grpChg chg="mod">
          <ac:chgData name="edwin landivar" userId="ae2ac59f40d9f62d" providerId="LiveId" clId="{CA9B641B-4461-459D-B890-E329D41503A2}" dt="2019-07-18T13:39:14.216" v="71"/>
          <ac:grpSpMkLst>
            <pc:docMk/>
            <pc:sldMk cId="3568748920" sldId="623"/>
            <ac:grpSpMk id="21" creationId="{00000000-0000-0000-0000-000000000000}"/>
          </ac:grpSpMkLst>
        </pc:grpChg>
        <pc:picChg chg="del">
          <ac:chgData name="edwin landivar" userId="ae2ac59f40d9f62d" providerId="LiveId" clId="{CA9B641B-4461-459D-B890-E329D41503A2}" dt="2019-07-18T14:32:01.766" v="365" actId="478"/>
          <ac:picMkLst>
            <pc:docMk/>
            <pc:sldMk cId="3568748920" sldId="623"/>
            <ac:picMk id="2" creationId="{15122FF7-1988-4B2D-8774-A86AD0BDA96D}"/>
          </ac:picMkLst>
        </pc:picChg>
        <pc:picChg chg="del">
          <ac:chgData name="edwin landivar" userId="ae2ac59f40d9f62d" providerId="LiveId" clId="{CA9B641B-4461-459D-B890-E329D41503A2}" dt="2019-07-18T14:32:06.363" v="367" actId="478"/>
          <ac:picMkLst>
            <pc:docMk/>
            <pc:sldMk cId="3568748920" sldId="623"/>
            <ac:picMk id="4" creationId="{4D6416C2-2181-4EAE-9450-78315E39F0D7}"/>
          </ac:picMkLst>
        </pc:picChg>
        <pc:picChg chg="del">
          <ac:chgData name="edwin landivar" userId="ae2ac59f40d9f62d" providerId="LiveId" clId="{CA9B641B-4461-459D-B890-E329D41503A2}" dt="2019-07-18T14:32:03.026" v="366" actId="478"/>
          <ac:picMkLst>
            <pc:docMk/>
            <pc:sldMk cId="3568748920" sldId="623"/>
            <ac:picMk id="6" creationId="{6ADB59A9-B80A-4DDF-91EB-2D1B28678B17}"/>
          </ac:picMkLst>
        </pc:picChg>
        <pc:picChg chg="add del mod">
          <ac:chgData name="edwin landivar" userId="ae2ac59f40d9f62d" providerId="LiveId" clId="{CA9B641B-4461-459D-B890-E329D41503A2}" dt="2019-07-18T14:32:49.551" v="374"/>
          <ac:picMkLst>
            <pc:docMk/>
            <pc:sldMk cId="3568748920" sldId="623"/>
            <ac:picMk id="4098" creationId="{5EDA1A8C-F877-4D81-9359-B69649B2F2B0}"/>
          </ac:picMkLst>
        </pc:picChg>
        <pc:picChg chg="add del mod">
          <ac:chgData name="edwin landivar" userId="ae2ac59f40d9f62d" providerId="LiveId" clId="{CA9B641B-4461-459D-B890-E329D41503A2}" dt="2019-07-18T14:45:08.931" v="389" actId="478"/>
          <ac:picMkLst>
            <pc:docMk/>
            <pc:sldMk cId="3568748920" sldId="623"/>
            <ac:picMk id="4100" creationId="{7C2A7A5F-C06F-4217-A148-3201AF333C3A}"/>
          </ac:picMkLst>
        </pc:picChg>
        <pc:picChg chg="add mod">
          <ac:chgData name="edwin landivar" userId="ae2ac59f40d9f62d" providerId="LiveId" clId="{CA9B641B-4461-459D-B890-E329D41503A2}" dt="2019-07-18T14:48:51.356" v="398" actId="167"/>
          <ac:picMkLst>
            <pc:docMk/>
            <pc:sldMk cId="3568748920" sldId="623"/>
            <ac:picMk id="4102" creationId="{D19D73FB-90A0-4CE4-A8D8-9ADFE9641D25}"/>
          </ac:picMkLst>
        </pc:picChg>
      </pc:sldChg>
      <pc:sldChg chg="addSp delSp modSp modNotesTx">
        <pc:chgData name="edwin landivar" userId="ae2ac59f40d9f62d" providerId="LiveId" clId="{CA9B641B-4461-459D-B890-E329D41503A2}" dt="2019-07-18T16:45:31.426" v="490" actId="20577"/>
        <pc:sldMkLst>
          <pc:docMk/>
          <pc:sldMk cId="4193490015" sldId="624"/>
        </pc:sldMkLst>
        <pc:spChg chg="mod">
          <ac:chgData name="edwin landivar" userId="ae2ac59f40d9f62d" providerId="LiveId" clId="{CA9B641B-4461-459D-B890-E329D41503A2}" dt="2019-07-18T13:48:59.634" v="187" actId="1076"/>
          <ac:spMkLst>
            <pc:docMk/>
            <pc:sldMk cId="4193490015" sldId="624"/>
            <ac:spMk id="7" creationId="{00000000-0000-0000-0000-000000000000}"/>
          </ac:spMkLst>
        </pc:spChg>
        <pc:spChg chg="mod">
          <ac:chgData name="edwin landivar" userId="ae2ac59f40d9f62d" providerId="LiveId" clId="{CA9B641B-4461-459D-B890-E329D41503A2}" dt="2019-07-18T16:45:31.426" v="490" actId="20577"/>
          <ac:spMkLst>
            <pc:docMk/>
            <pc:sldMk cId="4193490015" sldId="624"/>
            <ac:spMk id="14" creationId="{00000000-0000-0000-0000-000000000000}"/>
          </ac:spMkLst>
        </pc:spChg>
        <pc:spChg chg="mod">
          <ac:chgData name="edwin landivar" userId="ae2ac59f40d9f62d" providerId="LiveId" clId="{CA9B641B-4461-459D-B890-E329D41503A2}" dt="2019-07-18T14:33:01.759" v="379" actId="1076"/>
          <ac:spMkLst>
            <pc:docMk/>
            <pc:sldMk cId="4193490015" sldId="624"/>
            <ac:spMk id="15" creationId="{00000000-0000-0000-0000-000000000000}"/>
          </ac:spMkLst>
        </pc:spChg>
        <pc:grpChg chg="mod">
          <ac:chgData name="edwin landivar" userId="ae2ac59f40d9f62d" providerId="LiveId" clId="{CA9B641B-4461-459D-B890-E329D41503A2}" dt="2019-07-18T13:48:39.235" v="184" actId="14100"/>
          <ac:grpSpMkLst>
            <pc:docMk/>
            <pc:sldMk cId="4193490015" sldId="624"/>
            <ac:grpSpMk id="21" creationId="{00000000-0000-0000-0000-000000000000}"/>
          </ac:grpSpMkLst>
        </pc:grpChg>
        <pc:picChg chg="del">
          <ac:chgData name="edwin landivar" userId="ae2ac59f40d9f62d" providerId="LiveId" clId="{CA9B641B-4461-459D-B890-E329D41503A2}" dt="2019-07-18T14:32:54.628" v="376" actId="478"/>
          <ac:picMkLst>
            <pc:docMk/>
            <pc:sldMk cId="4193490015" sldId="624"/>
            <ac:picMk id="3" creationId="{377BEBFD-F275-49A8-BF10-D9AC6F5931BE}"/>
          </ac:picMkLst>
        </pc:picChg>
        <pc:picChg chg="add mod">
          <ac:chgData name="edwin landivar" userId="ae2ac59f40d9f62d" providerId="LiveId" clId="{CA9B641B-4461-459D-B890-E329D41503A2}" dt="2019-07-18T14:32:58.790" v="378" actId="167"/>
          <ac:picMkLst>
            <pc:docMk/>
            <pc:sldMk cId="4193490015" sldId="624"/>
            <ac:picMk id="8" creationId="{2FA54FCE-1D1F-41E1-BD33-7C68FF350E4B}"/>
          </ac:picMkLst>
        </pc:picChg>
      </pc:sldChg>
      <pc:sldChg chg="addSp delSp modSp modNotesTx">
        <pc:chgData name="edwin landivar" userId="ae2ac59f40d9f62d" providerId="LiveId" clId="{CA9B641B-4461-459D-B890-E329D41503A2}" dt="2019-07-18T14:59:20.395" v="472" actId="1076"/>
        <pc:sldMkLst>
          <pc:docMk/>
          <pc:sldMk cId="149751213" sldId="625"/>
        </pc:sldMkLst>
        <pc:spChg chg="mod">
          <ac:chgData name="edwin landivar" userId="ae2ac59f40d9f62d" providerId="LiveId" clId="{CA9B641B-4461-459D-B890-E329D41503A2}" dt="2019-07-18T14:59:13.691" v="471" actId="1076"/>
          <ac:spMkLst>
            <pc:docMk/>
            <pc:sldMk cId="149751213" sldId="625"/>
            <ac:spMk id="6" creationId="{5A029062-0B40-4469-A9C2-00C47831E7F0}"/>
          </ac:spMkLst>
        </pc:spChg>
        <pc:spChg chg="mod">
          <ac:chgData name="edwin landivar" userId="ae2ac59f40d9f62d" providerId="LiveId" clId="{CA9B641B-4461-459D-B890-E329D41503A2}" dt="2019-07-18T14:59:20.395" v="472" actId="1076"/>
          <ac:spMkLst>
            <pc:docMk/>
            <pc:sldMk cId="149751213" sldId="625"/>
            <ac:spMk id="7" creationId="{B0369C6B-D18C-4CCF-81D5-91F16F2021B5}"/>
          </ac:spMkLst>
        </pc:spChg>
        <pc:picChg chg="del">
          <ac:chgData name="edwin landivar" userId="ae2ac59f40d9f62d" providerId="LiveId" clId="{CA9B641B-4461-459D-B890-E329D41503A2}" dt="2019-07-18T14:55:31.022" v="442" actId="478"/>
          <ac:picMkLst>
            <pc:docMk/>
            <pc:sldMk cId="149751213" sldId="625"/>
            <ac:picMk id="4" creationId="{AC115390-275D-4795-9635-59AAEACF939F}"/>
          </ac:picMkLst>
        </pc:picChg>
        <pc:picChg chg="del">
          <ac:chgData name="edwin landivar" userId="ae2ac59f40d9f62d" providerId="LiveId" clId="{CA9B641B-4461-459D-B890-E329D41503A2}" dt="2019-07-18T14:55:25.630" v="440" actId="478"/>
          <ac:picMkLst>
            <pc:docMk/>
            <pc:sldMk cId="149751213" sldId="625"/>
            <ac:picMk id="7170" creationId="{AA5B6D83-32DC-4691-A5F0-2C8A44E37B67}"/>
          </ac:picMkLst>
        </pc:picChg>
        <pc:picChg chg="add del mod">
          <ac:chgData name="edwin landivar" userId="ae2ac59f40d9f62d" providerId="LiveId" clId="{CA9B641B-4461-459D-B890-E329D41503A2}" dt="2019-07-18T14:58:25.444" v="455"/>
          <ac:picMkLst>
            <pc:docMk/>
            <pc:sldMk cId="149751213" sldId="625"/>
            <ac:picMk id="8194" creationId="{B98C5A22-7CDA-4542-9208-46BC4246D3A2}"/>
          </ac:picMkLst>
        </pc:picChg>
        <pc:picChg chg="add mod">
          <ac:chgData name="edwin landivar" userId="ae2ac59f40d9f62d" providerId="LiveId" clId="{CA9B641B-4461-459D-B890-E329D41503A2}" dt="2019-07-18T14:59:10.509" v="470" actId="167"/>
          <ac:picMkLst>
            <pc:docMk/>
            <pc:sldMk cId="149751213" sldId="625"/>
            <ac:picMk id="8196" creationId="{4189921A-6469-4FC1-B5BB-938DBCCC4135}"/>
          </ac:picMkLst>
        </pc:picChg>
      </pc:sldChg>
      <pc:sldChg chg="addSp delSp modSp add modNotesTx">
        <pc:chgData name="edwin landivar" userId="ae2ac59f40d9f62d" providerId="LiveId" clId="{CA9B641B-4461-459D-B890-E329D41503A2}" dt="2019-07-18T14:50:10.667" v="407" actId="1076"/>
        <pc:sldMkLst>
          <pc:docMk/>
          <pc:sldMk cId="3212804911" sldId="626"/>
        </pc:sldMkLst>
        <pc:spChg chg="mod">
          <ac:chgData name="edwin landivar" userId="ae2ac59f40d9f62d" providerId="LiveId" clId="{CA9B641B-4461-459D-B890-E329D41503A2}" dt="2019-07-18T13:52:04.177" v="206" actId="14100"/>
          <ac:spMkLst>
            <pc:docMk/>
            <pc:sldMk cId="3212804911" sldId="626"/>
            <ac:spMk id="14" creationId="{00000000-0000-0000-0000-000000000000}"/>
          </ac:spMkLst>
        </pc:spChg>
        <pc:spChg chg="mod">
          <ac:chgData name="edwin landivar" userId="ae2ac59f40d9f62d" providerId="LiveId" clId="{CA9B641B-4461-459D-B890-E329D41503A2}" dt="2019-07-18T14:50:10.667" v="407" actId="1076"/>
          <ac:spMkLst>
            <pc:docMk/>
            <pc:sldMk cId="3212804911" sldId="626"/>
            <ac:spMk id="15" creationId="{00000000-0000-0000-0000-000000000000}"/>
          </ac:spMkLst>
        </pc:spChg>
        <pc:grpChg chg="mod">
          <ac:chgData name="edwin landivar" userId="ae2ac59f40d9f62d" providerId="LiveId" clId="{CA9B641B-4461-459D-B890-E329D41503A2}" dt="2019-07-18T13:51:43.139" v="201" actId="14100"/>
          <ac:grpSpMkLst>
            <pc:docMk/>
            <pc:sldMk cId="3212804911" sldId="626"/>
            <ac:grpSpMk id="21" creationId="{00000000-0000-0000-0000-000000000000}"/>
          </ac:grpSpMkLst>
        </pc:grpChg>
        <pc:picChg chg="del">
          <ac:chgData name="edwin landivar" userId="ae2ac59f40d9f62d" providerId="LiveId" clId="{CA9B641B-4461-459D-B890-E329D41503A2}" dt="2019-07-18T14:49:16.585" v="401" actId="478"/>
          <ac:picMkLst>
            <pc:docMk/>
            <pc:sldMk cId="3212804911" sldId="626"/>
            <ac:picMk id="3" creationId="{377BEBFD-F275-49A8-BF10-D9AC6F5931BE}"/>
          </ac:picMkLst>
        </pc:picChg>
        <pc:picChg chg="add mod">
          <ac:chgData name="edwin landivar" userId="ae2ac59f40d9f62d" providerId="LiveId" clId="{CA9B641B-4461-459D-B890-E329D41503A2}" dt="2019-07-18T14:50:07.428" v="406" actId="167"/>
          <ac:picMkLst>
            <pc:docMk/>
            <pc:sldMk cId="3212804911" sldId="626"/>
            <ac:picMk id="6146" creationId="{F5737BAB-0FA8-4495-ACDD-535E50018236}"/>
          </ac:picMkLst>
        </pc:picChg>
      </pc:sldChg>
    </pc:docChg>
  </pc:docChgLst>
  <pc:docChgLst>
    <pc:chgData name="edwin landivar" userId="ae2ac59f40d9f62d" providerId="LiveId" clId="{764F8FA4-648E-44B2-8F35-FE23A6EA062A}"/>
    <pc:docChg chg="undo custSel modSld">
      <pc:chgData name="edwin landivar" userId="ae2ac59f40d9f62d" providerId="LiveId" clId="{764F8FA4-648E-44B2-8F35-FE23A6EA062A}" dt="2019-06-19T20:49:35.251" v="368" actId="123"/>
      <pc:docMkLst>
        <pc:docMk/>
      </pc:docMkLst>
      <pc:sldChg chg="addSp delSp modSp delAnim modNotesTx">
        <pc:chgData name="edwin landivar" userId="ae2ac59f40d9f62d" providerId="LiveId" clId="{764F8FA4-648E-44B2-8F35-FE23A6EA062A}" dt="2019-06-19T20:28:57.192" v="175" actId="167"/>
        <pc:sldMkLst>
          <pc:docMk/>
          <pc:sldMk cId="3378895467" sldId="606"/>
        </pc:sldMkLst>
        <pc:spChg chg="mod">
          <ac:chgData name="edwin landivar" userId="ae2ac59f40d9f62d" providerId="LiveId" clId="{764F8FA4-648E-44B2-8F35-FE23A6EA062A}" dt="2019-06-19T20:01:19.315" v="4" actId="20577"/>
          <ac:spMkLst>
            <pc:docMk/>
            <pc:sldMk cId="3378895467" sldId="606"/>
            <ac:spMk id="5" creationId="{00000000-0000-0000-0000-000000000000}"/>
          </ac:spMkLst>
        </pc:spChg>
        <pc:picChg chg="del">
          <ac:chgData name="edwin landivar" userId="ae2ac59f40d9f62d" providerId="LiveId" clId="{764F8FA4-648E-44B2-8F35-FE23A6EA062A}" dt="2019-06-19T20:01:10.149" v="0" actId="478"/>
          <ac:picMkLst>
            <pc:docMk/>
            <pc:sldMk cId="3378895467" sldId="606"/>
            <ac:picMk id="2" creationId="{AFF63DC5-AAAF-B24D-979D-935C76E84ABE}"/>
          </ac:picMkLst>
        </pc:picChg>
        <pc:picChg chg="add mod">
          <ac:chgData name="edwin landivar" userId="ae2ac59f40d9f62d" providerId="LiveId" clId="{764F8FA4-648E-44B2-8F35-FE23A6EA062A}" dt="2019-06-19T20:13:29.430" v="53" actId="1076"/>
          <ac:picMkLst>
            <pc:docMk/>
            <pc:sldMk cId="3378895467" sldId="606"/>
            <ac:picMk id="7" creationId="{A271600A-E483-45DA-B061-E16D1CF21571}"/>
          </ac:picMkLst>
        </pc:picChg>
        <pc:picChg chg="del">
          <ac:chgData name="edwin landivar" userId="ae2ac59f40d9f62d" providerId="LiveId" clId="{764F8FA4-648E-44B2-8F35-FE23A6EA062A}" dt="2019-06-19T20:03:06.601" v="9" actId="478"/>
          <ac:picMkLst>
            <pc:docMk/>
            <pc:sldMk cId="3378895467" sldId="606"/>
            <ac:picMk id="8" creationId="{3E1D25CB-B271-419E-A5A4-86298B65FEFF}"/>
          </ac:picMkLst>
        </pc:picChg>
        <pc:picChg chg="add mod">
          <ac:chgData name="edwin landivar" userId="ae2ac59f40d9f62d" providerId="LiveId" clId="{764F8FA4-648E-44B2-8F35-FE23A6EA062A}" dt="2019-06-19T20:28:57.192" v="175" actId="167"/>
          <ac:picMkLst>
            <pc:docMk/>
            <pc:sldMk cId="3378895467" sldId="606"/>
            <ac:picMk id="9" creationId="{1DDF43C9-818A-4983-8A28-01D63F1E5AC3}"/>
          </ac:picMkLst>
        </pc:picChg>
        <pc:picChg chg="add del mod">
          <ac:chgData name="edwin landivar" userId="ae2ac59f40d9f62d" providerId="LiveId" clId="{764F8FA4-648E-44B2-8F35-FE23A6EA062A}" dt="2019-06-19T20:13:31.704" v="54"/>
          <ac:picMkLst>
            <pc:docMk/>
            <pc:sldMk cId="3378895467" sldId="606"/>
            <ac:picMk id="1026" creationId="{141613FD-9190-480F-9A33-3FCD5C2AA667}"/>
          </ac:picMkLst>
        </pc:picChg>
      </pc:sldChg>
      <pc:sldChg chg="addSp delSp modSp delAnim">
        <pc:chgData name="edwin landivar" userId="ae2ac59f40d9f62d" providerId="LiveId" clId="{764F8FA4-648E-44B2-8F35-FE23A6EA062A}" dt="2019-06-19T20:11:14.965" v="41" actId="122"/>
        <pc:sldMkLst>
          <pc:docMk/>
          <pc:sldMk cId="837056114" sldId="613"/>
        </pc:sldMkLst>
        <pc:spChg chg="add del mod">
          <ac:chgData name="edwin landivar" userId="ae2ac59f40d9f62d" providerId="LiveId" clId="{764F8FA4-648E-44B2-8F35-FE23A6EA062A}" dt="2019-06-19T20:05:06.067" v="14"/>
          <ac:spMkLst>
            <pc:docMk/>
            <pc:sldMk cId="837056114" sldId="613"/>
            <ac:spMk id="4" creationId="{A6486CAC-8904-4521-A69F-AF66790F50D7}"/>
          </ac:spMkLst>
        </pc:spChg>
        <pc:spChg chg="add del mod ord">
          <ac:chgData name="edwin landivar" userId="ae2ac59f40d9f62d" providerId="LiveId" clId="{764F8FA4-648E-44B2-8F35-FE23A6EA062A}" dt="2019-06-19T20:07:42.100" v="31" actId="478"/>
          <ac:spMkLst>
            <pc:docMk/>
            <pc:sldMk cId="837056114" sldId="613"/>
            <ac:spMk id="6" creationId="{C6D32F93-4C77-4164-AAEE-90A4F5ACF04A}"/>
          </ac:spMkLst>
        </pc:spChg>
        <pc:spChg chg="mod">
          <ac:chgData name="edwin landivar" userId="ae2ac59f40d9f62d" providerId="LiveId" clId="{764F8FA4-648E-44B2-8F35-FE23A6EA062A}" dt="2019-06-19T20:11:14.965" v="41" actId="122"/>
          <ac:spMkLst>
            <pc:docMk/>
            <pc:sldMk cId="837056114" sldId="613"/>
            <ac:spMk id="14" creationId="{00000000-0000-0000-0000-000000000000}"/>
          </ac:spMkLst>
        </pc:spChg>
        <pc:grpChg chg="mod ord">
          <ac:chgData name="edwin landivar" userId="ae2ac59f40d9f62d" providerId="LiveId" clId="{764F8FA4-648E-44B2-8F35-FE23A6EA062A}" dt="2019-06-19T20:10:54.003" v="36"/>
          <ac:grpSpMkLst>
            <pc:docMk/>
            <pc:sldMk cId="837056114" sldId="613"/>
            <ac:grpSpMk id="21" creationId="{00000000-0000-0000-0000-000000000000}"/>
          </ac:grpSpMkLst>
        </pc:grpChg>
        <pc:picChg chg="del">
          <ac:chgData name="edwin landivar" userId="ae2ac59f40d9f62d" providerId="LiveId" clId="{764F8FA4-648E-44B2-8F35-FE23A6EA062A}" dt="2019-06-19T20:06:28.752" v="24" actId="478"/>
          <ac:picMkLst>
            <pc:docMk/>
            <pc:sldMk cId="837056114" sldId="613"/>
            <ac:picMk id="2" creationId="{38EBE5E7-B1C7-7448-B44B-A1246E6867AB}"/>
          </ac:picMkLst>
        </pc:picChg>
        <pc:picChg chg="del mod">
          <ac:chgData name="edwin landivar" userId="ae2ac59f40d9f62d" providerId="LiveId" clId="{764F8FA4-648E-44B2-8F35-FE23A6EA062A}" dt="2019-06-19T20:04:52.458" v="13" actId="478"/>
          <ac:picMkLst>
            <pc:docMk/>
            <pc:sldMk cId="837056114" sldId="613"/>
            <ac:picMk id="24" creationId="{11EA7A57-D85A-4D34-934C-CB3A6C53232F}"/>
          </ac:picMkLst>
        </pc:picChg>
        <pc:picChg chg="add del">
          <ac:chgData name="edwin landivar" userId="ae2ac59f40d9f62d" providerId="LiveId" clId="{764F8FA4-648E-44B2-8F35-FE23A6EA062A}" dt="2019-06-19T20:05:11.421" v="15" actId="478"/>
          <ac:picMkLst>
            <pc:docMk/>
            <pc:sldMk cId="837056114" sldId="613"/>
            <ac:picMk id="2050" creationId="{2F723A5D-BC57-4E2A-96BF-5E7A071690BB}"/>
          </ac:picMkLst>
        </pc:picChg>
        <pc:picChg chg="add del mod">
          <ac:chgData name="edwin landivar" userId="ae2ac59f40d9f62d" providerId="LiveId" clId="{764F8FA4-648E-44B2-8F35-FE23A6EA062A}" dt="2019-06-19T20:07:07.604" v="25" actId="478"/>
          <ac:picMkLst>
            <pc:docMk/>
            <pc:sldMk cId="837056114" sldId="613"/>
            <ac:picMk id="2052" creationId="{7767D591-1A4C-432C-95DC-36AD2AC3A6B0}"/>
          </ac:picMkLst>
        </pc:picChg>
        <pc:picChg chg="add mod">
          <ac:chgData name="edwin landivar" userId="ae2ac59f40d9f62d" providerId="LiveId" clId="{764F8FA4-648E-44B2-8F35-FE23A6EA062A}" dt="2019-06-19T20:07:56.096" v="33" actId="14100"/>
          <ac:picMkLst>
            <pc:docMk/>
            <pc:sldMk cId="837056114" sldId="613"/>
            <ac:picMk id="2054" creationId="{9113860D-644B-41CD-9EC2-D850787973C8}"/>
          </ac:picMkLst>
        </pc:picChg>
      </pc:sldChg>
      <pc:sldChg chg="addSp delSp modSp delAnim">
        <pc:chgData name="edwin landivar" userId="ae2ac59f40d9f62d" providerId="LiveId" clId="{764F8FA4-648E-44B2-8F35-FE23A6EA062A}" dt="2019-06-19T20:49:35.251" v="368" actId="123"/>
        <pc:sldMkLst>
          <pc:docMk/>
          <pc:sldMk cId="1479977622" sldId="614"/>
        </pc:sldMkLst>
        <pc:spChg chg="add del mod">
          <ac:chgData name="edwin landivar" userId="ae2ac59f40d9f62d" providerId="LiveId" clId="{764F8FA4-648E-44B2-8F35-FE23A6EA062A}" dt="2019-06-19T20:09:58.709" v="35" actId="931"/>
          <ac:spMkLst>
            <pc:docMk/>
            <pc:sldMk cId="1479977622" sldId="614"/>
            <ac:spMk id="4" creationId="{F1574EFF-9CB6-4347-B3E6-24896D65AF29}"/>
          </ac:spMkLst>
        </pc:spChg>
        <pc:spChg chg="add del mod">
          <ac:chgData name="edwin landivar" userId="ae2ac59f40d9f62d" providerId="LiveId" clId="{764F8FA4-648E-44B2-8F35-FE23A6EA062A}" dt="2019-06-19T20:14:04.226" v="61" actId="478"/>
          <ac:spMkLst>
            <pc:docMk/>
            <pc:sldMk cId="1479977622" sldId="614"/>
            <ac:spMk id="7" creationId="{234B7143-486A-43F2-87C9-F71A5337FC77}"/>
          </ac:spMkLst>
        </pc:spChg>
        <pc:spChg chg="del">
          <ac:chgData name="edwin landivar" userId="ae2ac59f40d9f62d" providerId="LiveId" clId="{764F8FA4-648E-44B2-8F35-FE23A6EA062A}" dt="2019-06-19T20:19:58.931" v="120" actId="478"/>
          <ac:spMkLst>
            <pc:docMk/>
            <pc:sldMk cId="1479977622" sldId="614"/>
            <ac:spMk id="10" creationId="{00000000-0000-0000-0000-000000000000}"/>
          </ac:spMkLst>
        </pc:spChg>
        <pc:spChg chg="mod">
          <ac:chgData name="edwin landivar" userId="ae2ac59f40d9f62d" providerId="LiveId" clId="{764F8FA4-648E-44B2-8F35-FE23A6EA062A}" dt="2019-06-19T20:49:35.251" v="368" actId="123"/>
          <ac:spMkLst>
            <pc:docMk/>
            <pc:sldMk cId="1479977622" sldId="614"/>
            <ac:spMk id="11" creationId="{00000000-0000-0000-0000-000000000000}"/>
          </ac:spMkLst>
        </pc:spChg>
        <pc:picChg chg="del">
          <ac:chgData name="edwin landivar" userId="ae2ac59f40d9f62d" providerId="LiveId" clId="{764F8FA4-648E-44B2-8F35-FE23A6EA062A}" dt="2019-06-19T20:14:08.639" v="62" actId="478"/>
          <ac:picMkLst>
            <pc:docMk/>
            <pc:sldMk cId="1479977622" sldId="614"/>
            <ac:picMk id="2" creationId="{22564984-E033-A242-8093-05FCC2BE4EF7}"/>
          </ac:picMkLst>
        </pc:picChg>
        <pc:picChg chg="add del mod">
          <ac:chgData name="edwin landivar" userId="ae2ac59f40d9f62d" providerId="LiveId" clId="{764F8FA4-648E-44B2-8F35-FE23A6EA062A}" dt="2019-06-19T20:13:11.060" v="50"/>
          <ac:picMkLst>
            <pc:docMk/>
            <pc:sldMk cId="1479977622" sldId="614"/>
            <ac:picMk id="6" creationId="{FEB78DED-037E-4325-A81C-03BE3C161E6B}"/>
          </ac:picMkLst>
        </pc:picChg>
        <pc:picChg chg="del">
          <ac:chgData name="edwin landivar" userId="ae2ac59f40d9f62d" providerId="LiveId" clId="{764F8FA4-648E-44B2-8F35-FE23A6EA062A}" dt="2019-06-19T20:09:04.363" v="34" actId="478"/>
          <ac:picMkLst>
            <pc:docMk/>
            <pc:sldMk cId="1479977622" sldId="614"/>
            <ac:picMk id="17" creationId="{BB2F1B59-08DA-4B78-9205-ABD22DCFC46B}"/>
          </ac:picMkLst>
        </pc:picChg>
        <pc:picChg chg="add del mod">
          <ac:chgData name="edwin landivar" userId="ae2ac59f40d9f62d" providerId="LiveId" clId="{764F8FA4-648E-44B2-8F35-FE23A6EA062A}" dt="2019-06-19T20:18:26.595" v="111"/>
          <ac:picMkLst>
            <pc:docMk/>
            <pc:sldMk cId="1479977622" sldId="614"/>
            <ac:picMk id="3074" creationId="{2DF9B02D-00E6-4171-A3F1-6985DB594737}"/>
          </ac:picMkLst>
        </pc:picChg>
        <pc:picChg chg="add mod">
          <ac:chgData name="edwin landivar" userId="ae2ac59f40d9f62d" providerId="LiveId" clId="{764F8FA4-648E-44B2-8F35-FE23A6EA062A}" dt="2019-06-19T20:23:30.876" v="150" actId="14100"/>
          <ac:picMkLst>
            <pc:docMk/>
            <pc:sldMk cId="1479977622" sldId="614"/>
            <ac:picMk id="3076" creationId="{1B602EC8-6B49-4377-BEAB-8D9EE1E11304}"/>
          </ac:picMkLst>
        </pc:picChg>
        <pc:picChg chg="add del mod">
          <ac:chgData name="edwin landivar" userId="ae2ac59f40d9f62d" providerId="LiveId" clId="{764F8FA4-648E-44B2-8F35-FE23A6EA062A}" dt="2019-06-19T20:47:12.356" v="359" actId="478"/>
          <ac:picMkLst>
            <pc:docMk/>
            <pc:sldMk cId="1479977622" sldId="614"/>
            <ac:picMk id="3078" creationId="{D73877A7-EB19-4F94-A6C2-E6858CBE523F}"/>
          </ac:picMkLst>
        </pc:picChg>
        <pc:picChg chg="add mod">
          <ac:chgData name="edwin landivar" userId="ae2ac59f40d9f62d" providerId="LiveId" clId="{764F8FA4-648E-44B2-8F35-FE23A6EA062A}" dt="2019-06-19T20:49:29.087" v="367" actId="14100"/>
          <ac:picMkLst>
            <pc:docMk/>
            <pc:sldMk cId="1479977622" sldId="614"/>
            <ac:picMk id="3080" creationId="{CC6A24FD-83E9-4D17-B755-F98ABBAD1050}"/>
          </ac:picMkLst>
        </pc:picChg>
      </pc:sldChg>
      <pc:sldChg chg="addSp delSp modSp delAnim">
        <pc:chgData name="edwin landivar" userId="ae2ac59f40d9f62d" providerId="LiveId" clId="{764F8FA4-648E-44B2-8F35-FE23A6EA062A}" dt="2019-06-19T20:34:23.571" v="197" actId="1076"/>
        <pc:sldMkLst>
          <pc:docMk/>
          <pc:sldMk cId="668194125" sldId="616"/>
        </pc:sldMkLst>
        <pc:spChg chg="add del mod">
          <ac:chgData name="edwin landivar" userId="ae2ac59f40d9f62d" providerId="LiveId" clId="{764F8FA4-648E-44B2-8F35-FE23A6EA062A}" dt="2019-06-19T20:18:49.128" v="116" actId="478"/>
          <ac:spMkLst>
            <pc:docMk/>
            <pc:sldMk cId="668194125" sldId="616"/>
            <ac:spMk id="4" creationId="{DF0F692C-C09E-4415-AAB2-A10477F2D373}"/>
          </ac:spMkLst>
        </pc:spChg>
        <pc:spChg chg="mod">
          <ac:chgData name="edwin landivar" userId="ae2ac59f40d9f62d" providerId="LiveId" clId="{764F8FA4-648E-44B2-8F35-FE23A6EA062A}" dt="2019-06-19T20:34:23.571" v="197" actId="1076"/>
          <ac:spMkLst>
            <pc:docMk/>
            <pc:sldMk cId="668194125" sldId="616"/>
            <ac:spMk id="7" creationId="{1867828F-492D-4BF1-8A4E-822DF2FD5B9B}"/>
          </ac:spMkLst>
        </pc:spChg>
        <pc:picChg chg="del">
          <ac:chgData name="edwin landivar" userId="ae2ac59f40d9f62d" providerId="LiveId" clId="{764F8FA4-648E-44B2-8F35-FE23A6EA062A}" dt="2019-06-19T20:29:37.740" v="176" actId="478"/>
          <ac:picMkLst>
            <pc:docMk/>
            <pc:sldMk cId="668194125" sldId="616"/>
            <ac:picMk id="2" creationId="{B0E1A588-F8E3-664D-8E5B-E951A3998416}"/>
          </ac:picMkLst>
        </pc:picChg>
        <pc:picChg chg="del">
          <ac:chgData name="edwin landivar" userId="ae2ac59f40d9f62d" providerId="LiveId" clId="{764F8FA4-648E-44B2-8F35-FE23A6EA062A}" dt="2019-06-19T20:18:35.577" v="113" actId="478"/>
          <ac:picMkLst>
            <pc:docMk/>
            <pc:sldMk cId="668194125" sldId="616"/>
            <ac:picMk id="5" creationId="{FA21193C-B770-4E1C-A6B9-95B91058AB45}"/>
          </ac:picMkLst>
        </pc:picChg>
        <pc:picChg chg="add mod">
          <ac:chgData name="edwin landivar" userId="ae2ac59f40d9f62d" providerId="LiveId" clId="{764F8FA4-648E-44B2-8F35-FE23A6EA062A}" dt="2019-06-19T20:18:51.624" v="117" actId="1076"/>
          <ac:picMkLst>
            <pc:docMk/>
            <pc:sldMk cId="668194125" sldId="616"/>
            <ac:picMk id="9" creationId="{88CEFF72-D39A-4250-A217-0C8D632D660D}"/>
          </ac:picMkLst>
        </pc:picChg>
      </pc:sldChg>
      <pc:sldChg chg="addSp delSp modSp delAnim">
        <pc:chgData name="edwin landivar" userId="ae2ac59f40d9f62d" providerId="LiveId" clId="{764F8FA4-648E-44B2-8F35-FE23A6EA062A}" dt="2019-06-19T20:43:41.796" v="340" actId="20577"/>
        <pc:sldMkLst>
          <pc:docMk/>
          <pc:sldMk cId="1542355900" sldId="618"/>
        </pc:sldMkLst>
        <pc:spChg chg="add del mod">
          <ac:chgData name="edwin landivar" userId="ae2ac59f40d9f62d" providerId="LiveId" clId="{764F8FA4-648E-44B2-8F35-FE23A6EA062A}" dt="2019-06-19T20:39:31.358" v="300" actId="478"/>
          <ac:spMkLst>
            <pc:docMk/>
            <pc:sldMk cId="1542355900" sldId="618"/>
            <ac:spMk id="4" creationId="{AFFF8444-D752-42A9-A47E-A645F4F7CC41}"/>
          </ac:spMkLst>
        </pc:spChg>
        <pc:spChg chg="add del mod">
          <ac:chgData name="edwin landivar" userId="ae2ac59f40d9f62d" providerId="LiveId" clId="{764F8FA4-648E-44B2-8F35-FE23A6EA062A}" dt="2019-06-19T20:43:41.796" v="340" actId="20577"/>
          <ac:spMkLst>
            <pc:docMk/>
            <pc:sldMk cId="1542355900" sldId="618"/>
            <ac:spMk id="7" creationId="{B0369C6B-D18C-4CCF-81D5-91F16F2021B5}"/>
          </ac:spMkLst>
        </pc:spChg>
        <pc:spChg chg="del mod">
          <ac:chgData name="edwin landivar" userId="ae2ac59f40d9f62d" providerId="LiveId" clId="{764F8FA4-648E-44B2-8F35-FE23A6EA062A}" dt="2019-06-19T20:42:56.428" v="329" actId="478"/>
          <ac:spMkLst>
            <pc:docMk/>
            <pc:sldMk cId="1542355900" sldId="618"/>
            <ac:spMk id="8" creationId="{00000000-0000-0000-0000-000000000000}"/>
          </ac:spMkLst>
        </pc:spChg>
        <pc:picChg chg="del">
          <ac:chgData name="edwin landivar" userId="ae2ac59f40d9f62d" providerId="LiveId" clId="{764F8FA4-648E-44B2-8F35-FE23A6EA062A}" dt="2019-06-19T20:34:28.895" v="198" actId="478"/>
          <ac:picMkLst>
            <pc:docMk/>
            <pc:sldMk cId="1542355900" sldId="618"/>
            <ac:picMk id="2" creationId="{535FB37C-CE06-AE48-B9E4-E1A78754B8F4}"/>
          </ac:picMkLst>
        </pc:picChg>
        <pc:picChg chg="del">
          <ac:chgData name="edwin landivar" userId="ae2ac59f40d9f62d" providerId="LiveId" clId="{764F8FA4-648E-44B2-8F35-FE23A6EA062A}" dt="2019-06-19T20:39:26.424" v="299" actId="478"/>
          <ac:picMkLst>
            <pc:docMk/>
            <pc:sldMk cId="1542355900" sldId="618"/>
            <ac:picMk id="5" creationId="{17F8332A-CCEF-4DD5-996E-47AA0B8AF3BE}"/>
          </ac:picMkLst>
        </pc:picChg>
        <pc:picChg chg="add mod">
          <ac:chgData name="edwin landivar" userId="ae2ac59f40d9f62d" providerId="LiveId" clId="{764F8FA4-648E-44B2-8F35-FE23A6EA062A}" dt="2019-06-19T20:43:26.624" v="336" actId="14100"/>
          <ac:picMkLst>
            <pc:docMk/>
            <pc:sldMk cId="1542355900" sldId="618"/>
            <ac:picMk id="6146" creationId="{C3B04EDF-50CB-4AE5-B58E-34564299BB0E}"/>
          </ac:picMkLst>
        </pc:picChg>
        <pc:picChg chg="add mod">
          <ac:chgData name="edwin landivar" userId="ae2ac59f40d9f62d" providerId="LiveId" clId="{764F8FA4-648E-44B2-8F35-FE23A6EA062A}" dt="2019-06-19T20:43:16.087" v="334" actId="14100"/>
          <ac:picMkLst>
            <pc:docMk/>
            <pc:sldMk cId="1542355900" sldId="618"/>
            <ac:picMk id="6148" creationId="{DBD41AB5-75B2-482A-B306-FA8395E83193}"/>
          </ac:picMkLst>
        </pc:picChg>
      </pc:sldChg>
      <pc:sldChg chg="addSp delSp modSp delAnim">
        <pc:chgData name="edwin landivar" userId="ae2ac59f40d9f62d" providerId="LiveId" clId="{764F8FA4-648E-44B2-8F35-FE23A6EA062A}" dt="2019-06-19T20:27:53.563" v="168" actId="478"/>
        <pc:sldMkLst>
          <pc:docMk/>
          <pc:sldMk cId="2599265895" sldId="619"/>
        </pc:sldMkLst>
        <pc:spChg chg="del topLvl">
          <ac:chgData name="edwin landivar" userId="ae2ac59f40d9f62d" providerId="LiveId" clId="{764F8FA4-648E-44B2-8F35-FE23A6EA062A}" dt="2019-06-19T20:22:31.884" v="138" actId="478"/>
          <ac:spMkLst>
            <pc:docMk/>
            <pc:sldMk cId="2599265895" sldId="619"/>
            <ac:spMk id="4" creationId="{00000000-0000-0000-0000-000000000000}"/>
          </ac:spMkLst>
        </pc:spChg>
        <pc:spChg chg="mod topLvl">
          <ac:chgData name="edwin landivar" userId="ae2ac59f40d9f62d" providerId="LiveId" clId="{764F8FA4-648E-44B2-8F35-FE23A6EA062A}" dt="2019-06-19T20:27:42.694" v="167" actId="108"/>
          <ac:spMkLst>
            <pc:docMk/>
            <pc:sldMk cId="2599265895" sldId="619"/>
            <ac:spMk id="27" creationId="{00000000-0000-0000-0000-000000000000}"/>
          </ac:spMkLst>
        </pc:spChg>
        <pc:grpChg chg="del mod">
          <ac:chgData name="edwin landivar" userId="ae2ac59f40d9f62d" providerId="LiveId" clId="{764F8FA4-648E-44B2-8F35-FE23A6EA062A}" dt="2019-06-19T20:22:31.884" v="138" actId="478"/>
          <ac:grpSpMkLst>
            <pc:docMk/>
            <pc:sldMk cId="2599265895" sldId="619"/>
            <ac:grpSpMk id="3" creationId="{00000000-0000-0000-0000-000000000000}"/>
          </ac:grpSpMkLst>
        </pc:grpChg>
        <pc:picChg chg="del">
          <ac:chgData name="edwin landivar" userId="ae2ac59f40d9f62d" providerId="LiveId" clId="{764F8FA4-648E-44B2-8F35-FE23A6EA062A}" dt="2019-06-19T20:27:53.563" v="168" actId="478"/>
          <ac:picMkLst>
            <pc:docMk/>
            <pc:sldMk cId="2599265895" sldId="619"/>
            <ac:picMk id="2" creationId="{ABB9614F-1AEB-DA44-97CF-2313CAFF3F4D}"/>
          </ac:picMkLst>
        </pc:picChg>
        <pc:picChg chg="del">
          <ac:chgData name="edwin landivar" userId="ae2ac59f40d9f62d" providerId="LiveId" clId="{764F8FA4-648E-44B2-8F35-FE23A6EA062A}" dt="2019-06-19T20:13:45.405" v="57" actId="478"/>
          <ac:picMkLst>
            <pc:docMk/>
            <pc:sldMk cId="2599265895" sldId="619"/>
            <ac:picMk id="5" creationId="{3CB745E9-B77D-4F09-90AA-B75D3894F989}"/>
          </ac:picMkLst>
        </pc:picChg>
        <pc:picChg chg="add mod">
          <ac:chgData name="edwin landivar" userId="ae2ac59f40d9f62d" providerId="LiveId" clId="{764F8FA4-648E-44B2-8F35-FE23A6EA062A}" dt="2019-06-19T20:13:53.994" v="60" actId="14100"/>
          <ac:picMkLst>
            <pc:docMk/>
            <pc:sldMk cId="2599265895" sldId="619"/>
            <ac:picMk id="8" creationId="{23D8E083-6FA6-45E6-8369-CA1A4E1C95AE}"/>
          </ac:picMkLst>
        </pc:picChg>
        <pc:picChg chg="add mod">
          <ac:chgData name="edwin landivar" userId="ae2ac59f40d9f62d" providerId="LiveId" clId="{764F8FA4-648E-44B2-8F35-FE23A6EA062A}" dt="2019-06-19T20:22:48.881" v="143" actId="167"/>
          <ac:picMkLst>
            <pc:docMk/>
            <pc:sldMk cId="2599265895" sldId="619"/>
            <ac:picMk id="4098" creationId="{25BCAE7C-829D-4980-9A6B-4CD97255EAE1}"/>
          </ac:picMkLst>
        </pc:picChg>
      </pc:sldChg>
      <pc:sldChg chg="addSp delSp modSp delAnim">
        <pc:chgData name="edwin landivar" userId="ae2ac59f40d9f62d" providerId="LiveId" clId="{764F8FA4-648E-44B2-8F35-FE23A6EA062A}" dt="2019-06-19T20:46:31.445" v="357" actId="20577"/>
        <pc:sldMkLst>
          <pc:docMk/>
          <pc:sldMk cId="3481045880" sldId="622"/>
        </pc:sldMkLst>
        <pc:spChg chg="add del mod">
          <ac:chgData name="edwin landivar" userId="ae2ac59f40d9f62d" providerId="LiveId" clId="{764F8FA4-648E-44B2-8F35-FE23A6EA062A}" dt="2019-06-19T20:45:15.865" v="345" actId="931"/>
          <ac:spMkLst>
            <pc:docMk/>
            <pc:sldMk cId="3481045880" sldId="622"/>
            <ac:spMk id="4" creationId="{33592C24-610F-45B7-AB10-410347ED2EFF}"/>
          </ac:spMkLst>
        </pc:spChg>
        <pc:spChg chg="mod">
          <ac:chgData name="edwin landivar" userId="ae2ac59f40d9f62d" providerId="LiveId" clId="{764F8FA4-648E-44B2-8F35-FE23A6EA062A}" dt="2019-06-19T20:46:31.445" v="357" actId="20577"/>
          <ac:spMkLst>
            <pc:docMk/>
            <pc:sldMk cId="3481045880" sldId="622"/>
            <ac:spMk id="14" creationId="{00000000-0000-0000-0000-000000000000}"/>
          </ac:spMkLst>
        </pc:spChg>
        <pc:grpChg chg="mod">
          <ac:chgData name="edwin landivar" userId="ae2ac59f40d9f62d" providerId="LiveId" clId="{764F8FA4-648E-44B2-8F35-FE23A6EA062A}" dt="2019-06-19T20:46:02.468" v="351"/>
          <ac:grpSpMkLst>
            <pc:docMk/>
            <pc:sldMk cId="3481045880" sldId="622"/>
            <ac:grpSpMk id="21" creationId="{00000000-0000-0000-0000-000000000000}"/>
          </ac:grpSpMkLst>
        </pc:grpChg>
        <pc:picChg chg="del">
          <ac:chgData name="edwin landivar" userId="ae2ac59f40d9f62d" providerId="LiveId" clId="{764F8FA4-648E-44B2-8F35-FE23A6EA062A}" dt="2019-06-19T20:44:05.543" v="341" actId="478"/>
          <ac:picMkLst>
            <pc:docMk/>
            <pc:sldMk cId="3481045880" sldId="622"/>
            <ac:picMk id="2" creationId="{58EAFA90-E42C-2646-8CAA-EFE4DDCFFB13}"/>
          </ac:picMkLst>
        </pc:picChg>
        <pc:picChg chg="add mod ord">
          <ac:chgData name="edwin landivar" userId="ae2ac59f40d9f62d" providerId="LiveId" clId="{764F8FA4-648E-44B2-8F35-FE23A6EA062A}" dt="2019-06-19T20:45:22.802" v="347" actId="167"/>
          <ac:picMkLst>
            <pc:docMk/>
            <pc:sldMk cId="3481045880" sldId="622"/>
            <ac:picMk id="8" creationId="{0E45CBAA-788F-4380-8FEB-97D07807B2DD}"/>
          </ac:picMkLst>
        </pc:picChg>
        <pc:picChg chg="del">
          <ac:chgData name="edwin landivar" userId="ae2ac59f40d9f62d" providerId="LiveId" clId="{764F8FA4-648E-44B2-8F35-FE23A6EA062A}" dt="2019-06-19T20:45:06.609" v="344" actId="478"/>
          <ac:picMkLst>
            <pc:docMk/>
            <pc:sldMk cId="3481045880" sldId="622"/>
            <ac:picMk id="17" creationId="{296CE8A5-2F56-483A-838B-6C7DD97D484C}"/>
          </ac:picMkLst>
        </pc:picChg>
      </pc:sldChg>
    </pc:docChg>
  </pc:docChgLst>
  <pc:docChgLst>
    <pc:chgData name="edwin landivar" userId="ae2ac59f40d9f62d" providerId="LiveId" clId="{05098C8F-0343-488B-A4C3-D62584B3AA98}"/>
    <pc:docChg chg="custSel modSld">
      <pc:chgData name="edwin landivar" userId="ae2ac59f40d9f62d" providerId="LiveId" clId="{05098C8F-0343-488B-A4C3-D62584B3AA98}" dt="2019-07-15T13:45:03.473" v="198" actId="6549"/>
      <pc:docMkLst>
        <pc:docMk/>
      </pc:docMkLst>
      <pc:sldChg chg="addSp delSp modSp modNotesTx">
        <pc:chgData name="edwin landivar" userId="ae2ac59f40d9f62d" providerId="LiveId" clId="{05098C8F-0343-488B-A4C3-D62584B3AA98}" dt="2019-07-15T13:45:03.473" v="198" actId="6549"/>
        <pc:sldMkLst>
          <pc:docMk/>
          <pc:sldMk cId="3378895467" sldId="606"/>
        </pc:sldMkLst>
        <pc:spChg chg="mod">
          <ac:chgData name="edwin landivar" userId="ae2ac59f40d9f62d" providerId="LiveId" clId="{05098C8F-0343-488B-A4C3-D62584B3AA98}" dt="2019-07-15T13:44:54.646" v="189" actId="20577"/>
          <ac:spMkLst>
            <pc:docMk/>
            <pc:sldMk cId="3378895467" sldId="606"/>
            <ac:spMk id="5" creationId="{00000000-0000-0000-0000-000000000000}"/>
          </ac:spMkLst>
        </pc:spChg>
        <pc:picChg chg="del">
          <ac:chgData name="edwin landivar" userId="ae2ac59f40d9f62d" providerId="LiveId" clId="{05098C8F-0343-488B-A4C3-D62584B3AA98}" dt="2019-07-15T13:16:41.576" v="0" actId="478"/>
          <ac:picMkLst>
            <pc:docMk/>
            <pc:sldMk cId="3378895467" sldId="606"/>
            <ac:picMk id="7" creationId="{A271600A-E483-45DA-B061-E16D1CF21571}"/>
          </ac:picMkLst>
        </pc:picChg>
        <pc:picChg chg="add mod">
          <ac:chgData name="edwin landivar" userId="ae2ac59f40d9f62d" providerId="LiveId" clId="{05098C8F-0343-488B-A4C3-D62584B3AA98}" dt="2019-07-15T13:16:59.081" v="3" actId="1076"/>
          <ac:picMkLst>
            <pc:docMk/>
            <pc:sldMk cId="3378895467" sldId="606"/>
            <ac:picMk id="1026" creationId="{D1309E7F-1BE2-40D3-836C-222700FCE3DA}"/>
          </ac:picMkLst>
        </pc:picChg>
      </pc:sldChg>
      <pc:sldChg chg="modSp">
        <pc:chgData name="edwin landivar" userId="ae2ac59f40d9f62d" providerId="LiveId" clId="{05098C8F-0343-488B-A4C3-D62584B3AA98}" dt="2019-07-15T13:19:05.992" v="39" actId="1076"/>
        <pc:sldMkLst>
          <pc:docMk/>
          <pc:sldMk cId="837056114" sldId="613"/>
        </pc:sldMkLst>
        <pc:spChg chg="mod">
          <ac:chgData name="edwin landivar" userId="ae2ac59f40d9f62d" providerId="LiveId" clId="{05098C8F-0343-488B-A4C3-D62584B3AA98}" dt="2019-07-15T13:19:05.992" v="39" actId="1076"/>
          <ac:spMkLst>
            <pc:docMk/>
            <pc:sldMk cId="837056114" sldId="613"/>
            <ac:spMk id="14" creationId="{00000000-0000-0000-0000-000000000000}"/>
          </ac:spMkLst>
        </pc:spChg>
        <pc:grpChg chg="mod">
          <ac:chgData name="edwin landivar" userId="ae2ac59f40d9f62d" providerId="LiveId" clId="{05098C8F-0343-488B-A4C3-D62584B3AA98}" dt="2019-07-15T13:17:46.805" v="27"/>
          <ac:grpSpMkLst>
            <pc:docMk/>
            <pc:sldMk cId="837056114" sldId="613"/>
            <ac:grpSpMk id="21" creationId="{00000000-0000-0000-0000-000000000000}"/>
          </ac:grpSpMkLst>
        </pc:grpChg>
      </pc:sldChg>
      <pc:sldChg chg="modSp">
        <pc:chgData name="edwin landivar" userId="ae2ac59f40d9f62d" providerId="LiveId" clId="{05098C8F-0343-488B-A4C3-D62584B3AA98}" dt="2019-07-15T13:20:23.782" v="51" actId="1076"/>
        <pc:sldMkLst>
          <pc:docMk/>
          <pc:sldMk cId="1479977622" sldId="614"/>
        </pc:sldMkLst>
        <pc:spChg chg="mod">
          <ac:chgData name="edwin landivar" userId="ae2ac59f40d9f62d" providerId="LiveId" clId="{05098C8F-0343-488B-A4C3-D62584B3AA98}" dt="2019-07-15T13:20:23.782" v="51" actId="1076"/>
          <ac:spMkLst>
            <pc:docMk/>
            <pc:sldMk cId="1479977622" sldId="614"/>
            <ac:spMk id="11" creationId="{00000000-0000-0000-0000-000000000000}"/>
          </ac:spMkLst>
        </pc:spChg>
      </pc:sldChg>
      <pc:sldChg chg="modSp modNotesTx">
        <pc:chgData name="edwin landivar" userId="ae2ac59f40d9f62d" providerId="LiveId" clId="{05098C8F-0343-488B-A4C3-D62584B3AA98}" dt="2019-07-15T13:26:15.181" v="122" actId="20577"/>
        <pc:sldMkLst>
          <pc:docMk/>
          <pc:sldMk cId="668194125" sldId="616"/>
        </pc:sldMkLst>
        <pc:spChg chg="mod">
          <ac:chgData name="edwin landivar" userId="ae2ac59f40d9f62d" providerId="LiveId" clId="{05098C8F-0343-488B-A4C3-D62584B3AA98}" dt="2019-07-15T13:26:15.181" v="122" actId="20577"/>
          <ac:spMkLst>
            <pc:docMk/>
            <pc:sldMk cId="668194125" sldId="616"/>
            <ac:spMk id="7" creationId="{1867828F-492D-4BF1-8A4E-822DF2FD5B9B}"/>
          </ac:spMkLst>
        </pc:spChg>
        <pc:spChg chg="mod">
          <ac:chgData name="edwin landivar" userId="ae2ac59f40d9f62d" providerId="LiveId" clId="{05098C8F-0343-488B-A4C3-D62584B3AA98}" dt="2019-07-15T13:26:01.614" v="117" actId="1076"/>
          <ac:spMkLst>
            <pc:docMk/>
            <pc:sldMk cId="668194125" sldId="616"/>
            <ac:spMk id="10" creationId="{00000000-0000-0000-0000-000000000000}"/>
          </ac:spMkLst>
        </pc:spChg>
      </pc:sldChg>
      <pc:sldChg chg="modSp modNotesTx">
        <pc:chgData name="edwin landivar" userId="ae2ac59f40d9f62d" providerId="LiveId" clId="{05098C8F-0343-488B-A4C3-D62584B3AA98}" dt="2019-07-15T13:29:23.413" v="168" actId="12"/>
        <pc:sldMkLst>
          <pc:docMk/>
          <pc:sldMk cId="1542355900" sldId="618"/>
        </pc:sldMkLst>
        <pc:spChg chg="mod">
          <ac:chgData name="edwin landivar" userId="ae2ac59f40d9f62d" providerId="LiveId" clId="{05098C8F-0343-488B-A4C3-D62584B3AA98}" dt="2019-07-15T13:29:23.413" v="168" actId="12"/>
          <ac:spMkLst>
            <pc:docMk/>
            <pc:sldMk cId="1542355900" sldId="618"/>
            <ac:spMk id="7" creationId="{B0369C6B-D18C-4CCF-81D5-91F16F2021B5}"/>
          </ac:spMkLst>
        </pc:spChg>
        <pc:picChg chg="mod">
          <ac:chgData name="edwin landivar" userId="ae2ac59f40d9f62d" providerId="LiveId" clId="{05098C8F-0343-488B-A4C3-D62584B3AA98}" dt="2019-07-15T13:28:18.161" v="149" actId="167"/>
          <ac:picMkLst>
            <pc:docMk/>
            <pc:sldMk cId="1542355900" sldId="618"/>
            <ac:picMk id="6146" creationId="{C3B04EDF-50CB-4AE5-B58E-34564299BB0E}"/>
          </ac:picMkLst>
        </pc:picChg>
        <pc:picChg chg="mod">
          <ac:chgData name="edwin landivar" userId="ae2ac59f40d9f62d" providerId="LiveId" clId="{05098C8F-0343-488B-A4C3-D62584B3AA98}" dt="2019-07-15T13:28:14.656" v="148" actId="14100"/>
          <ac:picMkLst>
            <pc:docMk/>
            <pc:sldMk cId="1542355900" sldId="618"/>
            <ac:picMk id="6148" creationId="{DBD41AB5-75B2-482A-B306-FA8395E83193}"/>
          </ac:picMkLst>
        </pc:picChg>
      </pc:sldChg>
      <pc:sldChg chg="modSp modNotesTx">
        <pc:chgData name="edwin landivar" userId="ae2ac59f40d9f62d" providerId="LiveId" clId="{05098C8F-0343-488B-A4C3-D62584B3AA98}" dt="2019-07-15T13:24:13.707" v="105" actId="20577"/>
        <pc:sldMkLst>
          <pc:docMk/>
          <pc:sldMk cId="2599265895" sldId="619"/>
        </pc:sldMkLst>
        <pc:spChg chg="mod">
          <ac:chgData name="edwin landivar" userId="ae2ac59f40d9f62d" providerId="LiveId" clId="{05098C8F-0343-488B-A4C3-D62584B3AA98}" dt="2019-07-15T13:24:13.707" v="105" actId="20577"/>
          <ac:spMkLst>
            <pc:docMk/>
            <pc:sldMk cId="2599265895" sldId="619"/>
            <ac:spMk id="27" creationId="{00000000-0000-0000-0000-000000000000}"/>
          </ac:spMkLst>
        </pc:spChg>
        <pc:picChg chg="mod">
          <ac:chgData name="edwin landivar" userId="ae2ac59f40d9f62d" providerId="LiveId" clId="{05098C8F-0343-488B-A4C3-D62584B3AA98}" dt="2019-07-15T13:23:44.049" v="101" actId="167"/>
          <ac:picMkLst>
            <pc:docMk/>
            <pc:sldMk cId="2599265895" sldId="619"/>
            <ac:picMk id="8" creationId="{23D8E083-6FA6-45E6-8369-CA1A4E1C95AE}"/>
          </ac:picMkLst>
        </pc:picChg>
        <pc:picChg chg="mod">
          <ac:chgData name="edwin landivar" userId="ae2ac59f40d9f62d" providerId="LiveId" clId="{05098C8F-0343-488B-A4C3-D62584B3AA98}" dt="2019-07-15T13:23:23.969" v="95" actId="14100"/>
          <ac:picMkLst>
            <pc:docMk/>
            <pc:sldMk cId="2599265895" sldId="619"/>
            <ac:picMk id="4098" creationId="{25BCAE7C-829D-4980-9A6B-4CD97255EAE1}"/>
          </ac:picMkLst>
        </pc:picChg>
      </pc:sldChg>
      <pc:sldChg chg="modSp">
        <pc:chgData name="edwin landivar" userId="ae2ac59f40d9f62d" providerId="LiveId" clId="{05098C8F-0343-488B-A4C3-D62584B3AA98}" dt="2019-07-15T13:30:47.139" v="180" actId="122"/>
        <pc:sldMkLst>
          <pc:docMk/>
          <pc:sldMk cId="3481045880" sldId="622"/>
        </pc:sldMkLst>
        <pc:spChg chg="mod">
          <ac:chgData name="edwin landivar" userId="ae2ac59f40d9f62d" providerId="LiveId" clId="{05098C8F-0343-488B-A4C3-D62584B3AA98}" dt="2019-07-15T13:30:47.139" v="180" actId="122"/>
          <ac:spMkLst>
            <pc:docMk/>
            <pc:sldMk cId="3481045880" sldId="622"/>
            <ac:spMk id="14" creationId="{00000000-0000-0000-0000-000000000000}"/>
          </ac:spMkLst>
        </pc:spChg>
        <pc:grpChg chg="mod">
          <ac:chgData name="edwin landivar" userId="ae2ac59f40d9f62d" providerId="LiveId" clId="{05098C8F-0343-488B-A4C3-D62584B3AA98}" dt="2019-07-15T13:29:51.295" v="169"/>
          <ac:grpSpMkLst>
            <pc:docMk/>
            <pc:sldMk cId="3481045880" sldId="622"/>
            <ac:grpSpMk id="21" creationId="{00000000-0000-0000-0000-000000000000}"/>
          </ac:grpSpMkLst>
        </pc:grpChg>
      </pc:sldChg>
    </pc:docChg>
  </pc:docChgLst>
  <pc:docChgLst>
    <pc:chgData name="edwin landivar" userId="ae2ac59f40d9f62d" providerId="LiveId" clId="{99E087B3-81A7-45D2-B2E8-79EC90475C94}"/>
    <pc:docChg chg="undo custSel addSld modSld sldOrd modNotesMaster">
      <pc:chgData name="edwin landivar" userId="ae2ac59f40d9f62d" providerId="LiveId" clId="{99E087B3-81A7-45D2-B2E8-79EC90475C94}" dt="2019-07-16T15:46:06.573" v="721" actId="20577"/>
      <pc:docMkLst>
        <pc:docMk/>
      </pc:docMkLst>
      <pc:sldChg chg="addSp delSp modSp">
        <pc:chgData name="edwin landivar" userId="ae2ac59f40d9f62d" providerId="LiveId" clId="{99E087B3-81A7-45D2-B2E8-79EC90475C94}" dt="2019-07-16T14:19:34.632" v="512" actId="14100"/>
        <pc:sldMkLst>
          <pc:docMk/>
          <pc:sldMk cId="3378895467" sldId="606"/>
        </pc:sldMkLst>
        <pc:spChg chg="mod">
          <ac:chgData name="edwin landivar" userId="ae2ac59f40d9f62d" providerId="LiveId" clId="{99E087B3-81A7-45D2-B2E8-79EC90475C94}" dt="2019-07-16T13:34:10.244" v="59" actId="20577"/>
          <ac:spMkLst>
            <pc:docMk/>
            <pc:sldMk cId="3378895467" sldId="606"/>
            <ac:spMk id="5" creationId="{00000000-0000-0000-0000-000000000000}"/>
          </ac:spMkLst>
        </pc:spChg>
        <pc:picChg chg="add del mod">
          <ac:chgData name="edwin landivar" userId="ae2ac59f40d9f62d" providerId="LiveId" clId="{99E087B3-81A7-45D2-B2E8-79EC90475C94}" dt="2019-07-16T14:19:28.283" v="510" actId="478"/>
          <ac:picMkLst>
            <pc:docMk/>
            <pc:sldMk cId="3378895467" sldId="606"/>
            <ac:picMk id="2" creationId="{DBDA176F-49B9-4882-9723-EF1637642BBE}"/>
          </ac:picMkLst>
        </pc:picChg>
        <pc:picChg chg="add mod">
          <ac:chgData name="edwin landivar" userId="ae2ac59f40d9f62d" providerId="LiveId" clId="{99E087B3-81A7-45D2-B2E8-79EC90475C94}" dt="2019-07-16T14:19:34.632" v="512" actId="14100"/>
          <ac:picMkLst>
            <pc:docMk/>
            <pc:sldMk cId="3378895467" sldId="606"/>
            <ac:picMk id="6" creationId="{ADE62816-4C31-49BE-A0FB-9345C0A44FDC}"/>
          </ac:picMkLst>
        </pc:picChg>
        <pc:picChg chg="del">
          <ac:chgData name="edwin landivar" userId="ae2ac59f40d9f62d" providerId="LiveId" clId="{99E087B3-81A7-45D2-B2E8-79EC90475C94}" dt="2019-07-16T14:08:41.825" v="500" actId="478"/>
          <ac:picMkLst>
            <pc:docMk/>
            <pc:sldMk cId="3378895467" sldId="606"/>
            <ac:picMk id="1026" creationId="{D1309E7F-1BE2-40D3-836C-222700FCE3DA}"/>
          </ac:picMkLst>
        </pc:picChg>
      </pc:sldChg>
      <pc:sldChg chg="addSp delSp modSp">
        <pc:chgData name="edwin landivar" userId="ae2ac59f40d9f62d" providerId="LiveId" clId="{99E087B3-81A7-45D2-B2E8-79EC90475C94}" dt="2019-07-16T14:18:14.632" v="509" actId="1076"/>
        <pc:sldMkLst>
          <pc:docMk/>
          <pc:sldMk cId="837056114" sldId="613"/>
        </pc:sldMkLst>
        <pc:spChg chg="mod">
          <ac:chgData name="edwin landivar" userId="ae2ac59f40d9f62d" providerId="LiveId" clId="{99E087B3-81A7-45D2-B2E8-79EC90475C94}" dt="2019-07-16T14:18:14.632" v="509" actId="1076"/>
          <ac:spMkLst>
            <pc:docMk/>
            <pc:sldMk cId="837056114" sldId="613"/>
            <ac:spMk id="14" creationId="{00000000-0000-0000-0000-000000000000}"/>
          </ac:spMkLst>
        </pc:spChg>
        <pc:grpChg chg="mod">
          <ac:chgData name="edwin landivar" userId="ae2ac59f40d9f62d" providerId="LiveId" clId="{99E087B3-81A7-45D2-B2E8-79EC90475C94}" dt="2019-07-16T13:36:58.444" v="60"/>
          <ac:grpSpMkLst>
            <pc:docMk/>
            <pc:sldMk cId="837056114" sldId="613"/>
            <ac:grpSpMk id="21" creationId="{00000000-0000-0000-0000-000000000000}"/>
          </ac:grpSpMkLst>
        </pc:grpChg>
        <pc:picChg chg="add mod">
          <ac:chgData name="edwin landivar" userId="ae2ac59f40d9f62d" providerId="LiveId" clId="{99E087B3-81A7-45D2-B2E8-79EC90475C94}" dt="2019-07-16T14:18:05.411" v="508" actId="167"/>
          <ac:picMkLst>
            <pc:docMk/>
            <pc:sldMk cId="837056114" sldId="613"/>
            <ac:picMk id="2050" creationId="{17E10F28-54D3-40EA-A5E5-11A7383727DD}"/>
          </ac:picMkLst>
        </pc:picChg>
        <pc:picChg chg="del">
          <ac:chgData name="edwin landivar" userId="ae2ac59f40d9f62d" providerId="LiveId" clId="{99E087B3-81A7-45D2-B2E8-79EC90475C94}" dt="2019-07-16T14:17:48.255" v="504" actId="478"/>
          <ac:picMkLst>
            <pc:docMk/>
            <pc:sldMk cId="837056114" sldId="613"/>
            <ac:picMk id="2054" creationId="{9113860D-644B-41CD-9EC2-D850787973C8}"/>
          </ac:picMkLst>
        </pc:picChg>
      </pc:sldChg>
      <pc:sldChg chg="addSp delSp modSp">
        <pc:chgData name="edwin landivar" userId="ae2ac59f40d9f62d" providerId="LiveId" clId="{99E087B3-81A7-45D2-B2E8-79EC90475C94}" dt="2019-07-16T14:29:51.184" v="553" actId="14100"/>
        <pc:sldMkLst>
          <pc:docMk/>
          <pc:sldMk cId="1479977622" sldId="614"/>
        </pc:sldMkLst>
        <pc:spChg chg="mod">
          <ac:chgData name="edwin landivar" userId="ae2ac59f40d9f62d" providerId="LiveId" clId="{99E087B3-81A7-45D2-B2E8-79EC90475C94}" dt="2019-07-16T14:29:36.400" v="549" actId="1076"/>
          <ac:spMkLst>
            <pc:docMk/>
            <pc:sldMk cId="1479977622" sldId="614"/>
            <ac:spMk id="9" creationId="{B785FD58-7E78-41DD-B8F9-95CAC72BE8C1}"/>
          </ac:spMkLst>
        </pc:spChg>
        <pc:spChg chg="mod">
          <ac:chgData name="edwin landivar" userId="ae2ac59f40d9f62d" providerId="LiveId" clId="{99E087B3-81A7-45D2-B2E8-79EC90475C94}" dt="2019-07-16T14:29:40.625" v="550" actId="1076"/>
          <ac:spMkLst>
            <pc:docMk/>
            <pc:sldMk cId="1479977622" sldId="614"/>
            <ac:spMk id="10" creationId="{B79F5B80-9173-4780-8ABB-39C0302D06F1}"/>
          </ac:spMkLst>
        </pc:spChg>
        <pc:spChg chg="del mod">
          <ac:chgData name="edwin landivar" userId="ae2ac59f40d9f62d" providerId="LiveId" clId="{99E087B3-81A7-45D2-B2E8-79EC90475C94}" dt="2019-07-16T14:29:25.477" v="547" actId="478"/>
          <ac:spMkLst>
            <pc:docMk/>
            <pc:sldMk cId="1479977622" sldId="614"/>
            <ac:spMk id="11" creationId="{00000000-0000-0000-0000-000000000000}"/>
          </ac:spMkLst>
        </pc:spChg>
        <pc:spChg chg="mod">
          <ac:chgData name="edwin landivar" userId="ae2ac59f40d9f62d" providerId="LiveId" clId="{99E087B3-81A7-45D2-B2E8-79EC90475C94}" dt="2019-07-16T14:29:43.810" v="551" actId="1076"/>
          <ac:spMkLst>
            <pc:docMk/>
            <pc:sldMk cId="1479977622" sldId="614"/>
            <ac:spMk id="12" creationId="{FDA60557-BA79-460F-BF5F-4FA86BF69E8D}"/>
          </ac:spMkLst>
        </pc:spChg>
        <pc:grpChg chg="add mod">
          <ac:chgData name="edwin landivar" userId="ae2ac59f40d9f62d" providerId="LiveId" clId="{99E087B3-81A7-45D2-B2E8-79EC90475C94}" dt="2019-07-16T14:29:22.564" v="546"/>
          <ac:grpSpMkLst>
            <pc:docMk/>
            <pc:sldMk cId="1479977622" sldId="614"/>
            <ac:grpSpMk id="7" creationId="{6A2EE282-3F0E-48E3-8A4C-4C198B8FBCBE}"/>
          </ac:grpSpMkLst>
        </pc:grpChg>
        <pc:picChg chg="add mod">
          <ac:chgData name="edwin landivar" userId="ae2ac59f40d9f62d" providerId="LiveId" clId="{99E087B3-81A7-45D2-B2E8-79EC90475C94}" dt="2019-07-16T14:29:51.184" v="553" actId="14100"/>
          <ac:picMkLst>
            <pc:docMk/>
            <pc:sldMk cId="1479977622" sldId="614"/>
            <ac:picMk id="3074" creationId="{61B35E24-3EB2-42EF-BC93-4A665870E3EF}"/>
          </ac:picMkLst>
        </pc:picChg>
        <pc:picChg chg="del">
          <ac:chgData name="edwin landivar" userId="ae2ac59f40d9f62d" providerId="LiveId" clId="{99E087B3-81A7-45D2-B2E8-79EC90475C94}" dt="2019-07-16T14:19:47.665" v="513" actId="478"/>
          <ac:picMkLst>
            <pc:docMk/>
            <pc:sldMk cId="1479977622" sldId="614"/>
            <ac:picMk id="3076" creationId="{1B602EC8-6B49-4377-BEAB-8D9EE1E11304}"/>
          </ac:picMkLst>
        </pc:picChg>
        <pc:picChg chg="del mod">
          <ac:chgData name="edwin landivar" userId="ae2ac59f40d9f62d" providerId="LiveId" clId="{99E087B3-81A7-45D2-B2E8-79EC90475C94}" dt="2019-07-16T14:28:22.603" v="533" actId="478"/>
          <ac:picMkLst>
            <pc:docMk/>
            <pc:sldMk cId="1479977622" sldId="614"/>
            <ac:picMk id="3080" creationId="{CC6A24FD-83E9-4D17-B755-F98ABBAD1050}"/>
          </ac:picMkLst>
        </pc:picChg>
      </pc:sldChg>
      <pc:sldChg chg="addSp delSp modSp modNotesTx">
        <pc:chgData name="edwin landivar" userId="ae2ac59f40d9f62d" providerId="LiveId" clId="{99E087B3-81A7-45D2-B2E8-79EC90475C94}" dt="2019-07-16T15:08:29.760" v="665" actId="167"/>
        <pc:sldMkLst>
          <pc:docMk/>
          <pc:sldMk cId="668194125" sldId="616"/>
        </pc:sldMkLst>
        <pc:spChg chg="mod">
          <ac:chgData name="edwin landivar" userId="ae2ac59f40d9f62d" providerId="LiveId" clId="{99E087B3-81A7-45D2-B2E8-79EC90475C94}" dt="2019-07-16T15:08:03.157" v="660" actId="17032"/>
          <ac:spMkLst>
            <pc:docMk/>
            <pc:sldMk cId="668194125" sldId="616"/>
            <ac:spMk id="7" creationId="{1867828F-492D-4BF1-8A4E-822DF2FD5B9B}"/>
          </ac:spMkLst>
        </pc:spChg>
        <pc:spChg chg="del mod">
          <ac:chgData name="edwin landivar" userId="ae2ac59f40d9f62d" providerId="LiveId" clId="{99E087B3-81A7-45D2-B2E8-79EC90475C94}" dt="2019-07-16T13:52:51.501" v="306" actId="478"/>
          <ac:spMkLst>
            <pc:docMk/>
            <pc:sldMk cId="668194125" sldId="616"/>
            <ac:spMk id="10" creationId="{00000000-0000-0000-0000-000000000000}"/>
          </ac:spMkLst>
        </pc:spChg>
        <pc:spChg chg="add mod ord">
          <ac:chgData name="edwin landivar" userId="ae2ac59f40d9f62d" providerId="LiveId" clId="{99E087B3-81A7-45D2-B2E8-79EC90475C94}" dt="2019-07-16T15:08:25.941" v="664" actId="167"/>
          <ac:spMkLst>
            <pc:docMk/>
            <pc:sldMk cId="668194125" sldId="616"/>
            <ac:spMk id="11" creationId="{000A3D02-EEEC-4528-90F1-EF34E378C585}"/>
          </ac:spMkLst>
        </pc:spChg>
        <pc:picChg chg="add mod ord">
          <ac:chgData name="edwin landivar" userId="ae2ac59f40d9f62d" providerId="LiveId" clId="{99E087B3-81A7-45D2-B2E8-79EC90475C94}" dt="2019-07-16T15:08:29.760" v="665" actId="167"/>
          <ac:picMkLst>
            <pc:docMk/>
            <pc:sldMk cId="668194125" sldId="616"/>
            <ac:picMk id="3" creationId="{CDEBD535-209A-490E-99F1-3B1A797B1813}"/>
          </ac:picMkLst>
        </pc:picChg>
        <pc:picChg chg="del mod">
          <ac:chgData name="edwin landivar" userId="ae2ac59f40d9f62d" providerId="LiveId" clId="{99E087B3-81A7-45D2-B2E8-79EC90475C94}" dt="2019-07-16T13:52:47.220" v="304" actId="478"/>
          <ac:picMkLst>
            <pc:docMk/>
            <pc:sldMk cId="668194125" sldId="616"/>
            <ac:picMk id="9" creationId="{88CEFF72-D39A-4250-A217-0C8D632D660D}"/>
          </ac:picMkLst>
        </pc:picChg>
      </pc:sldChg>
      <pc:sldChg chg="addSp delSp modSp modNotesTx">
        <pc:chgData name="edwin landivar" userId="ae2ac59f40d9f62d" providerId="LiveId" clId="{99E087B3-81A7-45D2-B2E8-79EC90475C94}" dt="2019-07-16T15:11:49.567" v="676" actId="167"/>
        <pc:sldMkLst>
          <pc:docMk/>
          <pc:sldMk cId="1542355900" sldId="618"/>
        </pc:sldMkLst>
        <pc:spChg chg="mod">
          <ac:chgData name="edwin landivar" userId="ae2ac59f40d9f62d" providerId="LiveId" clId="{99E087B3-81A7-45D2-B2E8-79EC90475C94}" dt="2019-07-16T15:11:36.286" v="673" actId="17032"/>
          <ac:spMkLst>
            <pc:docMk/>
            <pc:sldMk cId="1542355900" sldId="618"/>
            <ac:spMk id="7" creationId="{B0369C6B-D18C-4CCF-81D5-91F16F2021B5}"/>
          </ac:spMkLst>
        </pc:spChg>
        <pc:spChg chg="add ord">
          <ac:chgData name="edwin landivar" userId="ae2ac59f40d9f62d" providerId="LiveId" clId="{99E087B3-81A7-45D2-B2E8-79EC90475C94}" dt="2019-07-16T15:11:47.246" v="675" actId="167"/>
          <ac:spMkLst>
            <pc:docMk/>
            <pc:sldMk cId="1542355900" sldId="618"/>
            <ac:spMk id="8" creationId="{952E69BF-CBD5-4093-90B8-854A86A7ABE3}"/>
          </ac:spMkLst>
        </pc:spChg>
        <pc:picChg chg="del">
          <ac:chgData name="edwin landivar" userId="ae2ac59f40d9f62d" providerId="LiveId" clId="{99E087B3-81A7-45D2-B2E8-79EC90475C94}" dt="2019-07-16T13:58:14.329" v="378" actId="478"/>
          <ac:picMkLst>
            <pc:docMk/>
            <pc:sldMk cId="1542355900" sldId="618"/>
            <ac:picMk id="6146" creationId="{C3B04EDF-50CB-4AE5-B58E-34564299BB0E}"/>
          </ac:picMkLst>
        </pc:picChg>
        <pc:picChg chg="del mod">
          <ac:chgData name="edwin landivar" userId="ae2ac59f40d9f62d" providerId="LiveId" clId="{99E087B3-81A7-45D2-B2E8-79EC90475C94}" dt="2019-07-16T13:58:18.636" v="380" actId="478"/>
          <ac:picMkLst>
            <pc:docMk/>
            <pc:sldMk cId="1542355900" sldId="618"/>
            <ac:picMk id="6148" creationId="{DBD41AB5-75B2-482A-B306-FA8395E83193}"/>
          </ac:picMkLst>
        </pc:picChg>
        <pc:picChg chg="add mod">
          <ac:chgData name="edwin landivar" userId="ae2ac59f40d9f62d" providerId="LiveId" clId="{99E087B3-81A7-45D2-B2E8-79EC90475C94}" dt="2019-07-16T15:11:49.567" v="676" actId="167"/>
          <ac:picMkLst>
            <pc:docMk/>
            <pc:sldMk cId="1542355900" sldId="618"/>
            <ac:picMk id="7170" creationId="{6D0CA66B-F9D3-42DA-AAF4-49B18EB6FAD1}"/>
          </ac:picMkLst>
        </pc:picChg>
      </pc:sldChg>
      <pc:sldChg chg="addSp delSp modSp modNotesTx">
        <pc:chgData name="edwin landivar" userId="ae2ac59f40d9f62d" providerId="LiveId" clId="{99E087B3-81A7-45D2-B2E8-79EC90475C94}" dt="2019-07-16T15:01:55.639" v="645" actId="167"/>
        <pc:sldMkLst>
          <pc:docMk/>
          <pc:sldMk cId="2599265895" sldId="619"/>
        </pc:sldMkLst>
        <pc:spChg chg="add mod ord">
          <ac:chgData name="edwin landivar" userId="ae2ac59f40d9f62d" providerId="LiveId" clId="{99E087B3-81A7-45D2-B2E8-79EC90475C94}" dt="2019-07-16T15:01:47.368" v="643" actId="167"/>
          <ac:spMkLst>
            <pc:docMk/>
            <pc:sldMk cId="2599265895" sldId="619"/>
            <ac:spMk id="2" creationId="{65A7E11F-DF5A-4A09-A3C4-EBD10079B248}"/>
          </ac:spMkLst>
        </pc:spChg>
        <pc:spChg chg="add mod ord">
          <ac:chgData name="edwin landivar" userId="ae2ac59f40d9f62d" providerId="LiveId" clId="{99E087B3-81A7-45D2-B2E8-79EC90475C94}" dt="2019-07-16T15:01:52.703" v="644" actId="167"/>
          <ac:spMkLst>
            <pc:docMk/>
            <pc:sldMk cId="2599265895" sldId="619"/>
            <ac:spMk id="9" creationId="{227275EF-EC61-4770-89C0-348F5818FF93}"/>
          </ac:spMkLst>
        </pc:spChg>
        <pc:spChg chg="mod">
          <ac:chgData name="edwin landivar" userId="ae2ac59f40d9f62d" providerId="LiveId" clId="{99E087B3-81A7-45D2-B2E8-79EC90475C94}" dt="2019-07-16T15:00:36.935" v="634" actId="17032"/>
          <ac:spMkLst>
            <pc:docMk/>
            <pc:sldMk cId="2599265895" sldId="619"/>
            <ac:spMk id="27" creationId="{00000000-0000-0000-0000-000000000000}"/>
          </ac:spMkLst>
        </pc:spChg>
        <pc:picChg chg="del">
          <ac:chgData name="edwin landivar" userId="ae2ac59f40d9f62d" providerId="LiveId" clId="{99E087B3-81A7-45D2-B2E8-79EC90475C94}" dt="2019-07-16T13:47:14.298" v="231" actId="478"/>
          <ac:picMkLst>
            <pc:docMk/>
            <pc:sldMk cId="2599265895" sldId="619"/>
            <ac:picMk id="8" creationId="{23D8E083-6FA6-45E6-8369-CA1A4E1C95AE}"/>
          </ac:picMkLst>
        </pc:picChg>
        <pc:picChg chg="del">
          <ac:chgData name="edwin landivar" userId="ae2ac59f40d9f62d" providerId="LiveId" clId="{99E087B3-81A7-45D2-B2E8-79EC90475C94}" dt="2019-07-16T13:47:19.732" v="233" actId="478"/>
          <ac:picMkLst>
            <pc:docMk/>
            <pc:sldMk cId="2599265895" sldId="619"/>
            <ac:picMk id="4098" creationId="{25BCAE7C-829D-4980-9A6B-4CD97255EAE1}"/>
          </ac:picMkLst>
        </pc:picChg>
        <pc:picChg chg="add mod">
          <ac:chgData name="edwin landivar" userId="ae2ac59f40d9f62d" providerId="LiveId" clId="{99E087B3-81A7-45D2-B2E8-79EC90475C94}" dt="2019-07-16T15:01:55.639" v="645" actId="167"/>
          <ac:picMkLst>
            <pc:docMk/>
            <pc:sldMk cId="2599265895" sldId="619"/>
            <ac:picMk id="6146" creationId="{1B4362EF-45C4-4768-A649-BDDF8FCD55AB}"/>
          </ac:picMkLst>
        </pc:picChg>
      </pc:sldChg>
      <pc:sldChg chg="addSp delSp modSp">
        <pc:chgData name="edwin landivar" userId="ae2ac59f40d9f62d" providerId="LiveId" clId="{99E087B3-81A7-45D2-B2E8-79EC90475C94}" dt="2019-07-16T15:19:10.199" v="715" actId="1076"/>
        <pc:sldMkLst>
          <pc:docMk/>
          <pc:sldMk cId="3481045880" sldId="622"/>
        </pc:sldMkLst>
        <pc:spChg chg="add del mod">
          <ac:chgData name="edwin landivar" userId="ae2ac59f40d9f62d" providerId="LiveId" clId="{99E087B3-81A7-45D2-B2E8-79EC90475C94}" dt="2019-07-16T15:16:00.724" v="710" actId="931"/>
          <ac:spMkLst>
            <pc:docMk/>
            <pc:sldMk cId="3481045880" sldId="622"/>
            <ac:spMk id="3" creationId="{F89C285D-1392-441C-9CC1-AF9C903BF303}"/>
          </ac:spMkLst>
        </pc:spChg>
        <pc:spChg chg="mod">
          <ac:chgData name="edwin landivar" userId="ae2ac59f40d9f62d" providerId="LiveId" clId="{99E087B3-81A7-45D2-B2E8-79EC90475C94}" dt="2019-07-16T15:15:08.927" v="706" actId="1076"/>
          <ac:spMkLst>
            <pc:docMk/>
            <pc:sldMk cId="3481045880" sldId="622"/>
            <ac:spMk id="5" creationId="{00000000-0000-0000-0000-000000000000}"/>
          </ac:spMkLst>
        </pc:spChg>
        <pc:spChg chg="add del mod">
          <ac:chgData name="edwin landivar" userId="ae2ac59f40d9f62d" providerId="LiveId" clId="{99E087B3-81A7-45D2-B2E8-79EC90475C94}" dt="2019-07-16T15:18:59.026" v="712" actId="931"/>
          <ac:spMkLst>
            <pc:docMk/>
            <pc:sldMk cId="3481045880" sldId="622"/>
            <ac:spMk id="10" creationId="{C04F1378-B8D4-48AA-98F5-2FA353D2DA04}"/>
          </ac:spMkLst>
        </pc:spChg>
        <pc:spChg chg="mod">
          <ac:chgData name="edwin landivar" userId="ae2ac59f40d9f62d" providerId="LiveId" clId="{99E087B3-81A7-45D2-B2E8-79EC90475C94}" dt="2019-07-16T14:05:34.261" v="497" actId="6549"/>
          <ac:spMkLst>
            <pc:docMk/>
            <pc:sldMk cId="3481045880" sldId="622"/>
            <ac:spMk id="14" creationId="{00000000-0000-0000-0000-000000000000}"/>
          </ac:spMkLst>
        </pc:spChg>
        <pc:spChg chg="mod">
          <ac:chgData name="edwin landivar" userId="ae2ac59f40d9f62d" providerId="LiveId" clId="{99E087B3-81A7-45D2-B2E8-79EC90475C94}" dt="2019-07-16T15:19:06.445" v="714" actId="1076"/>
          <ac:spMkLst>
            <pc:docMk/>
            <pc:sldMk cId="3481045880" sldId="622"/>
            <ac:spMk id="15" creationId="{00000000-0000-0000-0000-000000000000}"/>
          </ac:spMkLst>
        </pc:spChg>
        <pc:grpChg chg="mod">
          <ac:chgData name="edwin landivar" userId="ae2ac59f40d9f62d" providerId="LiveId" clId="{99E087B3-81A7-45D2-B2E8-79EC90475C94}" dt="2019-07-16T15:19:10.199" v="715" actId="1076"/>
          <ac:grpSpMkLst>
            <pc:docMk/>
            <pc:sldMk cId="3481045880" sldId="622"/>
            <ac:grpSpMk id="21" creationId="{00000000-0000-0000-0000-000000000000}"/>
          </ac:grpSpMkLst>
        </pc:grpChg>
        <pc:picChg chg="add del mod">
          <ac:chgData name="edwin landivar" userId="ae2ac59f40d9f62d" providerId="LiveId" clId="{99E087B3-81A7-45D2-B2E8-79EC90475C94}" dt="2019-07-16T15:16:04.758" v="711" actId="478"/>
          <ac:picMkLst>
            <pc:docMk/>
            <pc:sldMk cId="3481045880" sldId="622"/>
            <ac:picMk id="6" creationId="{3E76AB88-126D-4E30-9B53-D629740CFD4C}"/>
          </ac:picMkLst>
        </pc:picChg>
        <pc:picChg chg="del">
          <ac:chgData name="edwin landivar" userId="ae2ac59f40d9f62d" providerId="LiveId" clId="{99E087B3-81A7-45D2-B2E8-79EC90475C94}" dt="2019-07-16T15:15:16.123" v="709" actId="478"/>
          <ac:picMkLst>
            <pc:docMk/>
            <pc:sldMk cId="3481045880" sldId="622"/>
            <ac:picMk id="8" creationId="{0E45CBAA-788F-4380-8FEB-97D07807B2DD}"/>
          </ac:picMkLst>
        </pc:picChg>
        <pc:picChg chg="add mod ord">
          <ac:chgData name="edwin landivar" userId="ae2ac59f40d9f62d" providerId="LiveId" clId="{99E087B3-81A7-45D2-B2E8-79EC90475C94}" dt="2019-07-16T15:19:03.488" v="713" actId="167"/>
          <ac:picMkLst>
            <pc:docMk/>
            <pc:sldMk cId="3481045880" sldId="622"/>
            <ac:picMk id="12" creationId="{5A87D9BB-37CC-4813-8F57-6FBC502D4626}"/>
          </ac:picMkLst>
        </pc:picChg>
      </pc:sldChg>
      <pc:sldChg chg="addSp delSp modSp add ord modNotesTx">
        <pc:chgData name="edwin landivar" userId="ae2ac59f40d9f62d" providerId="LiveId" clId="{99E087B3-81A7-45D2-B2E8-79EC90475C94}" dt="2019-07-16T14:44:53.727" v="622" actId="1076"/>
        <pc:sldMkLst>
          <pc:docMk/>
          <pc:sldMk cId="3568748920" sldId="623"/>
        </pc:sldMkLst>
        <pc:spChg chg="mod">
          <ac:chgData name="edwin landivar" userId="ae2ac59f40d9f62d" providerId="LiveId" clId="{99E087B3-81A7-45D2-B2E8-79EC90475C94}" dt="2019-07-16T13:44:56.255" v="219" actId="1076"/>
          <ac:spMkLst>
            <pc:docMk/>
            <pc:sldMk cId="3568748920" sldId="623"/>
            <ac:spMk id="5" creationId="{00000000-0000-0000-0000-000000000000}"/>
          </ac:spMkLst>
        </pc:spChg>
        <pc:spChg chg="mod">
          <ac:chgData name="edwin landivar" userId="ae2ac59f40d9f62d" providerId="LiveId" clId="{99E087B3-81A7-45D2-B2E8-79EC90475C94}" dt="2019-07-16T13:44:05.176" v="210" actId="1076"/>
          <ac:spMkLst>
            <pc:docMk/>
            <pc:sldMk cId="3568748920" sldId="623"/>
            <ac:spMk id="7" creationId="{00000000-0000-0000-0000-000000000000}"/>
          </ac:spMkLst>
        </pc:spChg>
        <pc:spChg chg="mod">
          <ac:chgData name="edwin landivar" userId="ae2ac59f40d9f62d" providerId="LiveId" clId="{99E087B3-81A7-45D2-B2E8-79EC90475C94}" dt="2019-07-16T13:45:10.664" v="222" actId="20577"/>
          <ac:spMkLst>
            <pc:docMk/>
            <pc:sldMk cId="3568748920" sldId="623"/>
            <ac:spMk id="14" creationId="{00000000-0000-0000-0000-000000000000}"/>
          </ac:spMkLst>
        </pc:spChg>
        <pc:spChg chg="mod ord">
          <ac:chgData name="edwin landivar" userId="ae2ac59f40d9f62d" providerId="LiveId" clId="{99E087B3-81A7-45D2-B2E8-79EC90475C94}" dt="2019-07-16T14:44:36.147" v="619" actId="167"/>
          <ac:spMkLst>
            <pc:docMk/>
            <pc:sldMk cId="3568748920" sldId="623"/>
            <ac:spMk id="15" creationId="{00000000-0000-0000-0000-000000000000}"/>
          </ac:spMkLst>
        </pc:spChg>
        <pc:grpChg chg="mod">
          <ac:chgData name="edwin landivar" userId="ae2ac59f40d9f62d" providerId="LiveId" clId="{99E087B3-81A7-45D2-B2E8-79EC90475C94}" dt="2019-07-16T14:44:53.727" v="622" actId="1076"/>
          <ac:grpSpMkLst>
            <pc:docMk/>
            <pc:sldMk cId="3568748920" sldId="623"/>
            <ac:grpSpMk id="21" creationId="{00000000-0000-0000-0000-000000000000}"/>
          </ac:grpSpMkLst>
        </pc:grpChg>
        <pc:picChg chg="del">
          <ac:chgData name="edwin landivar" userId="ae2ac59f40d9f62d" providerId="LiveId" clId="{99E087B3-81A7-45D2-B2E8-79EC90475C94}" dt="2019-07-16T14:32:27.486" v="592" actId="478"/>
          <ac:picMkLst>
            <pc:docMk/>
            <pc:sldMk cId="3568748920" sldId="623"/>
            <ac:picMk id="2054" creationId="{9113860D-644B-41CD-9EC2-D850787973C8}"/>
          </ac:picMkLst>
        </pc:picChg>
        <pc:picChg chg="add mod">
          <ac:chgData name="edwin landivar" userId="ae2ac59f40d9f62d" providerId="LiveId" clId="{99E087B3-81A7-45D2-B2E8-79EC90475C94}" dt="2019-07-16T14:32:58.303" v="599" actId="14100"/>
          <ac:picMkLst>
            <pc:docMk/>
            <pc:sldMk cId="3568748920" sldId="623"/>
            <ac:picMk id="4098" creationId="{9C1DFBEB-87F3-4A53-B15A-BB01D2B0202F}"/>
          </ac:picMkLst>
        </pc:picChg>
        <pc:picChg chg="add mod">
          <ac:chgData name="edwin landivar" userId="ae2ac59f40d9f62d" providerId="LiveId" clId="{99E087B3-81A7-45D2-B2E8-79EC90475C94}" dt="2019-07-16T14:44:38.910" v="620" actId="167"/>
          <ac:picMkLst>
            <pc:docMk/>
            <pc:sldMk cId="3568748920" sldId="623"/>
            <ac:picMk id="4100" creationId="{0CD8C70E-4F04-4DEB-B1E1-8CB603365129}"/>
          </ac:picMkLst>
        </pc:picChg>
        <pc:picChg chg="add mod">
          <ac:chgData name="edwin landivar" userId="ae2ac59f40d9f62d" providerId="LiveId" clId="{99E087B3-81A7-45D2-B2E8-79EC90475C94}" dt="2019-07-16T14:44:47.806" v="621" actId="167"/>
          <ac:picMkLst>
            <pc:docMk/>
            <pc:sldMk cId="3568748920" sldId="623"/>
            <ac:picMk id="4102" creationId="{9EFA71E5-9DBD-493C-81F5-EEC936E88A5D}"/>
          </ac:picMkLst>
        </pc:picChg>
      </pc:sldChg>
      <pc:sldChg chg="addSp delSp modSp add modNotesTx">
        <pc:chgData name="edwin landivar" userId="ae2ac59f40d9f62d" providerId="LiveId" clId="{99E087B3-81A7-45D2-B2E8-79EC90475C94}" dt="2019-07-16T15:08:16.826" v="661" actId="1076"/>
        <pc:sldMkLst>
          <pc:docMk/>
          <pc:sldMk cId="4193490015" sldId="624"/>
        </pc:sldMkLst>
        <pc:spChg chg="mod">
          <ac:chgData name="edwin landivar" userId="ae2ac59f40d9f62d" providerId="LiveId" clId="{99E087B3-81A7-45D2-B2E8-79EC90475C94}" dt="2019-07-16T13:46:11.241" v="230" actId="2710"/>
          <ac:spMkLst>
            <pc:docMk/>
            <pc:sldMk cId="4193490015" sldId="624"/>
            <ac:spMk id="14" creationId="{00000000-0000-0000-0000-000000000000}"/>
          </ac:spMkLst>
        </pc:spChg>
        <pc:spChg chg="mod">
          <ac:chgData name="edwin landivar" userId="ae2ac59f40d9f62d" providerId="LiveId" clId="{99E087B3-81A7-45D2-B2E8-79EC90475C94}" dt="2019-07-16T15:08:16.826" v="661" actId="1076"/>
          <ac:spMkLst>
            <pc:docMk/>
            <pc:sldMk cId="4193490015" sldId="624"/>
            <ac:spMk id="15" creationId="{00000000-0000-0000-0000-000000000000}"/>
          </ac:spMkLst>
        </pc:spChg>
        <pc:grpChg chg="mod">
          <ac:chgData name="edwin landivar" userId="ae2ac59f40d9f62d" providerId="LiveId" clId="{99E087B3-81A7-45D2-B2E8-79EC90475C94}" dt="2019-07-16T15:00:45.775" v="635" actId="1076"/>
          <ac:grpSpMkLst>
            <pc:docMk/>
            <pc:sldMk cId="4193490015" sldId="624"/>
            <ac:grpSpMk id="21" creationId="{00000000-0000-0000-0000-000000000000}"/>
          </ac:grpSpMkLst>
        </pc:grpChg>
        <pc:picChg chg="del">
          <ac:chgData name="edwin landivar" userId="ae2ac59f40d9f62d" providerId="LiveId" clId="{99E087B3-81A7-45D2-B2E8-79EC90475C94}" dt="2019-07-16T14:55:36.337" v="623" actId="478"/>
          <ac:picMkLst>
            <pc:docMk/>
            <pc:sldMk cId="4193490015" sldId="624"/>
            <ac:picMk id="2054" creationId="{9113860D-644B-41CD-9EC2-D850787973C8}"/>
          </ac:picMkLst>
        </pc:picChg>
        <pc:picChg chg="add mod">
          <ac:chgData name="edwin landivar" userId="ae2ac59f40d9f62d" providerId="LiveId" clId="{99E087B3-81A7-45D2-B2E8-79EC90475C94}" dt="2019-07-16T14:55:47.502" v="627" actId="167"/>
          <ac:picMkLst>
            <pc:docMk/>
            <pc:sldMk cId="4193490015" sldId="624"/>
            <ac:picMk id="5122" creationId="{CAD45897-E2D3-4416-ACEB-090A0C880298}"/>
          </ac:picMkLst>
        </pc:picChg>
      </pc:sldChg>
      <pc:sldChg chg="addSp modSp add modNotesTx">
        <pc:chgData name="edwin landivar" userId="ae2ac59f40d9f62d" providerId="LiveId" clId="{99E087B3-81A7-45D2-B2E8-79EC90475C94}" dt="2019-07-16T15:46:06.573" v="721" actId="20577"/>
        <pc:sldMkLst>
          <pc:docMk/>
          <pc:sldMk cId="149751213" sldId="625"/>
        </pc:sldMkLst>
        <pc:spChg chg="add mod ord">
          <ac:chgData name="edwin landivar" userId="ae2ac59f40d9f62d" providerId="LiveId" clId="{99E087B3-81A7-45D2-B2E8-79EC90475C94}" dt="2019-07-16T15:14:26.666" v="701" actId="1076"/>
          <ac:spMkLst>
            <pc:docMk/>
            <pc:sldMk cId="149751213" sldId="625"/>
            <ac:spMk id="6" creationId="{5A029062-0B40-4469-A9C2-00C47831E7F0}"/>
          </ac:spMkLst>
        </pc:spChg>
        <pc:spChg chg="mod">
          <ac:chgData name="edwin landivar" userId="ae2ac59f40d9f62d" providerId="LiveId" clId="{99E087B3-81A7-45D2-B2E8-79EC90475C94}" dt="2019-07-16T15:46:06.573" v="721" actId="20577"/>
          <ac:spMkLst>
            <pc:docMk/>
            <pc:sldMk cId="149751213" sldId="625"/>
            <ac:spMk id="7" creationId="{B0369C6B-D18C-4CCF-81D5-91F16F2021B5}"/>
          </ac:spMkLst>
        </pc:spChg>
        <pc:spChg chg="mod">
          <ac:chgData name="edwin landivar" userId="ae2ac59f40d9f62d" providerId="LiveId" clId="{99E087B3-81A7-45D2-B2E8-79EC90475C94}" dt="2019-07-16T14:04:48.065" v="493" actId="1076"/>
          <ac:spMkLst>
            <pc:docMk/>
            <pc:sldMk cId="149751213" sldId="625"/>
            <ac:spMk id="12" creationId="{00000000-0000-0000-0000-000000000000}"/>
          </ac:spMkLst>
        </pc:spChg>
        <pc:picChg chg="add mod ord">
          <ac:chgData name="edwin landivar" userId="ae2ac59f40d9f62d" providerId="LiveId" clId="{99E087B3-81A7-45D2-B2E8-79EC90475C94}" dt="2019-07-16T15:14:05.588" v="696" actId="167"/>
          <ac:picMkLst>
            <pc:docMk/>
            <pc:sldMk cId="149751213" sldId="625"/>
            <ac:picMk id="3" creationId="{5D10D3DA-91F7-49DA-8F18-CF63E88ED941}"/>
          </ac:picMkLst>
        </pc:picChg>
        <pc:picChg chg="add mod ord">
          <ac:chgData name="edwin landivar" userId="ae2ac59f40d9f62d" providerId="LiveId" clId="{99E087B3-81A7-45D2-B2E8-79EC90475C94}" dt="2019-07-16T15:14:02.195" v="695" actId="167"/>
          <ac:picMkLst>
            <pc:docMk/>
            <pc:sldMk cId="149751213" sldId="625"/>
            <ac:picMk id="5" creationId="{CB4253DA-5D13-4C2C-BB1C-0B09A8000DB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uk-UA"/>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FB027185-10FB-4A57-B3F0-45136A811A24}" type="datetimeFigureOut">
              <a:rPr lang="uk-UA" smtClean="0"/>
              <a:t>18.07.2019</a:t>
            </a:fld>
            <a:endParaRPr lang="uk-UA"/>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uk-UA"/>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uk-UA"/>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BD9C3A12-1E0F-412B-B376-8089A55D946C}" type="slidenum">
              <a:rPr lang="uk-UA" smtClean="0"/>
              <a:t>‹Nº›</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osha.gov/SLTC/etools/construction/struckby/mainpage.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safetytalkideas.com/safetytalks/spotter-safety/"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afetytalkideas.com/safetytalks/pinch-points-hand-injuries/"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safetytalkideas.com/safetytalks/motor-vehicle-safety-loose-cargo/"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afetytalkideas.com/safetytalks/fatigu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1925047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r>
              <a:rPr lang="en-US" sz="1200" b="1" kern="1200" dirty="0">
                <a:solidFill>
                  <a:schemeClr val="tx1"/>
                </a:solidFill>
                <a:effectLst/>
                <a:latin typeface="+mn-lt"/>
                <a:ea typeface="+mn-ea"/>
                <a:cs typeface="+mn-cs"/>
              </a:rPr>
              <a:t>General Operating Precautions</a:t>
            </a:r>
            <a:endParaRPr lang="en-US" sz="1200" kern="1200" dirty="0">
              <a:solidFill>
                <a:schemeClr val="tx1"/>
              </a:solidFill>
              <a:effectLst/>
              <a:latin typeface="+mn-lt"/>
              <a:ea typeface="+mn-ea"/>
              <a:cs typeface="+mn-cs"/>
            </a:endParaRPr>
          </a:p>
          <a:p>
            <a:pPr marL="171450" lvl="0" indent="-171450">
              <a:buFont typeface="Courier New" panose="02070309020205020404" pitchFamily="49" charset="0"/>
              <a:buChar char="o"/>
            </a:pPr>
            <a:r>
              <a:rPr lang="en-US" sz="1200" kern="1200" dirty="0">
                <a:solidFill>
                  <a:schemeClr val="tx1"/>
                </a:solidFill>
                <a:effectLst/>
                <a:latin typeface="+mn-lt"/>
                <a:ea typeface="+mn-ea"/>
                <a:cs typeface="+mn-cs"/>
              </a:rPr>
              <a:t>Machines should be maintained in good working order.  All vital parts such as motors, chassis, blades, blade holders, tracks, drives, hydraulic and pneumatic mechanisms, and transmissions should be thoroughly inspected each day.</a:t>
            </a:r>
          </a:p>
          <a:p>
            <a:pPr marL="171450" lvl="0" indent="-171450">
              <a:buFont typeface="Courier New" panose="02070309020205020404" pitchFamily="49" charset="0"/>
              <a:buChar char="o"/>
            </a:pPr>
            <a:r>
              <a:rPr lang="en-US" sz="1200" kern="1200" dirty="0">
                <a:solidFill>
                  <a:schemeClr val="tx1"/>
                </a:solidFill>
                <a:effectLst/>
                <a:latin typeface="+mn-lt"/>
                <a:ea typeface="+mn-ea"/>
                <a:cs typeface="+mn-cs"/>
              </a:rPr>
              <a:t>Before using the starting motor, the operator should check to make sure that all operating controls are in the neutral position.</a:t>
            </a:r>
          </a:p>
          <a:p>
            <a:pPr marL="171450" lvl="0" indent="-171450">
              <a:buFont typeface="Courier New" panose="02070309020205020404" pitchFamily="49" charset="0"/>
              <a:buChar char="o"/>
            </a:pPr>
            <a:r>
              <a:rPr lang="en-US" sz="1200" kern="1200" dirty="0">
                <a:solidFill>
                  <a:schemeClr val="tx1"/>
                </a:solidFill>
                <a:effectLst/>
                <a:latin typeface="+mn-lt"/>
                <a:ea typeface="+mn-ea"/>
                <a:cs typeface="+mn-cs"/>
              </a:rPr>
              <a:t>Machines should be operated at speeds and in a manner consistent with conditions on the particular job.</a:t>
            </a:r>
          </a:p>
          <a:p>
            <a:pPr marL="171450" lvl="0" indent="-171450">
              <a:buFont typeface="Courier New" panose="02070309020205020404" pitchFamily="49" charset="0"/>
              <a:buChar char="o"/>
            </a:pPr>
            <a:r>
              <a:rPr lang="en-US" sz="1200" kern="1200" dirty="0">
                <a:solidFill>
                  <a:schemeClr val="tx1"/>
                </a:solidFill>
                <a:effectLst/>
                <a:latin typeface="+mn-lt"/>
                <a:ea typeface="+mn-ea"/>
                <a:cs typeface="+mn-cs"/>
              </a:rPr>
              <a:t>Before starting a job, the operator must be given instructions regarding the work to be done.</a:t>
            </a:r>
          </a:p>
          <a:p>
            <a:pPr marL="171450" lvl="0" indent="-171450">
              <a:buFont typeface="Courier New" panose="02070309020205020404" pitchFamily="49" charset="0"/>
              <a:buChar char="o"/>
            </a:pPr>
            <a:r>
              <a:rPr lang="en-US" sz="1200" kern="1200" dirty="0">
                <a:solidFill>
                  <a:schemeClr val="tx1"/>
                </a:solidFill>
                <a:effectLst/>
                <a:latin typeface="+mn-lt"/>
                <a:ea typeface="+mn-ea"/>
                <a:cs typeface="+mn-cs"/>
              </a:rPr>
              <a:t>At no time should a piece of equipment be left unattended while the motor is running, especially if the machine is on an inclined surface or on loose material.</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10</a:t>
            </a:fld>
            <a:endParaRPr lang="uk-UA"/>
          </a:p>
        </p:txBody>
      </p:sp>
    </p:spTree>
    <p:extLst>
      <p:ext uri="{BB962C8B-B14F-4D97-AF65-F5344CB8AC3E}">
        <p14:creationId xmlns:p14="http://schemas.microsoft.com/office/powerpoint/2010/main" val="769588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possible, equipment should be driven entirely off the road at night.  When any portion of the machine projects into the road, it should be adequately marked with red lights or flares.  Red flags should be used in daytime.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Operators should stop motors and refrain from smoking during refueling operations.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operator should keep deck plates or steps on equipment free from grease, oil, ice and mud.  Corded soles shoes are recommended.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Employees, other than operator, should not ride on equipment.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Operators should not wear loose clothing, which can get caught in moving parts of equipment.</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11</a:t>
            </a:fld>
            <a:endParaRPr lang="uk-UA"/>
          </a:p>
        </p:txBody>
      </p:sp>
    </p:spTree>
    <p:extLst>
      <p:ext uri="{BB962C8B-B14F-4D97-AF65-F5344CB8AC3E}">
        <p14:creationId xmlns:p14="http://schemas.microsoft.com/office/powerpoint/2010/main" val="1273322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Final Word</a:t>
            </a:r>
          </a:p>
          <a:p>
            <a:r>
              <a:rPr lang="en-US" sz="1200" kern="1200" dirty="0">
                <a:solidFill>
                  <a:schemeClr val="tx1"/>
                </a:solidFill>
                <a:effectLst/>
                <a:latin typeface="+mn-lt"/>
                <a:ea typeface="+mn-ea"/>
                <a:cs typeface="+mn-cs"/>
              </a:rPr>
              <a:t>There are many hazards that are present when dealing with heavy equipment on the work site. Consider what unique hazards / dangers the equipment and job tasks create in your work site. Constant focus on pre – planning as well as what safeguards are needed is important to remain safe while operating heavy equipment. </a:t>
            </a:r>
            <a:endParaRPr lang="en-US" sz="1300" dirty="0"/>
          </a:p>
        </p:txBody>
      </p:sp>
      <p:sp>
        <p:nvSpPr>
          <p:cNvPr id="4" name="Slide Number Placeholder 3"/>
          <p:cNvSpPr>
            <a:spLocks noGrp="1"/>
          </p:cNvSpPr>
          <p:nvPr>
            <p:ph type="sldNum" sz="quarter" idx="10"/>
          </p:nvPr>
        </p:nvSpPr>
        <p:spPr/>
        <p:txBody>
          <a:bodyPr/>
          <a:lstStyle/>
          <a:p>
            <a:fld id="{BD9C3A12-1E0F-412B-B376-8089A55D946C}" type="slidenum">
              <a:rPr lang="uk-UA" smtClean="0"/>
              <a:t>12</a:t>
            </a:fld>
            <a:endParaRPr lang="uk-UA"/>
          </a:p>
        </p:txBody>
      </p:sp>
    </p:spTree>
    <p:extLst>
      <p:ext uri="{BB962C8B-B14F-4D97-AF65-F5344CB8AC3E}">
        <p14:creationId xmlns:p14="http://schemas.microsoft.com/office/powerpoint/2010/main" val="2338256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 Handling Equipment  - Heavy Equipment</a:t>
            </a:r>
            <a:endParaRPr lang="en-US" sz="1300" dirty="0"/>
          </a:p>
        </p:txBody>
      </p:sp>
      <p:sp>
        <p:nvSpPr>
          <p:cNvPr id="4" name="Slide Number Placeholder 3"/>
          <p:cNvSpPr>
            <a:spLocks noGrp="1"/>
          </p:cNvSpPr>
          <p:nvPr>
            <p:ph type="sldNum" sz="quarter" idx="10"/>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35646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What’s at Stake?</a:t>
            </a:r>
          </a:p>
          <a:p>
            <a:r>
              <a:rPr lang="en-US" sz="1200" kern="1200" dirty="0">
                <a:solidFill>
                  <a:schemeClr val="tx1"/>
                </a:solidFill>
                <a:effectLst/>
                <a:latin typeface="+mn-lt"/>
                <a:ea typeface="+mn-ea"/>
                <a:cs typeface="+mn-cs"/>
              </a:rPr>
              <a:t>Heavy equipment is used on many different kinds of work sites all around the world. Such heavy equipment includes cranes, maintainers, bull dozers front leaders, dump trucks, excavators. These are used in virtually all construction sites. This equipment is effective but also hazardous. Proper work planning as well as operating equipment limited to its use, are essential steps for safe operation.</a:t>
            </a:r>
          </a:p>
        </p:txBody>
      </p:sp>
      <p:sp>
        <p:nvSpPr>
          <p:cNvPr id="4" name="Slide Number Placeholder 3"/>
          <p:cNvSpPr>
            <a:spLocks noGrp="1"/>
          </p:cNvSpPr>
          <p:nvPr>
            <p:ph type="sldNum" sz="quarter" idx="10"/>
          </p:nvPr>
        </p:nvSpPr>
        <p:spPr/>
        <p:txBody>
          <a:bodyPr/>
          <a:lstStyle/>
          <a:p>
            <a:fld id="{BD9C3A12-1E0F-412B-B376-8089A55D946C}" type="slidenum">
              <a:rPr lang="uk-UA" smtClean="0"/>
              <a:t>3</a:t>
            </a:fld>
            <a:endParaRPr lang="uk-UA"/>
          </a:p>
        </p:txBody>
      </p:sp>
    </p:spTree>
    <p:extLst>
      <p:ext uri="{BB962C8B-B14F-4D97-AF65-F5344CB8AC3E}">
        <p14:creationId xmlns:p14="http://schemas.microsoft.com/office/powerpoint/2010/main" val="317261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What’s the Danger?</a:t>
            </a:r>
            <a:endParaRPr lang="en-US" sz="1300" dirty="0"/>
          </a:p>
          <a:p>
            <a:r>
              <a:rPr lang="en-US" sz="1200" kern="1200" dirty="0">
                <a:solidFill>
                  <a:schemeClr val="tx1"/>
                </a:solidFill>
                <a:effectLst/>
                <a:latin typeface="+mn-lt"/>
                <a:ea typeface="+mn-ea"/>
                <a:cs typeface="+mn-cs"/>
              </a:rPr>
              <a:t>These are many different dangers or hazards associated with heavy equipment. The two major hazards / dangers that are responsible for the majority of injuries and fatalities are:</a:t>
            </a:r>
          </a:p>
          <a:p>
            <a:r>
              <a:rPr lang="en-US" sz="1200" b="1" kern="1200" dirty="0">
                <a:solidFill>
                  <a:schemeClr val="tx1"/>
                </a:solidFill>
                <a:effectLst/>
                <a:latin typeface="+mn-lt"/>
                <a:ea typeface="+mn-ea"/>
                <a:cs typeface="+mn-cs"/>
              </a:rPr>
              <a:t>Struck-by incidents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One of the biggest exposures for a fatality on a construction site is ground personnel being struck by moving equipment. </a:t>
            </a:r>
            <a:r>
              <a:rPr lang="en-US" sz="1200"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OSHA states</a:t>
            </a:r>
            <a:r>
              <a:rPr lang="en-US" sz="1200" kern="1200" dirty="0">
                <a:solidFill>
                  <a:schemeClr val="tx1"/>
                </a:solidFill>
                <a:effectLst/>
                <a:latin typeface="+mn-lt"/>
                <a:ea typeface="+mn-ea"/>
                <a:cs typeface="+mn-cs"/>
              </a:rPr>
              <a:t> approximately 75% of struck-by fatalities involve heavy equipment such as trucks or cranes. It is everyone’s responsibility to look out for one another while working around this equipment.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 Work areas where heavy equipment is should be clearly marked and barricaded. Unnecessary foot traffic should be eliminated in these barricaded work areas.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Ground personnel entering a work area where there is equipment operating need to make their presence known to all operators in the area.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Operators should avoid backing whenever possible and need to stop their work task if they lose sight of any ground personnel.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spotter should be used if equipment is operating in a tight area or when operating around ground personnel. In certain situations it could </a:t>
            </a:r>
            <a:r>
              <a:rPr lang="en-US" sz="1200" u="none" kern="1200" dirty="0">
                <a:solidFill>
                  <a:schemeClr val="tx1"/>
                </a:solidFill>
                <a:effectLst/>
                <a:latin typeface="+mn-lt"/>
                <a:ea typeface="+mn-ea"/>
                <a:cs typeface="+mn-cs"/>
              </a:rPr>
              <a:t>more </a:t>
            </a:r>
            <a:r>
              <a:rPr lang="en-US" sz="1200" kern="1200" dirty="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hazardous to use a spotter</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Plan work tasks accordingly and eliminate the need for a spotter if possible.</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269152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What’s the Danger?</a:t>
            </a:r>
          </a:p>
          <a:p>
            <a:r>
              <a:rPr lang="en-US" sz="1200" b="1" kern="1200" dirty="0">
                <a:solidFill>
                  <a:schemeClr val="tx1"/>
                </a:solidFill>
                <a:effectLst/>
                <a:latin typeface="+mn-lt"/>
                <a:ea typeface="+mn-ea"/>
                <a:cs typeface="+mn-cs"/>
              </a:rPr>
              <a:t>Caught-in or between incidents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These incidents are very similar to struck-by incidents, however there are differences. A struck-by incident is when an object striking a person causes the injury. A caught-in or between incident is when there is an injury due to crushing between two objects.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 excavator bucket swinging around and striking a person in an open field would be a struck-by incident. An excavator counter weight that turns and pins a person against a wall would be a caught-in or between incident.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One important safeguard in protecting yourself from these incidents is to stay out of the line of fire and always leave yourself an “out”.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should first always consider the safest place to be around equipment with regards to the line of fire.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Never put yourself in a situation where you do not have an out to escape danger.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is important to always be able to get out of the way if other safeguards fail and you are put in a situation where you can become of victim of these incidents.</a:t>
            </a:r>
          </a:p>
        </p:txBody>
      </p:sp>
      <p:sp>
        <p:nvSpPr>
          <p:cNvPr id="4" name="Slide Number Placeholder 3"/>
          <p:cNvSpPr>
            <a:spLocks noGrp="1"/>
          </p:cNvSpPr>
          <p:nvPr>
            <p:ph type="sldNum" sz="quarter" idx="10"/>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1534371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What’s the Danger?</a:t>
            </a:r>
          </a:p>
          <a:p>
            <a:r>
              <a:rPr lang="en-US" sz="1200" b="1" kern="1200" dirty="0">
                <a:solidFill>
                  <a:schemeClr val="tx1"/>
                </a:solidFill>
                <a:effectLst/>
                <a:latin typeface="+mn-lt"/>
                <a:ea typeface="+mn-ea"/>
                <a:cs typeface="+mn-cs"/>
              </a:rPr>
              <a:t>Other Hazards / Dangers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While struck – by incidents, caught – in or between incidents, and tip overs are prominent, there are other hazards / dangers.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Slips, trips, and falls are some of most common types of incidents that result in injuries to workers. Operators of heavy equipment are not exempt from these incidents occurring to them. Climbing into the cab of equipment or walking on the slick surfaces of a machine are two common occurrences that can result in a slip, trip, or fall injury for an operator.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Pinch points are located in many different places on a piece of heavy equipment. Door jams or equipment hoods are two common </a:t>
            </a:r>
            <a:r>
              <a:rPr lang="en-US" sz="1200" b="1" u="none" strike="noStrike" kern="1200" dirty="0">
                <a:solidFill>
                  <a:schemeClr val="tx1"/>
                </a:solidFill>
                <a:effectLst/>
                <a:latin typeface="+mn-lt"/>
                <a:ea typeface="+mn-ea"/>
                <a:cs typeface="+mn-cs"/>
                <a:hlinkClick r:id="rId3"/>
              </a:rPr>
              <a:t>pinch point</a:t>
            </a:r>
            <a:r>
              <a:rPr lang="en-US" sz="1200" kern="1200" dirty="0">
                <a:solidFill>
                  <a:schemeClr val="tx1"/>
                </a:solidFill>
                <a:effectLst/>
                <a:latin typeface="+mn-lt"/>
                <a:ea typeface="+mn-ea"/>
                <a:cs typeface="+mn-cs"/>
              </a:rPr>
              <a:t> locations where operators injure fingers.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Loose cargo can lead to injury due to an operator losing control of their equipment. A loss in control results from an operator being distracted from their work due to objects moving around in their cab. Another way </a:t>
            </a:r>
            <a:r>
              <a:rPr lang="en-US" sz="1200" u="none" strike="noStrike" kern="1200" dirty="0">
                <a:solidFill>
                  <a:schemeClr val="tx1"/>
                </a:solidFill>
                <a:effectLst/>
                <a:latin typeface="+mn-lt"/>
                <a:ea typeface="+mn-ea"/>
                <a:cs typeface="+mn-cs"/>
                <a:hlinkClick r:id="rId4"/>
              </a:rPr>
              <a:t>loose cargo</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can lead to an incident is when an object that is not secured gets stuck in a control or under a pedal of the equipment.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Leaks on equipment can lead to multiple different types of injuries or property loss. A leak in a pressurized line is especially hazardous. Hydraulic lines that are leaking can inject fluid underneath the skin of a worker. This kills tissue which often results in amputation of the affected body part if not treated quickly. Leaking equipment can also lead to a slip incident for those workers who happen to step on the fluid.</a:t>
            </a:r>
          </a:p>
          <a:p>
            <a:pPr marL="171450" lvl="0" indent="-171450">
              <a:buFont typeface="Arial" panose="020B0604020202020204" pitchFamily="34" charset="0"/>
              <a:buChar char="•"/>
            </a:pP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6</a:t>
            </a:fld>
            <a:endParaRPr lang="uk-UA"/>
          </a:p>
        </p:txBody>
      </p:sp>
    </p:spTree>
    <p:extLst>
      <p:ext uri="{BB962C8B-B14F-4D97-AF65-F5344CB8AC3E}">
        <p14:creationId xmlns:p14="http://schemas.microsoft.com/office/powerpoint/2010/main" val="3827059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What’s the Danger?</a:t>
            </a:r>
          </a:p>
          <a:p>
            <a:r>
              <a:rPr lang="en-US" sz="1200" kern="1200" dirty="0">
                <a:solidFill>
                  <a:schemeClr val="tx1"/>
                </a:solidFill>
                <a:effectLst/>
                <a:latin typeface="+mn-lt"/>
                <a:ea typeface="+mn-ea"/>
                <a:cs typeface="+mn-cs"/>
              </a:rPr>
              <a:t>Additionally, there are also other sources of injury that are problematic for operators and personnel.</a:t>
            </a:r>
          </a:p>
          <a:p>
            <a:pPr lvl="0"/>
            <a:r>
              <a:rPr lang="en-US" sz="1200" kern="1200" dirty="0">
                <a:solidFill>
                  <a:schemeClr val="tx1"/>
                </a:solidFill>
                <a:effectLst/>
                <a:latin typeface="+mn-lt"/>
                <a:ea typeface="+mn-ea"/>
                <a:cs typeface="+mn-cs"/>
              </a:rPr>
              <a:t>Repairing and servicing equipment in dangerous positions.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Striking individuals or other vehicles with the equipment, particularly its blade.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Unexpected violent tipping of the equipment.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Uncontrolled traffic within or through the work area.</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Unexpected violent shocks or jars to the machine.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Sudden movement of a power unit while it is being attached to earth moving equipment.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Limbs of trees or overhead obstructions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Leaving earth moving or other equipment in dangerous positions while unattended.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Failure of lifting mechanisms.</a:t>
            </a:r>
          </a:p>
          <a:p>
            <a:pPr marL="171450" lvl="0" indent="-171450">
              <a:buFont typeface="Arial" panose="020B0604020202020204" pitchFamily="34" charset="0"/>
              <a:buChar char="•"/>
            </a:pP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2535576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to Protect Yourself</a:t>
            </a:r>
          </a:p>
          <a:p>
            <a:r>
              <a:rPr lang="en-US" sz="1200" kern="1200" dirty="0">
                <a:solidFill>
                  <a:schemeClr val="tx1"/>
                </a:solidFill>
                <a:effectLst/>
                <a:latin typeface="+mn-lt"/>
                <a:ea typeface="+mn-ea"/>
                <a:cs typeface="+mn-cs"/>
              </a:rPr>
              <a:t>It is obvious that there are many hazards and dangers in the use and operation of heavy equipment. Well-coordinated “operating maintenance procedures” can ensure, as best, as possible, the safety of those working with and around heavy equipment.</a:t>
            </a:r>
          </a:p>
          <a:p>
            <a:pPr fontAlgn="base"/>
            <a:r>
              <a:rPr lang="en-US" sz="1200" b="1" kern="1200" dirty="0">
                <a:solidFill>
                  <a:schemeClr val="tx1"/>
                </a:solidFill>
                <a:effectLst/>
                <a:latin typeface="+mn-lt"/>
                <a:ea typeface="+mn-ea"/>
                <a:cs typeface="+mn-cs"/>
              </a:rPr>
              <a:t>Here are ways to eliminate / reduce and mitigate against the hazards and dangers.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Always use three points of contact when climbing into the cab of heavy equipment.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Clear boots and steps of any mud to avoid slick conditions.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Watch hand placement and avoid pinch point areas. Ensure equipment guards are in place and functioning to avoid hands or body parts from being caught-in or between them.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Maintain a clean cab. Ensure any items within the cab are tied down or secured properly.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Always complete a pre-use inspection prior to using heavy equipment. Tag out equipment that has leaks until it is properly repaired.</a:t>
            </a:r>
          </a:p>
          <a:p>
            <a:endParaRPr lang="uk-UA" b="1" dirty="0"/>
          </a:p>
        </p:txBody>
      </p:sp>
      <p:sp>
        <p:nvSpPr>
          <p:cNvPr id="4" name="Slide Number Placeholder 3"/>
          <p:cNvSpPr>
            <a:spLocks noGrp="1"/>
          </p:cNvSpPr>
          <p:nvPr>
            <p:ph type="sldNum" sz="quarter" idx="10"/>
          </p:nvPr>
        </p:nvSpPr>
        <p:spPr/>
        <p:txBody>
          <a:bodyPr/>
          <a:lstStyle/>
          <a:p>
            <a:fld id="{BD9C3A12-1E0F-412B-B376-8089A55D946C}" type="slidenum">
              <a:rPr lang="uk-UA" smtClean="0"/>
              <a:t>8</a:t>
            </a:fld>
            <a:endParaRPr lang="uk-UA"/>
          </a:p>
        </p:txBody>
      </p:sp>
    </p:spTree>
    <p:extLst>
      <p:ext uri="{BB962C8B-B14F-4D97-AF65-F5344CB8AC3E}">
        <p14:creationId xmlns:p14="http://schemas.microsoft.com/office/powerpoint/2010/main" val="4173569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How to Protect Yourself</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Never check for leaks on pressurized lines with your hands, even while wearing gloves.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All equipment should be inspected prior to use. Any problems found with equipment should be corrected before it is used.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Equipment should have seatbelts and a roll over protective system to protect the operator in case of roll over or crash.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Work areas should be properly delineated and enough space given to heavy equipment to operate properly. Clear out all unnecessary personnel, objects, and vehicles from where the equipment is operating.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Operators should complete a walk around of their equipment every time before getting back into the cab to be sure no objects, people, or vehicles are in a blind spot.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Proper training and fit-for-work. Employees need to be familiar with the equipment that they operate. Employees also need to ensure that they are not operating equipment if they are excessively </a:t>
            </a:r>
            <a:r>
              <a:rPr lang="en-US" sz="1200"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fatigued</a:t>
            </a:r>
            <a:r>
              <a:rPr lang="en-US" sz="1200" kern="1200" dirty="0">
                <a:solidFill>
                  <a:schemeClr val="tx1"/>
                </a:solidFill>
                <a:effectLst/>
                <a:latin typeface="+mn-lt"/>
                <a:ea typeface="+mn-ea"/>
                <a:cs typeface="+mn-cs"/>
              </a:rPr>
              <a:t> or sick.</a:t>
            </a:r>
          </a:p>
          <a:p>
            <a:endParaRPr lang="en-US" sz="1300" dirty="0"/>
          </a:p>
        </p:txBody>
      </p:sp>
      <p:sp>
        <p:nvSpPr>
          <p:cNvPr id="4" name="Slide Number Placeholder 3"/>
          <p:cNvSpPr>
            <a:spLocks noGrp="1"/>
          </p:cNvSpPr>
          <p:nvPr>
            <p:ph type="sldNum" sz="quarter" idx="10"/>
          </p:nvPr>
        </p:nvSpPr>
        <p:spPr/>
        <p:txBody>
          <a:bodyPr/>
          <a:lstStyle/>
          <a:p>
            <a:fld id="{BD9C3A12-1E0F-412B-B376-8089A55D946C}" type="slidenum">
              <a:rPr lang="uk-UA" smtClean="0"/>
              <a:t>9</a:t>
            </a:fld>
            <a:endParaRPr lang="uk-UA"/>
          </a:p>
        </p:txBody>
      </p:sp>
    </p:spTree>
    <p:extLst>
      <p:ext uri="{BB962C8B-B14F-4D97-AF65-F5344CB8AC3E}">
        <p14:creationId xmlns:p14="http://schemas.microsoft.com/office/powerpoint/2010/main" val="3254185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7067205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70337450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AM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2532888"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3302927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M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502152"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0022214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AM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6053328" y="2633472"/>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9784080" y="2633472"/>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7592331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AM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00984" y="2715768"/>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7918704" y="2715768"/>
            <a:ext cx="2450592" cy="2450592"/>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12527280" y="2715768"/>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20528096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AM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37560" y="2935224"/>
            <a:ext cx="1591056" cy="1591056"/>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3337560" y="5980176"/>
            <a:ext cx="1591056" cy="1591056"/>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9811512" y="2935224"/>
            <a:ext cx="1591056" cy="1591056"/>
          </a:xfrm>
          <a:prstGeom prst="ellipse">
            <a:avLst/>
          </a:prstGeom>
          <a:ln w="25400">
            <a:solidFill>
              <a:schemeClr val="accent1"/>
            </a:solidFill>
          </a:ln>
        </p:spPr>
        <p:txBody>
          <a:bodyPr/>
          <a:lstStyle>
            <a:lvl1pPr>
              <a:defRPr sz="2000"/>
            </a:lvl1pPr>
          </a:lstStyle>
          <a:p>
            <a:endParaRPr lang="uk-UA"/>
          </a:p>
        </p:txBody>
      </p:sp>
      <p:sp>
        <p:nvSpPr>
          <p:cNvPr id="13" name="Picture Placeholder 12"/>
          <p:cNvSpPr>
            <a:spLocks noGrp="1"/>
          </p:cNvSpPr>
          <p:nvPr>
            <p:ph type="pic" sz="quarter" idx="14"/>
          </p:nvPr>
        </p:nvSpPr>
        <p:spPr>
          <a:xfrm>
            <a:off x="9811512" y="5981700"/>
            <a:ext cx="1591056" cy="1591056"/>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4635797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AM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89733436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413604017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spTree>
    <p:extLst>
      <p:ext uri="{BB962C8B-B14F-4D97-AF65-F5344CB8AC3E}">
        <p14:creationId xmlns:p14="http://schemas.microsoft.com/office/powerpoint/2010/main" val="3516453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69629812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spTree>
    <p:extLst>
      <p:ext uri="{BB962C8B-B14F-4D97-AF65-F5344CB8AC3E}">
        <p14:creationId xmlns:p14="http://schemas.microsoft.com/office/powerpoint/2010/main" val="1330331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G-SLIDE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12"/>
          <p:cNvSpPr>
            <a:spLocks noGrp="1"/>
          </p:cNvSpPr>
          <p:nvPr>
            <p:ph type="pic" sz="quarter" idx="11"/>
          </p:nvPr>
        </p:nvSpPr>
        <p:spPr>
          <a:xfrm>
            <a:off x="3273552" y="2779776"/>
            <a:ext cx="1444752" cy="1444752"/>
          </a:xfrm>
          <a:prstGeom prst="ellipse">
            <a:avLst/>
          </a:prstGeom>
          <a:ln w="25400">
            <a:solidFill>
              <a:schemeClr val="accent1"/>
            </a:solidFill>
          </a:ln>
        </p:spPr>
        <p:txBody>
          <a:bodyPr/>
          <a:lstStyle>
            <a:lvl1pPr>
              <a:defRPr sz="2000"/>
            </a:lvl1pPr>
          </a:lstStyle>
          <a:p>
            <a:endParaRPr lang="uk-UA"/>
          </a:p>
        </p:txBody>
      </p:sp>
      <p:sp>
        <p:nvSpPr>
          <p:cNvPr id="14" name="Picture Placeholder 12"/>
          <p:cNvSpPr>
            <a:spLocks noGrp="1"/>
          </p:cNvSpPr>
          <p:nvPr>
            <p:ph type="pic" sz="quarter" idx="12"/>
          </p:nvPr>
        </p:nvSpPr>
        <p:spPr>
          <a:xfrm>
            <a:off x="13780008" y="5779008"/>
            <a:ext cx="1444752" cy="144475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62653937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2093976"/>
            <a:ext cx="2743200" cy="2743200"/>
          </a:xfrm>
          <a:prstGeom prst="ellipse">
            <a:avLst/>
          </a:prstGeom>
          <a:ln w="25400">
            <a:solidFill>
              <a:schemeClr val="accent1"/>
            </a:solidFill>
          </a:ln>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9411797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G-SLIDE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1499616" y="3346704"/>
            <a:ext cx="3593592" cy="3593592"/>
          </a:xfrm>
          <a:prstGeom prst="rect">
            <a:avLst/>
          </a:prstGeom>
        </p:spPr>
        <p:txBody>
          <a:bodyPr/>
          <a:lstStyle/>
          <a:p>
            <a:endParaRPr lang="uk-UA"/>
          </a:p>
        </p:txBody>
      </p:sp>
    </p:spTree>
    <p:extLst>
      <p:ext uri="{BB962C8B-B14F-4D97-AF65-F5344CB8AC3E}">
        <p14:creationId xmlns:p14="http://schemas.microsoft.com/office/powerpoint/2010/main" val="25326873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G-SLIDE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18288000" cy="5486400"/>
          </a:xfrm>
          <a:prstGeom prst="rect">
            <a:avLst/>
          </a:prstGeom>
        </p:spPr>
        <p:txBody>
          <a:bodyPr/>
          <a:lstStyle/>
          <a:p>
            <a:endParaRPr lang="uk-UA"/>
          </a:p>
        </p:txBody>
      </p:sp>
    </p:spTree>
    <p:extLst>
      <p:ext uri="{BB962C8B-B14F-4D97-AF65-F5344CB8AC3E}">
        <p14:creationId xmlns:p14="http://schemas.microsoft.com/office/powerpoint/2010/main" val="10791360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189197058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089348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cxnSp>
        <p:nvCxnSpPr>
          <p:cNvPr id="4" name="Straight Connector 3"/>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34950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cxnSp>
        <p:nvCxnSpPr>
          <p:cNvPr id="4" name="Straight Connector 3"/>
          <p:cNvCxnSpPr/>
          <p:nvPr userDrawn="1"/>
        </p:nvCxnSpPr>
        <p:spPr>
          <a:xfrm>
            <a:off x="98869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099693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EVICES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3255264"/>
            <a:ext cx="2542032" cy="4526280"/>
          </a:xfrm>
          <a:prstGeom prst="rect">
            <a:avLst/>
          </a:prstGeom>
        </p:spPr>
        <p:txBody>
          <a:bodyPr/>
          <a:lstStyle/>
          <a:p>
            <a:endParaRPr lang="uk-UA"/>
          </a:p>
        </p:txBody>
      </p:sp>
    </p:spTree>
    <p:extLst>
      <p:ext uri="{BB962C8B-B14F-4D97-AF65-F5344CB8AC3E}">
        <p14:creationId xmlns:p14="http://schemas.microsoft.com/office/powerpoint/2010/main" val="320571165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5209429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5138928" y="3648456"/>
            <a:ext cx="2075688" cy="3758184"/>
          </a:xfrm>
          <a:prstGeom prst="rect">
            <a:avLst/>
          </a:prstGeom>
        </p:spPr>
        <p:txBody>
          <a:bodyPr/>
          <a:lstStyle/>
          <a:p>
            <a:endParaRPr lang="uk-UA"/>
          </a:p>
        </p:txBody>
      </p:sp>
      <p:sp>
        <p:nvSpPr>
          <p:cNvPr id="10" name="Picture Placeholder 5"/>
          <p:cNvSpPr>
            <a:spLocks noGrp="1"/>
          </p:cNvSpPr>
          <p:nvPr>
            <p:ph type="pic" sz="quarter" idx="12"/>
          </p:nvPr>
        </p:nvSpPr>
        <p:spPr>
          <a:xfrm>
            <a:off x="1563624" y="3648456"/>
            <a:ext cx="2075688" cy="3758184"/>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163824" y="3355848"/>
            <a:ext cx="2423160" cy="4315968"/>
          </a:xfrm>
          <a:prstGeom prst="rect">
            <a:avLst/>
          </a:prstGeom>
        </p:spPr>
        <p:txBody>
          <a:bodyPr/>
          <a:lstStyle/>
          <a:p>
            <a:endParaRPr lang="uk-UA"/>
          </a:p>
        </p:txBody>
      </p:sp>
    </p:spTree>
    <p:extLst>
      <p:ext uri="{BB962C8B-B14F-4D97-AF65-F5344CB8AC3E}">
        <p14:creationId xmlns:p14="http://schemas.microsoft.com/office/powerpoint/2010/main" val="281317247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VICES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2999232"/>
            <a:ext cx="3730752" cy="4983480"/>
          </a:xfrm>
          <a:prstGeom prst="rect">
            <a:avLst/>
          </a:prstGeom>
        </p:spPr>
        <p:txBody>
          <a:bodyPr/>
          <a:lstStyle/>
          <a:p>
            <a:endParaRPr lang="uk-UA"/>
          </a:p>
        </p:txBody>
      </p:sp>
    </p:spTree>
    <p:extLst>
      <p:ext uri="{BB962C8B-B14F-4D97-AF65-F5344CB8AC3E}">
        <p14:creationId xmlns:p14="http://schemas.microsoft.com/office/powerpoint/2010/main" val="418822960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VICES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51760" y="2990088"/>
            <a:ext cx="6400800" cy="3941064"/>
          </a:xfrm>
          <a:prstGeom prst="rect">
            <a:avLst/>
          </a:prstGeom>
        </p:spPr>
        <p:txBody>
          <a:bodyPr/>
          <a:lstStyle/>
          <a:p>
            <a:endParaRPr lang="uk-UA"/>
          </a:p>
        </p:txBody>
      </p:sp>
    </p:spTree>
    <p:extLst>
      <p:ext uri="{BB962C8B-B14F-4D97-AF65-F5344CB8AC3E}">
        <p14:creationId xmlns:p14="http://schemas.microsoft.com/office/powerpoint/2010/main" val="426477975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EVICES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438144" y="3054096"/>
            <a:ext cx="5276088" cy="3255264"/>
          </a:xfrm>
          <a:prstGeom prst="rect">
            <a:avLst/>
          </a:prstGeom>
        </p:spPr>
        <p:txBody>
          <a:bodyPr/>
          <a:lstStyle/>
          <a:p>
            <a:endParaRPr lang="uk-UA"/>
          </a:p>
        </p:txBody>
      </p:sp>
    </p:spTree>
    <p:extLst>
      <p:ext uri="{BB962C8B-B14F-4D97-AF65-F5344CB8AC3E}">
        <p14:creationId xmlns:p14="http://schemas.microsoft.com/office/powerpoint/2010/main" val="264707744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EVICES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121408" y="2953512"/>
            <a:ext cx="6519672" cy="3730752"/>
          </a:xfrm>
          <a:prstGeom prst="rect">
            <a:avLst/>
          </a:prstGeom>
        </p:spPr>
        <p:txBody>
          <a:bodyPr/>
          <a:lstStyle/>
          <a:p>
            <a:endParaRPr lang="uk-UA"/>
          </a:p>
        </p:txBody>
      </p:sp>
    </p:spTree>
    <p:extLst>
      <p:ext uri="{BB962C8B-B14F-4D97-AF65-F5344CB8AC3E}">
        <p14:creationId xmlns:p14="http://schemas.microsoft.com/office/powerpoint/2010/main" val="166257686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EVICES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002536" y="2788920"/>
            <a:ext cx="7178040" cy="4105656"/>
          </a:xfrm>
          <a:prstGeom prst="rect">
            <a:avLst/>
          </a:prstGeom>
        </p:spPr>
        <p:txBody>
          <a:bodyPr/>
          <a:lstStyle/>
          <a:p>
            <a:endParaRPr lang="uk-UA"/>
          </a:p>
        </p:txBody>
      </p:sp>
    </p:spTree>
    <p:extLst>
      <p:ext uri="{BB962C8B-B14F-4D97-AF65-F5344CB8AC3E}">
        <p14:creationId xmlns:p14="http://schemas.microsoft.com/office/powerpoint/2010/main" val="22621343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EVICES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5961888" y="2441448"/>
            <a:ext cx="5705856" cy="3246120"/>
          </a:xfrm>
          <a:prstGeom prst="rect">
            <a:avLst/>
          </a:prstGeom>
        </p:spPr>
        <p:txBody>
          <a:bodyPr/>
          <a:lstStyle>
            <a:lvl1pPr>
              <a:defRPr sz="2000"/>
            </a:lvl1pPr>
          </a:lstStyle>
          <a:p>
            <a:endParaRPr lang="uk-UA"/>
          </a:p>
        </p:txBody>
      </p:sp>
      <p:sp>
        <p:nvSpPr>
          <p:cNvPr id="11" name="Picture Placeholder 2"/>
          <p:cNvSpPr>
            <a:spLocks noGrp="1"/>
          </p:cNvSpPr>
          <p:nvPr>
            <p:ph type="pic" sz="quarter" idx="13"/>
          </p:nvPr>
        </p:nvSpPr>
        <p:spPr>
          <a:xfrm>
            <a:off x="3657600" y="5753100"/>
            <a:ext cx="685800" cy="1216152"/>
          </a:xfrm>
          <a:prstGeom prst="rect">
            <a:avLst/>
          </a:prstGeom>
        </p:spPr>
        <p:txBody>
          <a:bodyPr/>
          <a:lstStyle>
            <a:lvl1pPr>
              <a:defRPr sz="1200"/>
            </a:lvl1pPr>
          </a:lstStyle>
          <a:p>
            <a:endParaRPr lang="uk-UA"/>
          </a:p>
        </p:txBody>
      </p:sp>
      <p:sp>
        <p:nvSpPr>
          <p:cNvPr id="12" name="Picture Placeholder 2"/>
          <p:cNvSpPr>
            <a:spLocks noGrp="1"/>
          </p:cNvSpPr>
          <p:nvPr>
            <p:ph type="pic" sz="quarter" idx="14"/>
          </p:nvPr>
        </p:nvSpPr>
        <p:spPr>
          <a:xfrm>
            <a:off x="4690872" y="4754880"/>
            <a:ext cx="1645920" cy="2176272"/>
          </a:xfrm>
          <a:prstGeom prst="rect">
            <a:avLst/>
          </a:prstGeom>
        </p:spPr>
        <p:txBody>
          <a:bodyPr/>
          <a:lstStyle>
            <a:lvl1pPr>
              <a:defRPr sz="1200"/>
            </a:lvl1pPr>
          </a:lstStyle>
          <a:p>
            <a:endParaRPr lang="uk-UA"/>
          </a:p>
        </p:txBody>
      </p:sp>
      <p:sp>
        <p:nvSpPr>
          <p:cNvPr id="13" name="Picture Placeholder 2"/>
          <p:cNvSpPr>
            <a:spLocks noGrp="1"/>
          </p:cNvSpPr>
          <p:nvPr>
            <p:ph type="pic" sz="quarter" idx="15"/>
          </p:nvPr>
        </p:nvSpPr>
        <p:spPr>
          <a:xfrm>
            <a:off x="11055096" y="4334256"/>
            <a:ext cx="3886200" cy="2404872"/>
          </a:xfrm>
          <a:prstGeom prst="rect">
            <a:avLst/>
          </a:prstGeom>
        </p:spPr>
        <p:txBody>
          <a:bodyPr/>
          <a:lstStyle>
            <a:lvl1pPr>
              <a:defRPr sz="1200"/>
            </a:lvl1pPr>
          </a:lstStyle>
          <a:p>
            <a:endParaRPr lang="uk-UA"/>
          </a:p>
        </p:txBody>
      </p:sp>
    </p:spTree>
    <p:extLst>
      <p:ext uri="{BB962C8B-B14F-4D97-AF65-F5344CB8AC3E}">
        <p14:creationId xmlns:p14="http://schemas.microsoft.com/office/powerpoint/2010/main" val="200917993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EVICES OPT-9">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807208" y="3200400"/>
            <a:ext cx="3886200" cy="3886200"/>
          </a:xfrm>
          <a:prstGeom prst="rect">
            <a:avLst/>
          </a:prstGeom>
          <a:effectLst>
            <a:outerShdw blurRad="292100" dist="38100" dir="5400000" algn="t" rotWithShape="0">
              <a:schemeClr val="accent1">
                <a:alpha val="67000"/>
              </a:schemeClr>
            </a:outerShdw>
          </a:effectLst>
        </p:spPr>
        <p:txBody>
          <a:bodyPr/>
          <a:lstStyle/>
          <a:p>
            <a:endParaRPr lang="uk-UA"/>
          </a:p>
        </p:txBody>
      </p:sp>
    </p:spTree>
    <p:extLst>
      <p:ext uri="{BB962C8B-B14F-4D97-AF65-F5344CB8AC3E}">
        <p14:creationId xmlns:p14="http://schemas.microsoft.com/office/powerpoint/2010/main" val="133799537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EVICES OPT-11">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29384" y="3218688"/>
            <a:ext cx="2423160" cy="4315968"/>
          </a:xfrm>
          <a:prstGeom prst="rect">
            <a:avLst/>
          </a:prstGeom>
        </p:spPr>
        <p:txBody>
          <a:bodyPr/>
          <a:lstStyle/>
          <a:p>
            <a:endParaRPr lang="uk-UA"/>
          </a:p>
        </p:txBody>
      </p:sp>
    </p:spTree>
    <p:extLst>
      <p:ext uri="{BB962C8B-B14F-4D97-AF65-F5344CB8AC3E}">
        <p14:creationId xmlns:p14="http://schemas.microsoft.com/office/powerpoint/2010/main" val="2716150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EVICES OPT-12">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01952" y="3584448"/>
            <a:ext cx="2194560" cy="3886200"/>
          </a:xfrm>
          <a:prstGeom prst="rect">
            <a:avLst/>
          </a:prstGeom>
        </p:spPr>
        <p:txBody>
          <a:bodyPr/>
          <a:lstStyle/>
          <a:p>
            <a:endParaRPr lang="uk-UA"/>
          </a:p>
        </p:txBody>
      </p:sp>
      <p:sp>
        <p:nvSpPr>
          <p:cNvPr id="11" name="Picture Placeholder 5"/>
          <p:cNvSpPr>
            <a:spLocks noGrp="1"/>
          </p:cNvSpPr>
          <p:nvPr>
            <p:ph type="pic" sz="quarter" idx="12"/>
          </p:nvPr>
        </p:nvSpPr>
        <p:spPr>
          <a:xfrm>
            <a:off x="5468112" y="3584448"/>
            <a:ext cx="2194560" cy="3886200"/>
          </a:xfrm>
          <a:prstGeom prst="rect">
            <a:avLst/>
          </a:prstGeom>
        </p:spPr>
        <p:txBody>
          <a:bodyPr/>
          <a:lstStyle/>
          <a:p>
            <a:endParaRPr lang="uk-UA"/>
          </a:p>
        </p:txBody>
      </p:sp>
      <p:sp>
        <p:nvSpPr>
          <p:cNvPr id="12" name="Picture Placeholder 5"/>
          <p:cNvSpPr>
            <a:spLocks noGrp="1"/>
          </p:cNvSpPr>
          <p:nvPr>
            <p:ph type="pic" sz="quarter" idx="13"/>
          </p:nvPr>
        </p:nvSpPr>
        <p:spPr>
          <a:xfrm>
            <a:off x="3520440" y="3264408"/>
            <a:ext cx="2542032" cy="4526280"/>
          </a:xfrm>
          <a:prstGeom prst="rect">
            <a:avLst/>
          </a:prstGeom>
        </p:spPr>
        <p:txBody>
          <a:bodyPr/>
          <a:lstStyle/>
          <a:p>
            <a:endParaRPr lang="uk-UA"/>
          </a:p>
        </p:txBody>
      </p:sp>
    </p:spTree>
    <p:extLst>
      <p:ext uri="{BB962C8B-B14F-4D97-AF65-F5344CB8AC3E}">
        <p14:creationId xmlns:p14="http://schemas.microsoft.com/office/powerpoint/2010/main" val="372568595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EVICES OPT-13">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2624328" y="2990088"/>
            <a:ext cx="3730752" cy="4983480"/>
          </a:xfrm>
          <a:prstGeom prst="rect">
            <a:avLst/>
          </a:prstGeom>
        </p:spPr>
        <p:txBody>
          <a:bodyPr/>
          <a:lstStyle/>
          <a:p>
            <a:endParaRPr lang="uk-UA"/>
          </a:p>
        </p:txBody>
      </p:sp>
    </p:spTree>
    <p:extLst>
      <p:ext uri="{BB962C8B-B14F-4D97-AF65-F5344CB8AC3E}">
        <p14:creationId xmlns:p14="http://schemas.microsoft.com/office/powerpoint/2010/main" val="38155746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828681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EVICES OPT-15">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1655064" y="2788920"/>
            <a:ext cx="6967728" cy="3986784"/>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730979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EVICES OPT-16">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9"/>
          <p:cNvSpPr>
            <a:spLocks noGrp="1"/>
          </p:cNvSpPr>
          <p:nvPr>
            <p:ph type="pic" sz="quarter" idx="11"/>
          </p:nvPr>
        </p:nvSpPr>
        <p:spPr>
          <a:xfrm>
            <a:off x="4846320" y="3200400"/>
            <a:ext cx="8622792" cy="4846320"/>
          </a:xfrm>
          <a:prstGeom prst="rect">
            <a:avLst/>
          </a:prstGeom>
        </p:spPr>
        <p:txBody>
          <a:bodyPr/>
          <a:lstStyle/>
          <a:p>
            <a:endParaRPr lang="uk-UA"/>
          </a:p>
        </p:txBody>
      </p:sp>
    </p:spTree>
    <p:extLst>
      <p:ext uri="{BB962C8B-B14F-4D97-AF65-F5344CB8AC3E}">
        <p14:creationId xmlns:p14="http://schemas.microsoft.com/office/powerpoint/2010/main" val="153085764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87552" y="2478024"/>
            <a:ext cx="9052560" cy="5998464"/>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43734019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ORTFOLIO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3716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96012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47234858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ORTFOLIO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2573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20015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66294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91674725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ORTFOLIO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2"/>
          <p:cNvSpPr>
            <a:spLocks noGrp="1"/>
          </p:cNvSpPr>
          <p:nvPr>
            <p:ph type="pic" sz="quarter" idx="12"/>
          </p:nvPr>
        </p:nvSpPr>
        <p:spPr>
          <a:xfrm>
            <a:off x="12573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3"/>
          </p:nvPr>
        </p:nvSpPr>
        <p:spPr>
          <a:xfrm>
            <a:off x="120015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4"/>
          </p:nvPr>
        </p:nvSpPr>
        <p:spPr>
          <a:xfrm>
            <a:off x="66294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4009983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ORTFOLIO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
        <p:nvSpPr>
          <p:cNvPr id="18" name="Picture Placeholder 5"/>
          <p:cNvSpPr>
            <a:spLocks noGrp="1"/>
          </p:cNvSpPr>
          <p:nvPr>
            <p:ph type="pic" sz="quarter" idx="20"/>
          </p:nvPr>
        </p:nvSpPr>
        <p:spPr>
          <a:xfrm>
            <a:off x="4114800" y="42336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3485093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ORTFOLIO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3657600" cy="2743200"/>
          </a:xfrm>
          <a:prstGeom prst="rect">
            <a:avLst/>
          </a:prstGeom>
          <a:ln w="12700">
            <a:solidFill>
              <a:schemeClr val="bg1"/>
            </a:solidFill>
          </a:ln>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0" name="Picture Placeholder 2"/>
          <p:cNvSpPr>
            <a:spLocks noGrp="1"/>
          </p:cNvSpPr>
          <p:nvPr>
            <p:ph type="pic" sz="quarter" idx="15"/>
          </p:nvPr>
        </p:nvSpPr>
        <p:spPr>
          <a:xfrm>
            <a:off x="36576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1" name="Picture Placeholder 2"/>
          <p:cNvSpPr>
            <a:spLocks noGrp="1"/>
          </p:cNvSpPr>
          <p:nvPr>
            <p:ph type="pic" sz="quarter" idx="16"/>
          </p:nvPr>
        </p:nvSpPr>
        <p:spPr>
          <a:xfrm>
            <a:off x="36576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2" name="Picture Placeholder 2"/>
          <p:cNvSpPr>
            <a:spLocks noGrp="1"/>
          </p:cNvSpPr>
          <p:nvPr>
            <p:ph type="pic" sz="quarter" idx="17"/>
          </p:nvPr>
        </p:nvSpPr>
        <p:spPr>
          <a:xfrm>
            <a:off x="73152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3" name="Picture Placeholder 2"/>
          <p:cNvSpPr>
            <a:spLocks noGrp="1"/>
          </p:cNvSpPr>
          <p:nvPr>
            <p:ph type="pic" sz="quarter" idx="18"/>
          </p:nvPr>
        </p:nvSpPr>
        <p:spPr>
          <a:xfrm>
            <a:off x="73152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4" name="Picture Placeholder 2"/>
          <p:cNvSpPr>
            <a:spLocks noGrp="1"/>
          </p:cNvSpPr>
          <p:nvPr>
            <p:ph type="pic" sz="quarter" idx="19"/>
          </p:nvPr>
        </p:nvSpPr>
        <p:spPr>
          <a:xfrm>
            <a:off x="109728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5" name="Picture Placeholder 2"/>
          <p:cNvSpPr>
            <a:spLocks noGrp="1"/>
          </p:cNvSpPr>
          <p:nvPr>
            <p:ph type="pic" sz="quarter" idx="20"/>
          </p:nvPr>
        </p:nvSpPr>
        <p:spPr>
          <a:xfrm>
            <a:off x="109728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6" name="Picture Placeholder 2"/>
          <p:cNvSpPr>
            <a:spLocks noGrp="1"/>
          </p:cNvSpPr>
          <p:nvPr>
            <p:ph type="pic" sz="quarter" idx="21"/>
          </p:nvPr>
        </p:nvSpPr>
        <p:spPr>
          <a:xfrm>
            <a:off x="146304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7" name="Picture Placeholder 2"/>
          <p:cNvSpPr>
            <a:spLocks noGrp="1"/>
          </p:cNvSpPr>
          <p:nvPr>
            <p:ph type="pic" sz="quarter" idx="22"/>
          </p:nvPr>
        </p:nvSpPr>
        <p:spPr>
          <a:xfrm>
            <a:off x="14630400" y="5148072"/>
            <a:ext cx="3657600" cy="2743200"/>
          </a:xfrm>
          <a:prstGeom prst="rect">
            <a:avLst/>
          </a:prstGeom>
          <a:ln w="12700">
            <a:solidFill>
              <a:schemeClr val="bg1"/>
            </a:solidFill>
          </a:ln>
          <a:effectLst/>
        </p:spPr>
        <p:txBody>
          <a:bodyPr/>
          <a:lstStyle>
            <a:lvl1pPr>
              <a:defRPr sz="2000"/>
            </a:lvl1pPr>
          </a:lstStyle>
          <a:p>
            <a:endParaRPr lang="uk-UA"/>
          </a:p>
        </p:txBody>
      </p:sp>
    </p:spTree>
    <p:extLst>
      <p:ext uri="{BB962C8B-B14F-4D97-AF65-F5344CB8AC3E}">
        <p14:creationId xmlns:p14="http://schemas.microsoft.com/office/powerpoint/2010/main" val="32984681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Rectangle 9"/>
          <p:cNvSpPr/>
          <p:nvPr userDrawn="1"/>
        </p:nvSpPr>
        <p:spPr>
          <a:xfrm>
            <a:off x="0" y="2400300"/>
            <a:ext cx="18288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2676735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ORTFOLIO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5143500"/>
            <a:ext cx="4572000" cy="2743200"/>
          </a:xfrm>
          <a:prstGeom prst="rect">
            <a:avLst/>
          </a:prstGeom>
        </p:spPr>
        <p:txBody>
          <a:bodyPr/>
          <a:lstStyle/>
          <a:p>
            <a:endParaRPr lang="uk-UA"/>
          </a:p>
        </p:txBody>
      </p:sp>
      <p:sp>
        <p:nvSpPr>
          <p:cNvPr id="11" name="Picture Placeholder 5"/>
          <p:cNvSpPr>
            <a:spLocks noGrp="1"/>
          </p:cNvSpPr>
          <p:nvPr>
            <p:ph type="pic" sz="quarter" idx="12"/>
          </p:nvPr>
        </p:nvSpPr>
        <p:spPr>
          <a:xfrm>
            <a:off x="4572000" y="2400300"/>
            <a:ext cx="4572000" cy="2743200"/>
          </a:xfrm>
          <a:prstGeom prst="rect">
            <a:avLst/>
          </a:prstGeom>
        </p:spPr>
        <p:txBody>
          <a:bodyPr/>
          <a:lstStyle/>
          <a:p>
            <a:endParaRPr lang="uk-UA"/>
          </a:p>
        </p:txBody>
      </p:sp>
      <p:sp>
        <p:nvSpPr>
          <p:cNvPr id="12" name="Picture Placeholder 5"/>
          <p:cNvSpPr>
            <a:spLocks noGrp="1"/>
          </p:cNvSpPr>
          <p:nvPr>
            <p:ph type="pic" sz="quarter" idx="13"/>
          </p:nvPr>
        </p:nvSpPr>
        <p:spPr>
          <a:xfrm>
            <a:off x="9144000" y="5143500"/>
            <a:ext cx="4572000" cy="2743200"/>
          </a:xfrm>
          <a:prstGeom prst="rect">
            <a:avLst/>
          </a:prstGeom>
        </p:spPr>
        <p:txBody>
          <a:bodyPr/>
          <a:lstStyle/>
          <a:p>
            <a:endParaRPr lang="uk-UA"/>
          </a:p>
        </p:txBody>
      </p:sp>
      <p:sp>
        <p:nvSpPr>
          <p:cNvPr id="13" name="Picture Placeholder 5"/>
          <p:cNvSpPr>
            <a:spLocks noGrp="1"/>
          </p:cNvSpPr>
          <p:nvPr>
            <p:ph type="pic" sz="quarter" idx="14"/>
          </p:nvPr>
        </p:nvSpPr>
        <p:spPr>
          <a:xfrm>
            <a:off x="13716000" y="2400300"/>
            <a:ext cx="4572000" cy="2743200"/>
          </a:xfrm>
          <a:prstGeom prst="rect">
            <a:avLst/>
          </a:prstGeom>
        </p:spPr>
        <p:txBody>
          <a:bodyPr/>
          <a:lstStyle/>
          <a:p>
            <a:endParaRPr lang="uk-UA"/>
          </a:p>
        </p:txBody>
      </p:sp>
    </p:spTree>
    <p:extLst>
      <p:ext uri="{BB962C8B-B14F-4D97-AF65-F5344CB8AC3E}">
        <p14:creationId xmlns:p14="http://schemas.microsoft.com/office/powerpoint/2010/main" val="42467706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03338" y="3257550"/>
            <a:ext cx="5715000" cy="3833813"/>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71967628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514350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0006388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2051255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04590641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6749189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theme" Target="../theme/theme4.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93" r:id="rId3"/>
    <p:sldLayoutId id="2147483680" r:id="rId4"/>
    <p:sldLayoutId id="2147483697" r:id="rId5"/>
    <p:sldLayoutId id="2147483698"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091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676" r:id="rId6"/>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439248"/>
      </p:ext>
    </p:extLst>
  </p:cSld>
  <p:clrMap bg1="lt1" tx1="dk1" bg2="lt2" tx2="dk2" accent1="accent1" accent2="accent2" accent3="accent3" accent4="accent4" accent5="accent5" accent6="accent6" hlink="hlink" folHlink="folHlink"/>
  <p:sldLayoutIdLst>
    <p:sldLayoutId id="2147483666" r:id="rId1"/>
    <p:sldLayoutId id="2147483732" r:id="rId2"/>
    <p:sldLayoutId id="2147483731" r:id="rId3"/>
    <p:sldLayoutId id="2147483701" r:id="rId4"/>
    <p:sldLayoutId id="2147483700" r:id="rId5"/>
    <p:sldLayoutId id="2147483699" r:id="rId6"/>
    <p:sldLayoutId id="2147483668" r:id="rId7"/>
    <p:sldLayoutId id="2147483670" r:id="rId8"/>
    <p:sldLayoutId id="2147483671" r:id="rId9"/>
    <p:sldLayoutId id="2147483695" r:id="rId10"/>
    <p:sldLayoutId id="2147483696"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4706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6" r:id="rId8"/>
    <p:sldLayoutId id="2147483727" r:id="rId9"/>
    <p:sldLayoutId id="2147483721" r:id="rId10"/>
    <p:sldLayoutId id="2147483722" r:id="rId11"/>
    <p:sldLayoutId id="2147483723" r:id="rId12"/>
    <p:sldLayoutId id="2147483679" r:id="rId13"/>
    <p:sldLayoutId id="2147483724" r:id="rId14"/>
    <p:sldLayoutId id="2147483689" r:id="rId15"/>
    <p:sldLayoutId id="2147483682" r:id="rId16"/>
    <p:sldLayoutId id="2147483683" r:id="rId17"/>
    <p:sldLayoutId id="2147483685" r:id="rId18"/>
    <p:sldLayoutId id="2147483686" r:id="rId19"/>
    <p:sldLayoutId id="2147483688" r:id="rId20"/>
    <p:sldLayoutId id="2147483687" r:id="rId21"/>
    <p:sldLayoutId id="2147483684" r:id="rId22"/>
    <p:sldLayoutId id="2147483667" r:id="rId23"/>
    <p:sldLayoutId id="2147483733" r:id="rId24"/>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8850" y="4000500"/>
            <a:ext cx="6210300" cy="1103672"/>
          </a:xfrm>
          <a:prstGeom prst="rect">
            <a:avLst/>
          </a:prstGeom>
        </p:spPr>
      </p:pic>
      <p:sp>
        <p:nvSpPr>
          <p:cNvPr id="12" name="TextBox 11"/>
          <p:cNvSpPr txBox="1"/>
          <p:nvPr/>
        </p:nvSpPr>
        <p:spPr>
          <a:xfrm>
            <a:off x="0" y="5563969"/>
            <a:ext cx="18288000" cy="646331"/>
          </a:xfrm>
          <a:prstGeom prst="rect">
            <a:avLst/>
          </a:prstGeom>
          <a:noFill/>
        </p:spPr>
        <p:txBody>
          <a:bodyPr wrap="square" rtlCol="0">
            <a:spAutoFit/>
          </a:bodyPr>
          <a:lstStyle/>
          <a:p>
            <a:pPr algn="ctr"/>
            <a:r>
              <a:rPr lang="en-US" sz="3600" dirty="0">
                <a:solidFill>
                  <a:schemeClr val="tx2"/>
                </a:solidFill>
              </a:rPr>
              <a:t>Click anywhere to get started</a:t>
            </a:r>
            <a:r>
              <a:rPr lang="mr-IN" sz="3600" dirty="0">
                <a:solidFill>
                  <a:schemeClr val="tx2"/>
                </a:solidFill>
              </a:rPr>
              <a:t>…</a:t>
            </a:r>
            <a:endParaRPr lang="en-US" sz="3600" dirty="0">
              <a:solidFill>
                <a:schemeClr val="tx2"/>
              </a:solidFill>
            </a:endParaRPr>
          </a:p>
        </p:txBody>
      </p:sp>
    </p:spTree>
    <p:extLst>
      <p:ext uri="{BB962C8B-B14F-4D97-AF65-F5344CB8AC3E}">
        <p14:creationId xmlns:p14="http://schemas.microsoft.com/office/powerpoint/2010/main" val="518851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3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hort Logo 6.wav"/>
                                        </p:tgtEl>
                                      </p:cMediaNode>
                                    </p:audio>
                                  </p:subTnLst>
                                </p:cTn>
                              </p:par>
                              <p:par>
                                <p:cTn id="8" presetID="1" presetClass="entr" presetSubtype="0" fill="hold" grpId="0" nodeType="withEffect">
                                  <p:stCondLst>
                                    <p:cond delay="50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C754E16-1FF9-4102-8F35-49A10BC9DC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85901"/>
            <a:ext cx="18348243" cy="8803354"/>
          </a:xfrm>
          <a:prstGeom prst="rect">
            <a:avLst/>
          </a:prstGeom>
        </p:spPr>
      </p:pic>
      <p:sp>
        <p:nvSpPr>
          <p:cNvPr id="8" name="Rectangle 14">
            <a:extLst>
              <a:ext uri="{FF2B5EF4-FFF2-40B4-BE49-F238E27FC236}">
                <a16:creationId xmlns:a16="http://schemas.microsoft.com/office/drawing/2014/main" id="{952E69BF-CBD5-4093-90B8-854A86A7ABE3}"/>
              </a:ext>
            </a:extLst>
          </p:cNvPr>
          <p:cNvSpPr/>
          <p:nvPr/>
        </p:nvSpPr>
        <p:spPr>
          <a:xfrm>
            <a:off x="-8965" y="-24653"/>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868194" y="929201"/>
            <a:ext cx="7353300" cy="715581"/>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685800" y="5423109"/>
            <a:ext cx="16916400" cy="341632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dirty="0"/>
              <a:t> </a:t>
            </a:r>
            <a:r>
              <a:rPr lang="en-US" b="1" dirty="0"/>
              <a:t>General Operating Precautions</a:t>
            </a:r>
            <a:endParaRPr lang="en-US" dirty="0"/>
          </a:p>
          <a:p>
            <a:pPr marL="457200" lvl="0" indent="-457200">
              <a:buFont typeface="Wingdings" panose="05000000000000000000" pitchFamily="2" charset="2"/>
              <a:buChar char="§"/>
            </a:pPr>
            <a:r>
              <a:rPr lang="en-US" dirty="0"/>
              <a:t>Machines should be maintained in good working order.  All vital parts of machines should be thoroughly inspected each day.</a:t>
            </a:r>
          </a:p>
          <a:p>
            <a:pPr marL="457200" lvl="0" indent="-457200">
              <a:buFont typeface="Wingdings" panose="05000000000000000000" pitchFamily="2" charset="2"/>
              <a:buChar char="§"/>
            </a:pPr>
            <a:r>
              <a:rPr lang="en-US" dirty="0"/>
              <a:t>Before using the starting motor, the operator should check to make sure that all operating controls are in the neutral position.</a:t>
            </a:r>
          </a:p>
          <a:p>
            <a:pPr marL="457200" lvl="0" indent="-457200">
              <a:buFont typeface="Wingdings" panose="05000000000000000000" pitchFamily="2" charset="2"/>
              <a:buChar char="§"/>
            </a:pPr>
            <a:r>
              <a:rPr lang="en-US" dirty="0"/>
              <a:t>Machines should be operated at speeds and in a manner consistent with conditions on the particular job.</a:t>
            </a:r>
          </a:p>
          <a:p>
            <a:pPr marL="457200" lvl="0" indent="-457200">
              <a:buFont typeface="Wingdings" panose="05000000000000000000" pitchFamily="2" charset="2"/>
              <a:buChar char="§"/>
            </a:pPr>
            <a:r>
              <a:rPr lang="en-US" dirty="0"/>
              <a:t>Before starting a job, the operator must be given instructions regarding the work to be done.</a:t>
            </a:r>
          </a:p>
          <a:p>
            <a:pPr marL="457200" lvl="0" indent="-457200">
              <a:buFont typeface="Wingdings" panose="05000000000000000000" pitchFamily="2" charset="2"/>
              <a:buChar char="§"/>
            </a:pPr>
            <a:r>
              <a:rPr lang="en-US" dirty="0"/>
              <a:t>At no time should a piece of equipment be left unattended while the motor is running.</a:t>
            </a:r>
          </a:p>
        </p:txBody>
      </p:sp>
    </p:spTree>
    <p:extLst>
      <p:ext uri="{BB962C8B-B14F-4D97-AF65-F5344CB8AC3E}">
        <p14:creationId xmlns:p14="http://schemas.microsoft.com/office/powerpoint/2010/main" val="1542355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Related image">
            <a:extLst>
              <a:ext uri="{FF2B5EF4-FFF2-40B4-BE49-F238E27FC236}">
                <a16:creationId xmlns:a16="http://schemas.microsoft.com/office/drawing/2014/main" id="{4189921A-6469-4FC1-B5BB-938DBCCC41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8955"/>
            <a:ext cx="16714695" cy="1030595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4">
            <a:extLst>
              <a:ext uri="{FF2B5EF4-FFF2-40B4-BE49-F238E27FC236}">
                <a16:creationId xmlns:a16="http://schemas.microsoft.com/office/drawing/2014/main" id="{5A029062-0B40-4469-A9C2-00C47831E7F0}"/>
              </a:ext>
            </a:extLst>
          </p:cNvPr>
          <p:cNvSpPr/>
          <p:nvPr/>
        </p:nvSpPr>
        <p:spPr>
          <a:xfrm>
            <a:off x="-17929" y="-18955"/>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868194" y="647700"/>
            <a:ext cx="7353300" cy="715581"/>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1048871" y="5545581"/>
            <a:ext cx="15045018" cy="411837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457200" lvl="0" indent="-457200">
              <a:lnSpc>
                <a:spcPct val="200000"/>
              </a:lnSpc>
              <a:buFont typeface="Wingdings" panose="05000000000000000000" pitchFamily="2" charset="2"/>
              <a:buChar char="§"/>
            </a:pPr>
            <a:r>
              <a:rPr lang="en-US" dirty="0"/>
              <a:t> If possible, equipment should be driven entirely off the road at night. </a:t>
            </a:r>
          </a:p>
          <a:p>
            <a:pPr marL="457200" lvl="0" indent="-457200">
              <a:lnSpc>
                <a:spcPct val="200000"/>
              </a:lnSpc>
              <a:buFont typeface="Wingdings" panose="05000000000000000000" pitchFamily="2" charset="2"/>
              <a:buChar char="§"/>
            </a:pPr>
            <a:r>
              <a:rPr lang="en-US" dirty="0"/>
              <a:t>Operators should stop motors and refrain from smoking during refueling operations.</a:t>
            </a:r>
          </a:p>
          <a:p>
            <a:pPr marL="457200" lvl="0" indent="-457200">
              <a:lnSpc>
                <a:spcPct val="200000"/>
              </a:lnSpc>
              <a:buFont typeface="Wingdings" panose="05000000000000000000" pitchFamily="2" charset="2"/>
              <a:buChar char="§"/>
            </a:pPr>
            <a:r>
              <a:rPr lang="en-US" dirty="0"/>
              <a:t>The operator should keep deck plates or steps on equipment free from grease, oil, ice and mud.  Employees, other than operator, should not ride on equipment.</a:t>
            </a:r>
          </a:p>
          <a:p>
            <a:pPr marL="457200" lvl="0" indent="-457200">
              <a:lnSpc>
                <a:spcPct val="200000"/>
              </a:lnSpc>
              <a:buFont typeface="Wingdings" panose="05000000000000000000" pitchFamily="2" charset="2"/>
              <a:buChar char="§"/>
            </a:pPr>
            <a:r>
              <a:rPr lang="en-US" dirty="0"/>
              <a:t>Operators should not wear loose clothing, which can get caught in moving parts of equipment.</a:t>
            </a:r>
          </a:p>
        </p:txBody>
      </p:sp>
    </p:spTree>
    <p:extLst>
      <p:ext uri="{BB962C8B-B14F-4D97-AF65-F5344CB8AC3E}">
        <p14:creationId xmlns:p14="http://schemas.microsoft.com/office/powerpoint/2010/main" val="149751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heavy equipment protective procedures">
            <a:extLst>
              <a:ext uri="{FF2B5EF4-FFF2-40B4-BE49-F238E27FC236}">
                <a16:creationId xmlns:a16="http://schemas.microsoft.com/office/drawing/2014/main" id="{88AC8DCD-CC77-4464-A863-73CB0DDDE6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2319"/>
            <a:ext cx="18288000" cy="747656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62899"/>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0" y="-62899"/>
            <a:ext cx="18288000" cy="10343382"/>
            <a:chOff x="-1221841" y="213867"/>
            <a:chExt cx="7617040" cy="10132502"/>
          </a:xfrm>
        </p:grpSpPr>
        <p:sp>
          <p:nvSpPr>
            <p:cNvPr id="5" name="Rectangle 4"/>
            <p:cNvSpPr/>
            <p:nvPr/>
          </p:nvSpPr>
          <p:spPr>
            <a:xfrm>
              <a:off x="-1221841" y="213867"/>
              <a:ext cx="7617040" cy="10132502"/>
            </a:xfrm>
            <a:prstGeom prst="rect">
              <a:avLst/>
            </a:prstGeom>
            <a:solidFill>
              <a:schemeClr val="accent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311722" y="1183705"/>
              <a:ext cx="4561114" cy="1107996"/>
            </a:xfrm>
            <a:prstGeom prst="rect">
              <a:avLst/>
            </a:prstGeom>
            <a:noFill/>
          </p:spPr>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Final Word</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410219" y="2962755"/>
              <a:ext cx="6004997" cy="5405737"/>
            </a:xfrm>
            <a:prstGeom prst="rect">
              <a:avLst/>
            </a:prstGeom>
            <a:noFill/>
          </p:spPr>
          <p:txBody>
            <a:bodyPr wrap="square" rtlCol="0">
              <a:spAutoFit/>
            </a:bodyPr>
            <a:lstStyle/>
            <a:p>
              <a:pPr algn="ctr">
                <a:lnSpc>
                  <a:spcPct val="150000"/>
                </a:lnSpc>
              </a:pPr>
              <a:r>
                <a:rPr lang="en-US" sz="4000" b="1" dirty="0">
                  <a:solidFill>
                    <a:schemeClr val="bg2"/>
                  </a:solidFill>
                </a:rPr>
                <a:t> There are many hazards that are present when dealing with heavy equipment on the work site. Consider what unique hazards / dangers the equipment and job tasks create in your work site. Constant focus on pre – planning as well as what safeguards are needed is important to remain safe while operating heavy equipment. </a:t>
              </a:r>
            </a:p>
          </p:txBody>
        </p:sp>
      </p:grpSp>
    </p:spTree>
    <p:extLst>
      <p:ext uri="{BB962C8B-B14F-4D97-AF65-F5344CB8AC3E}">
        <p14:creationId xmlns:p14="http://schemas.microsoft.com/office/powerpoint/2010/main" val="3481045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Image result for fondo de peligro para slides">
            <a:extLst>
              <a:ext uri="{FF2B5EF4-FFF2-40B4-BE49-F238E27FC236}">
                <a16:creationId xmlns:a16="http://schemas.microsoft.com/office/drawing/2014/main" id="{1DDF43C9-818A-4983-8A28-01D63F1E5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653"/>
            <a:ext cx="18287999" cy="565582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762000" y="800100"/>
            <a:ext cx="17183100" cy="1338828"/>
          </a:xfrm>
        </p:spPr>
        <p:txBody>
          <a:bodyPr/>
          <a:lstStyle/>
          <a:p>
            <a:br>
              <a:rPr lang="en-US"/>
            </a:br>
            <a:r>
              <a:rPr lang="en-US"/>
              <a:t>Material </a:t>
            </a:r>
            <a:r>
              <a:rPr lang="en-US" dirty="0"/>
              <a:t>Handling Equipment  / Heavy Equipment</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7949" y="9747420"/>
            <a:ext cx="2825988" cy="501480"/>
          </a:xfrm>
          <a:prstGeom prst="rect">
            <a:avLst/>
          </a:prstGeom>
        </p:spPr>
      </p:pic>
      <p:pic>
        <p:nvPicPr>
          <p:cNvPr id="2" name="Picture 2" descr="Image result for Handling Equipment - Heavy Equipment">
            <a:extLst>
              <a:ext uri="{FF2B5EF4-FFF2-40B4-BE49-F238E27FC236}">
                <a16:creationId xmlns:a16="http://schemas.microsoft.com/office/drawing/2014/main" id="{2460CABE-FB06-4288-AABB-55ACF1EB4A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5299" y="2586820"/>
            <a:ext cx="9677401" cy="6088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895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a:extLst>
              <a:ext uri="{FF2B5EF4-FFF2-40B4-BE49-F238E27FC236}">
                <a16:creationId xmlns:a16="http://schemas.microsoft.com/office/drawing/2014/main" id="{C0F85560-3EDE-4B70-B3D0-011E22618D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3352" y="0"/>
            <a:ext cx="15454648" cy="10287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12198" y="0"/>
            <a:ext cx="8963526" cy="10287000"/>
            <a:chOff x="0" y="0"/>
            <a:chExt cx="6400800" cy="10287000"/>
          </a:xfrm>
        </p:grpSpPr>
        <p:sp>
          <p:nvSpPr>
            <p:cNvPr id="5" name="Rectangle 4"/>
            <p:cNvSpPr/>
            <p:nvPr/>
          </p:nvSpPr>
          <p:spPr>
            <a:xfrm>
              <a:off x="0" y="0"/>
              <a:ext cx="6400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498436" y="974728"/>
              <a:ext cx="4982521" cy="1107996"/>
            </a:xfrm>
            <a:prstGeom prst="rect">
              <a:avLst/>
            </a:prstGeom>
            <a:noFill/>
          </p:spPr>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What’s at Stake?</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709140" y="2781300"/>
              <a:ext cx="4982521" cy="5183150"/>
            </a:xfrm>
            <a:prstGeom prst="rect">
              <a:avLst/>
            </a:prstGeom>
            <a:noFill/>
          </p:spPr>
          <p:txBody>
            <a:bodyPr wrap="square" rtlCol="0">
              <a:spAutoFit/>
            </a:bodyPr>
            <a:lstStyle/>
            <a:p>
              <a:pPr algn="just">
                <a:lnSpc>
                  <a:spcPct val="150000"/>
                </a:lnSpc>
              </a:pPr>
              <a:r>
                <a:rPr lang="en-US" sz="2800" dirty="0">
                  <a:solidFill>
                    <a:schemeClr val="bg2"/>
                  </a:solidFill>
                </a:rPr>
                <a:t>Heavy equipment includes cranes, maintainers, bull dozers, front loaders, dump trucks, excavators. These are used in virtually all construction sites. This equipment is effective but also hazardous. Proper work planning and operating equipment limited to its use, are essential steps for safe operation.</a:t>
              </a:r>
            </a:p>
          </p:txBody>
        </p:sp>
      </p:grpSp>
    </p:spTree>
    <p:extLst>
      <p:ext uri="{BB962C8B-B14F-4D97-AF65-F5344CB8AC3E}">
        <p14:creationId xmlns:p14="http://schemas.microsoft.com/office/powerpoint/2010/main" val="837056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extLst>
              <a:ext uri="{FF2B5EF4-FFF2-40B4-BE49-F238E27FC236}">
                <a16:creationId xmlns:a16="http://schemas.microsoft.com/office/drawing/2014/main" id="{5CFFA6AF-B75C-43F1-853A-704642BB39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8947"/>
            <a:ext cx="18206837" cy="1026410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4">
            <a:extLst>
              <a:ext uri="{FF2B5EF4-FFF2-40B4-BE49-F238E27FC236}">
                <a16:creationId xmlns:a16="http://schemas.microsoft.com/office/drawing/2014/main" id="{5C0431FB-EEE5-4DAD-9396-1B2799383766}"/>
              </a:ext>
            </a:extLst>
          </p:cNvPr>
          <p:cNvSpPr/>
          <p:nvPr/>
        </p:nvSpPr>
        <p:spPr>
          <a:xfrm>
            <a:off x="-40583" y="-398929"/>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8" name="Title 7"/>
          <p:cNvSpPr>
            <a:spLocks noGrp="1"/>
          </p:cNvSpPr>
          <p:nvPr>
            <p:ph type="title"/>
          </p:nvPr>
        </p:nvSpPr>
        <p:spPr>
          <a:xfrm>
            <a:off x="762000" y="800100"/>
            <a:ext cx="6438900" cy="990689"/>
          </a:xfrm>
        </p:spPr>
        <p:txBody>
          <a:bodyPr/>
          <a:lstStyle/>
          <a:p>
            <a:r>
              <a:rPr lang="en-US" dirty="0"/>
              <a:t>What’s the Danger?</a:t>
            </a:r>
            <a:endParaRPr lang="uk-UA" dirty="0"/>
          </a:p>
        </p:txBody>
      </p:sp>
      <p:grpSp>
        <p:nvGrpSpPr>
          <p:cNvPr id="7" name="Group 20">
            <a:extLst>
              <a:ext uri="{FF2B5EF4-FFF2-40B4-BE49-F238E27FC236}">
                <a16:creationId xmlns:a16="http://schemas.microsoft.com/office/drawing/2014/main" id="{6A2EE282-3F0E-48E3-8A4C-4C198B8FBCBE}"/>
              </a:ext>
            </a:extLst>
          </p:cNvPr>
          <p:cNvGrpSpPr/>
          <p:nvPr/>
        </p:nvGrpSpPr>
        <p:grpSpPr>
          <a:xfrm>
            <a:off x="81163" y="0"/>
            <a:ext cx="8963525" cy="10287000"/>
            <a:chOff x="-6215053" y="-374073"/>
            <a:chExt cx="6400800" cy="10287000"/>
          </a:xfrm>
        </p:grpSpPr>
        <p:sp>
          <p:nvSpPr>
            <p:cNvPr id="9" name="Rectangle 4">
              <a:extLst>
                <a:ext uri="{FF2B5EF4-FFF2-40B4-BE49-F238E27FC236}">
                  <a16:creationId xmlns:a16="http://schemas.microsoft.com/office/drawing/2014/main" id="{B785FD58-7E78-41DD-B8F9-95CAC72BE8C1}"/>
                </a:ext>
              </a:extLst>
            </p:cNvPr>
            <p:cNvSpPr/>
            <p:nvPr/>
          </p:nvSpPr>
          <p:spPr>
            <a:xfrm>
              <a:off x="-6215053" y="-374073"/>
              <a:ext cx="6400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0" name="TextBox 6">
              <a:extLst>
                <a:ext uri="{FF2B5EF4-FFF2-40B4-BE49-F238E27FC236}">
                  <a16:creationId xmlns:a16="http://schemas.microsoft.com/office/drawing/2014/main" id="{B79F5B80-9173-4780-8ABB-39C0302D06F1}"/>
                </a:ext>
              </a:extLst>
            </p:cNvPr>
            <p:cNvSpPr txBox="1"/>
            <p:nvPr/>
          </p:nvSpPr>
          <p:spPr>
            <a:xfrm>
              <a:off x="-5700661" y="45027"/>
              <a:ext cx="5873605" cy="1107996"/>
            </a:xfrm>
            <a:prstGeom prst="rect">
              <a:avLst/>
            </a:prstGeom>
            <a:noFill/>
          </p:spPr>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What’s the Danger?</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2" name="TextBox 13">
              <a:extLst>
                <a:ext uri="{FF2B5EF4-FFF2-40B4-BE49-F238E27FC236}">
                  <a16:creationId xmlns:a16="http://schemas.microsoft.com/office/drawing/2014/main" id="{FDA60557-BA79-460F-BF5F-4FA86BF69E8D}"/>
                </a:ext>
              </a:extLst>
            </p:cNvPr>
            <p:cNvSpPr txBox="1"/>
            <p:nvPr/>
          </p:nvSpPr>
          <p:spPr>
            <a:xfrm>
              <a:off x="-6178766" y="1066181"/>
              <a:ext cx="6229399" cy="8817799"/>
            </a:xfrm>
            <a:prstGeom prst="rect">
              <a:avLst/>
            </a:prstGeom>
            <a:noFill/>
          </p:spPr>
          <p:txBody>
            <a:bodyPr wrap="square" rtlCol="0">
              <a:spAutoFit/>
            </a:bodyPr>
            <a:lstStyle/>
            <a:p>
              <a:r>
                <a:rPr lang="en-US" dirty="0">
                  <a:solidFill>
                    <a:schemeClr val="bg2"/>
                  </a:solidFill>
                </a:rPr>
                <a:t>The two major hazards / dangers that are responsible for the majority of injuries and fatalities are:</a:t>
              </a:r>
            </a:p>
            <a:p>
              <a:r>
                <a:rPr lang="en-US" b="1" dirty="0">
                  <a:solidFill>
                    <a:schemeClr val="bg2"/>
                  </a:solidFill>
                </a:rPr>
                <a:t>Struck-by incidents</a:t>
              </a:r>
              <a:endParaRPr lang="en-US" dirty="0">
                <a:solidFill>
                  <a:schemeClr val="bg2"/>
                </a:solidFill>
              </a:endParaRPr>
            </a:p>
            <a:p>
              <a:pPr marL="457200" lvl="0" indent="-457200" algn="just">
                <a:buFont typeface="Arial" panose="020B0604020202020204" pitchFamily="34" charset="0"/>
                <a:buChar char="•"/>
              </a:pPr>
              <a:r>
                <a:rPr lang="en-US" dirty="0">
                  <a:solidFill>
                    <a:schemeClr val="bg2"/>
                  </a:solidFill>
                </a:rPr>
                <a:t>One of the biggest exposures for a fatality on a construction site is ground personnel being struck by moving equipment. OSHA states approximately 75% of struck-by fatalities involve heavy equipment such as trucks or cranes. </a:t>
              </a:r>
            </a:p>
            <a:p>
              <a:pPr marL="457200" lvl="0" indent="-457200" algn="just">
                <a:buFont typeface="Arial" panose="020B0604020202020204" pitchFamily="34" charset="0"/>
                <a:buChar char="•"/>
              </a:pPr>
              <a:r>
                <a:rPr lang="en-US" dirty="0">
                  <a:solidFill>
                    <a:schemeClr val="bg2"/>
                  </a:solidFill>
                </a:rPr>
                <a:t>Work areas where heavy equipment is should be clearly marked and barricaded. </a:t>
              </a:r>
            </a:p>
            <a:p>
              <a:pPr marL="457200" lvl="0" indent="-457200" algn="just">
                <a:buFont typeface="Arial" panose="020B0604020202020204" pitchFamily="34" charset="0"/>
                <a:buChar char="•"/>
              </a:pPr>
              <a:r>
                <a:rPr lang="en-US" dirty="0">
                  <a:solidFill>
                    <a:schemeClr val="bg2"/>
                  </a:solidFill>
                </a:rPr>
                <a:t>Ground personnel entering a work area where there is equipment operating need to make their presence known to all operators in the area. </a:t>
              </a:r>
            </a:p>
            <a:p>
              <a:pPr marL="457200" lvl="0" indent="-457200" algn="just">
                <a:buFont typeface="Arial" panose="020B0604020202020204" pitchFamily="34" charset="0"/>
                <a:buChar char="•"/>
              </a:pPr>
              <a:r>
                <a:rPr lang="en-US" dirty="0">
                  <a:solidFill>
                    <a:schemeClr val="bg2"/>
                  </a:solidFill>
                </a:rPr>
                <a:t>Operators should avoid backing whenever possible and need to stop their work task if they lose sight of any ground personnel.</a:t>
              </a:r>
            </a:p>
            <a:p>
              <a:pPr marL="457200" lvl="0" indent="-457200" algn="just">
                <a:buFont typeface="Arial" panose="020B0604020202020204" pitchFamily="34" charset="0"/>
                <a:buChar char="•"/>
              </a:pPr>
              <a:r>
                <a:rPr lang="en-US" dirty="0">
                  <a:solidFill>
                    <a:schemeClr val="bg2"/>
                  </a:solidFill>
                </a:rPr>
                <a:t>A spotter should be used if equipment is operating in a tight area or when operating around ground personnel. </a:t>
              </a:r>
            </a:p>
            <a:p>
              <a:pPr marL="457200" lvl="0" indent="-457200" algn="just">
                <a:buFont typeface="Arial" panose="020B0604020202020204" pitchFamily="34" charset="0"/>
                <a:buChar char="•"/>
              </a:pPr>
              <a:r>
                <a:rPr lang="en-US" dirty="0">
                  <a:solidFill>
                    <a:schemeClr val="bg2"/>
                  </a:solidFill>
                </a:rPr>
                <a:t>Plan work tasks accordingly and eliminate the need for a spotter if possible.</a:t>
              </a:r>
            </a:p>
          </p:txBody>
        </p:sp>
      </p:grpSp>
    </p:spTree>
    <p:extLst>
      <p:ext uri="{BB962C8B-B14F-4D97-AF65-F5344CB8AC3E}">
        <p14:creationId xmlns:p14="http://schemas.microsoft.com/office/powerpoint/2010/main" val="147997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Related image">
            <a:extLst>
              <a:ext uri="{FF2B5EF4-FFF2-40B4-BE49-F238E27FC236}">
                <a16:creationId xmlns:a16="http://schemas.microsoft.com/office/drawing/2014/main" id="{D19D73FB-90A0-4CE4-A8D8-9ADFE9641D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91" b="7895"/>
          <a:stretch/>
        </p:blipFill>
        <p:spPr bwMode="auto">
          <a:xfrm>
            <a:off x="64378" y="1064947"/>
            <a:ext cx="18223622" cy="926367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8152" y="-43889"/>
            <a:ext cx="18316074"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64378" y="-43889"/>
            <a:ext cx="8963526" cy="10287000"/>
            <a:chOff x="-145910" y="45027"/>
            <a:chExt cx="6400800" cy="10287000"/>
          </a:xfrm>
        </p:grpSpPr>
        <p:sp>
          <p:nvSpPr>
            <p:cNvPr id="5" name="Rectangle 4"/>
            <p:cNvSpPr/>
            <p:nvPr/>
          </p:nvSpPr>
          <p:spPr>
            <a:xfrm>
              <a:off x="-145910" y="45027"/>
              <a:ext cx="6400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23180" y="246678"/>
              <a:ext cx="5873605" cy="1107996"/>
            </a:xfrm>
            <a:prstGeom prst="rect">
              <a:avLst/>
            </a:prstGeom>
            <a:noFill/>
          </p:spPr>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What’s the Danger?</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47561" y="1304085"/>
              <a:ext cx="6204101" cy="8740791"/>
            </a:xfrm>
            <a:prstGeom prst="rect">
              <a:avLst/>
            </a:prstGeom>
            <a:noFill/>
          </p:spPr>
          <p:txBody>
            <a:bodyPr wrap="square" rtlCol="0">
              <a:spAutoFit/>
            </a:bodyPr>
            <a:lstStyle/>
            <a:p>
              <a:pPr algn="just">
                <a:lnSpc>
                  <a:spcPct val="150000"/>
                </a:lnSpc>
              </a:pPr>
              <a:r>
                <a:rPr lang="en-US" b="1" dirty="0">
                  <a:solidFill>
                    <a:schemeClr val="bg2"/>
                  </a:solidFill>
                </a:rPr>
                <a:t>Caught-in or between incidents</a:t>
              </a:r>
              <a:endParaRPr lang="en-US" dirty="0">
                <a:solidFill>
                  <a:schemeClr val="bg2"/>
                </a:solidFill>
              </a:endParaRPr>
            </a:p>
            <a:p>
              <a:pPr marL="457200" lvl="0" indent="-457200" algn="just">
                <a:lnSpc>
                  <a:spcPct val="150000"/>
                </a:lnSpc>
                <a:buFont typeface="Arial" panose="020B0604020202020204" pitchFamily="34" charset="0"/>
                <a:buChar char="•"/>
              </a:pPr>
              <a:r>
                <a:rPr lang="en-US" dirty="0">
                  <a:solidFill>
                    <a:schemeClr val="bg2"/>
                  </a:solidFill>
                </a:rPr>
                <a:t>A caught-in or between incident is when there is an injury due to crushing between two objects. </a:t>
              </a:r>
            </a:p>
            <a:p>
              <a:pPr marL="457200" lvl="0" indent="-457200" algn="just">
                <a:lnSpc>
                  <a:spcPct val="150000"/>
                </a:lnSpc>
                <a:buFont typeface="Arial" panose="020B0604020202020204" pitchFamily="34" charset="0"/>
                <a:buChar char="•"/>
              </a:pPr>
              <a:r>
                <a:rPr lang="en-US" dirty="0">
                  <a:solidFill>
                    <a:schemeClr val="bg2"/>
                  </a:solidFill>
                </a:rPr>
                <a:t>An excavator bucket swinging around and striking a person in an open field would be a struck-by incident. </a:t>
              </a:r>
            </a:p>
            <a:p>
              <a:pPr marL="457200" lvl="0" indent="-457200" algn="just">
                <a:lnSpc>
                  <a:spcPct val="150000"/>
                </a:lnSpc>
                <a:buFont typeface="Arial" panose="020B0604020202020204" pitchFamily="34" charset="0"/>
                <a:buChar char="•"/>
              </a:pPr>
              <a:r>
                <a:rPr lang="en-US" dirty="0">
                  <a:solidFill>
                    <a:schemeClr val="bg2"/>
                  </a:solidFill>
                </a:rPr>
                <a:t>One important safeguard in protecting yourself from these incidents is to stay out of the line of fire and always leave yourself an “out”.</a:t>
              </a:r>
            </a:p>
            <a:p>
              <a:pPr marL="457200" lvl="0" indent="-457200" algn="just">
                <a:lnSpc>
                  <a:spcPct val="150000"/>
                </a:lnSpc>
                <a:buFont typeface="Arial" panose="020B0604020202020204" pitchFamily="34" charset="0"/>
                <a:buChar char="•"/>
              </a:pPr>
              <a:r>
                <a:rPr lang="en-US" dirty="0">
                  <a:solidFill>
                    <a:schemeClr val="bg2"/>
                  </a:solidFill>
                </a:rPr>
                <a:t>Never put yourself in a situation where you do not have an out to escape danger.</a:t>
              </a:r>
            </a:p>
            <a:p>
              <a:pPr marL="457200" lvl="0" indent="-457200" algn="just">
                <a:lnSpc>
                  <a:spcPct val="150000"/>
                </a:lnSpc>
                <a:buFont typeface="Arial" panose="020B0604020202020204" pitchFamily="34" charset="0"/>
                <a:buChar char="•"/>
              </a:pPr>
              <a:r>
                <a:rPr lang="en-US" dirty="0">
                  <a:solidFill>
                    <a:schemeClr val="bg2"/>
                  </a:solidFill>
                </a:rPr>
                <a:t>It is important to always be able to get out of the way if other safeguards fail and you are put in a situation where you can become of victim of these incidents.</a:t>
              </a:r>
            </a:p>
          </p:txBody>
        </p:sp>
      </p:grpSp>
    </p:spTree>
    <p:extLst>
      <p:ext uri="{BB962C8B-B14F-4D97-AF65-F5344CB8AC3E}">
        <p14:creationId xmlns:p14="http://schemas.microsoft.com/office/powerpoint/2010/main" val="3568748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Related image">
            <a:extLst>
              <a:ext uri="{FF2B5EF4-FFF2-40B4-BE49-F238E27FC236}">
                <a16:creationId xmlns:a16="http://schemas.microsoft.com/office/drawing/2014/main" id="{2FA54FCE-1D1F-41E1-BD33-7C68FF350E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13716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294" y="-152808"/>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1" y="-76404"/>
            <a:ext cx="9829799" cy="10287000"/>
            <a:chOff x="-279679" y="-31173"/>
            <a:chExt cx="6401642" cy="10287000"/>
          </a:xfrm>
        </p:grpSpPr>
        <p:sp>
          <p:nvSpPr>
            <p:cNvPr id="5" name="Rectangle 4"/>
            <p:cNvSpPr/>
            <p:nvPr/>
          </p:nvSpPr>
          <p:spPr>
            <a:xfrm>
              <a:off x="-278837" y="-31173"/>
              <a:ext cx="6400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2676" y="533175"/>
              <a:ext cx="5873605" cy="1107996"/>
            </a:xfrm>
            <a:prstGeom prst="rect">
              <a:avLst/>
            </a:prstGeom>
            <a:noFill/>
          </p:spPr>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What’s the Danger?</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279679" y="1641171"/>
              <a:ext cx="6400800" cy="8117543"/>
            </a:xfrm>
            <a:prstGeom prst="rect">
              <a:avLst/>
            </a:prstGeom>
            <a:noFill/>
          </p:spPr>
          <p:txBody>
            <a:bodyPr wrap="square" rtlCol="0">
              <a:spAutoFit/>
            </a:bodyPr>
            <a:lstStyle/>
            <a:p>
              <a:pPr>
                <a:lnSpc>
                  <a:spcPct val="150000"/>
                </a:lnSpc>
              </a:pPr>
              <a:r>
                <a:rPr lang="en-US" b="1" dirty="0">
                  <a:solidFill>
                    <a:schemeClr val="bg2"/>
                  </a:solidFill>
                </a:rPr>
                <a:t>Other Hazards / Dangers </a:t>
              </a:r>
              <a:endParaRPr lang="en-US" dirty="0">
                <a:solidFill>
                  <a:schemeClr val="bg2"/>
                </a:solidFill>
              </a:endParaRPr>
            </a:p>
            <a:p>
              <a:pPr marL="457200" lvl="0" indent="-457200" algn="just">
                <a:lnSpc>
                  <a:spcPct val="150000"/>
                </a:lnSpc>
                <a:buFont typeface="Arial" panose="020B0604020202020204" pitchFamily="34" charset="0"/>
                <a:buChar char="•"/>
              </a:pPr>
              <a:r>
                <a:rPr lang="en-US" dirty="0">
                  <a:solidFill>
                    <a:schemeClr val="bg2"/>
                  </a:solidFill>
                </a:rPr>
                <a:t>Slips, trips, and falls result in injuries to workers. Operators of heavy equipment are not exempt. Climbing into the cab of equipment or walking on the slick surfaces of a machine are two common occurrences.</a:t>
              </a:r>
            </a:p>
            <a:p>
              <a:pPr marL="457200" lvl="0" indent="-457200" algn="just">
                <a:lnSpc>
                  <a:spcPct val="150000"/>
                </a:lnSpc>
                <a:buFont typeface="Arial" panose="020B0604020202020204" pitchFamily="34" charset="0"/>
                <a:buChar char="•"/>
              </a:pPr>
              <a:r>
                <a:rPr lang="en-US" dirty="0">
                  <a:solidFill>
                    <a:schemeClr val="bg2"/>
                  </a:solidFill>
                </a:rPr>
                <a:t>Pinch points like door jams or equipment hoods are two common </a:t>
              </a:r>
              <a:r>
                <a:rPr lang="en-US" b="1" dirty="0">
                  <a:solidFill>
                    <a:schemeClr val="bg2"/>
                  </a:solidFill>
                </a:rPr>
                <a:t>pinch point</a:t>
              </a:r>
              <a:r>
                <a:rPr lang="en-US" dirty="0">
                  <a:solidFill>
                    <a:schemeClr val="bg2"/>
                  </a:solidFill>
                </a:rPr>
                <a:t> locations.</a:t>
              </a:r>
            </a:p>
            <a:p>
              <a:pPr marL="457200" lvl="0" indent="-457200" algn="just">
                <a:lnSpc>
                  <a:spcPct val="150000"/>
                </a:lnSpc>
                <a:buFont typeface="Arial" panose="020B0604020202020204" pitchFamily="34" charset="0"/>
                <a:buChar char="•"/>
              </a:pPr>
              <a:r>
                <a:rPr lang="en-US" dirty="0">
                  <a:solidFill>
                    <a:schemeClr val="bg2"/>
                  </a:solidFill>
                </a:rPr>
                <a:t>A loss in control results from an operator being distracted from their work due to objects moving around in their cab. </a:t>
              </a:r>
            </a:p>
            <a:p>
              <a:pPr marL="457200" lvl="0" indent="-457200" algn="just">
                <a:lnSpc>
                  <a:spcPct val="150000"/>
                </a:lnSpc>
                <a:buFont typeface="Arial" panose="020B0604020202020204" pitchFamily="34" charset="0"/>
                <a:buChar char="•"/>
              </a:pPr>
              <a:r>
                <a:rPr lang="en-US" dirty="0">
                  <a:solidFill>
                    <a:schemeClr val="bg2"/>
                  </a:solidFill>
                </a:rPr>
                <a:t>A leak in a pressurized line is especially hazardous. Hydraulic lines that are leaking can inject fluid underneath the skin of a worker. This kills tissue which often results in amputation of the affected body part if not treated quickly. </a:t>
              </a:r>
              <a:endParaRPr lang="en-US" sz="2400" dirty="0">
                <a:solidFill>
                  <a:schemeClr val="bg2"/>
                </a:solidFill>
              </a:endParaRPr>
            </a:p>
          </p:txBody>
        </p:sp>
      </p:grpSp>
    </p:spTree>
    <p:extLst>
      <p:ext uri="{BB962C8B-B14F-4D97-AF65-F5344CB8AC3E}">
        <p14:creationId xmlns:p14="http://schemas.microsoft.com/office/powerpoint/2010/main" val="4193490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lated image">
            <a:extLst>
              <a:ext uri="{FF2B5EF4-FFF2-40B4-BE49-F238E27FC236}">
                <a16:creationId xmlns:a16="http://schemas.microsoft.com/office/drawing/2014/main" id="{F5737BAB-0FA8-4495-ACDD-535E500182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2" y="1426620"/>
            <a:ext cx="18175296" cy="874079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69799" y="-76404"/>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1174" y="-76404"/>
            <a:ext cx="8914226" cy="10287000"/>
            <a:chOff x="-278837" y="-31173"/>
            <a:chExt cx="6400800" cy="10287000"/>
          </a:xfrm>
        </p:grpSpPr>
        <p:sp>
          <p:nvSpPr>
            <p:cNvPr id="5" name="Rectangle 4"/>
            <p:cNvSpPr/>
            <p:nvPr/>
          </p:nvSpPr>
          <p:spPr>
            <a:xfrm>
              <a:off x="-278837" y="-31173"/>
              <a:ext cx="6400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2676" y="533175"/>
              <a:ext cx="5873605" cy="1107996"/>
            </a:xfrm>
            <a:prstGeom prst="rect">
              <a:avLst/>
            </a:prstGeom>
            <a:noFill/>
          </p:spPr>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What’s the Danger?</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15239" y="1302531"/>
              <a:ext cx="6137202" cy="8740791"/>
            </a:xfrm>
            <a:prstGeom prst="rect">
              <a:avLst/>
            </a:prstGeom>
            <a:noFill/>
          </p:spPr>
          <p:txBody>
            <a:bodyPr wrap="square" rtlCol="0">
              <a:spAutoFit/>
            </a:bodyPr>
            <a:lstStyle/>
            <a:p>
              <a:pPr>
                <a:lnSpc>
                  <a:spcPct val="150000"/>
                </a:lnSpc>
              </a:pPr>
              <a:r>
                <a:rPr lang="en-US" b="1" dirty="0">
                  <a:solidFill>
                    <a:schemeClr val="bg2"/>
                  </a:solidFill>
                </a:rPr>
                <a:t>Other sources of injury:</a:t>
              </a:r>
            </a:p>
            <a:p>
              <a:pPr marL="457200" lvl="0" indent="-457200">
                <a:lnSpc>
                  <a:spcPct val="150000"/>
                </a:lnSpc>
                <a:buFont typeface="Arial" panose="020B0604020202020204" pitchFamily="34" charset="0"/>
                <a:buChar char="•"/>
              </a:pPr>
              <a:r>
                <a:rPr lang="en-US" dirty="0">
                  <a:solidFill>
                    <a:schemeClr val="bg2"/>
                  </a:solidFill>
                </a:rPr>
                <a:t>Repairing and servicing equipment in dangerous positions.</a:t>
              </a:r>
            </a:p>
            <a:p>
              <a:pPr marL="457200" lvl="0" indent="-457200">
                <a:lnSpc>
                  <a:spcPct val="150000"/>
                </a:lnSpc>
                <a:buFont typeface="Arial" panose="020B0604020202020204" pitchFamily="34" charset="0"/>
                <a:buChar char="•"/>
              </a:pPr>
              <a:r>
                <a:rPr lang="en-US" dirty="0">
                  <a:solidFill>
                    <a:schemeClr val="bg2"/>
                  </a:solidFill>
                </a:rPr>
                <a:t>Striking individuals or other vehicles with the equipment, particularly its blade.</a:t>
              </a:r>
            </a:p>
            <a:p>
              <a:pPr marL="457200" lvl="0" indent="-457200">
                <a:lnSpc>
                  <a:spcPct val="150000"/>
                </a:lnSpc>
                <a:buFont typeface="Arial" panose="020B0604020202020204" pitchFamily="34" charset="0"/>
                <a:buChar char="•"/>
              </a:pPr>
              <a:r>
                <a:rPr lang="en-US" dirty="0">
                  <a:solidFill>
                    <a:schemeClr val="bg2"/>
                  </a:solidFill>
                </a:rPr>
                <a:t>Unexpected violent tipping of the equipment.</a:t>
              </a:r>
            </a:p>
            <a:p>
              <a:pPr marL="457200" lvl="0" indent="-457200">
                <a:lnSpc>
                  <a:spcPct val="150000"/>
                </a:lnSpc>
                <a:buFont typeface="Arial" panose="020B0604020202020204" pitchFamily="34" charset="0"/>
                <a:buChar char="•"/>
              </a:pPr>
              <a:r>
                <a:rPr lang="en-US" dirty="0">
                  <a:solidFill>
                    <a:schemeClr val="bg2"/>
                  </a:solidFill>
                </a:rPr>
                <a:t>Uncontrolled traffic within or through the work area.</a:t>
              </a:r>
            </a:p>
            <a:p>
              <a:pPr marL="457200" lvl="0" indent="-457200">
                <a:lnSpc>
                  <a:spcPct val="150000"/>
                </a:lnSpc>
                <a:buFont typeface="Arial" panose="020B0604020202020204" pitchFamily="34" charset="0"/>
                <a:buChar char="•"/>
              </a:pPr>
              <a:r>
                <a:rPr lang="en-US" dirty="0">
                  <a:solidFill>
                    <a:schemeClr val="bg2"/>
                  </a:solidFill>
                </a:rPr>
                <a:t>Unexpected violent shocks or jars to the machine.</a:t>
              </a:r>
            </a:p>
            <a:p>
              <a:pPr marL="457200" lvl="0" indent="-457200">
                <a:lnSpc>
                  <a:spcPct val="150000"/>
                </a:lnSpc>
                <a:buFont typeface="Arial" panose="020B0604020202020204" pitchFamily="34" charset="0"/>
                <a:buChar char="•"/>
              </a:pPr>
              <a:r>
                <a:rPr lang="en-US" dirty="0">
                  <a:solidFill>
                    <a:schemeClr val="bg2"/>
                  </a:solidFill>
                </a:rPr>
                <a:t>Sudden movement of a power unit while it is being attached to earth moving equipment.</a:t>
              </a:r>
            </a:p>
            <a:p>
              <a:pPr marL="457200" lvl="0" indent="-457200">
                <a:lnSpc>
                  <a:spcPct val="150000"/>
                </a:lnSpc>
                <a:buFont typeface="Arial" panose="020B0604020202020204" pitchFamily="34" charset="0"/>
                <a:buChar char="•"/>
              </a:pPr>
              <a:r>
                <a:rPr lang="en-US" dirty="0">
                  <a:solidFill>
                    <a:schemeClr val="bg2"/>
                  </a:solidFill>
                </a:rPr>
                <a:t>Limbs of trees or overhead obstructions</a:t>
              </a:r>
            </a:p>
            <a:p>
              <a:pPr marL="457200" lvl="0" indent="-457200">
                <a:lnSpc>
                  <a:spcPct val="150000"/>
                </a:lnSpc>
                <a:buFont typeface="Arial" panose="020B0604020202020204" pitchFamily="34" charset="0"/>
                <a:buChar char="•"/>
              </a:pPr>
              <a:r>
                <a:rPr lang="en-US" dirty="0">
                  <a:solidFill>
                    <a:schemeClr val="bg2"/>
                  </a:solidFill>
                </a:rPr>
                <a:t>Leaving earth moving or other equipment in dangerous positions while unattended.</a:t>
              </a:r>
            </a:p>
            <a:p>
              <a:pPr marL="457200" lvl="0" indent="-457200">
                <a:lnSpc>
                  <a:spcPct val="150000"/>
                </a:lnSpc>
                <a:buFont typeface="Arial" panose="020B0604020202020204" pitchFamily="34" charset="0"/>
                <a:buChar char="•"/>
              </a:pPr>
              <a:r>
                <a:rPr lang="en-US" dirty="0">
                  <a:solidFill>
                    <a:schemeClr val="bg2"/>
                  </a:solidFill>
                </a:rPr>
                <a:t>Failure of lifting mechanisms.</a:t>
              </a:r>
            </a:p>
          </p:txBody>
        </p:sp>
      </p:grpSp>
    </p:spTree>
    <p:extLst>
      <p:ext uri="{BB962C8B-B14F-4D97-AF65-F5344CB8AC3E}">
        <p14:creationId xmlns:p14="http://schemas.microsoft.com/office/powerpoint/2010/main" val="3212804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heavy equipment protective procedures">
            <a:extLst>
              <a:ext uri="{FF2B5EF4-FFF2-40B4-BE49-F238E27FC236}">
                <a16:creationId xmlns:a16="http://schemas.microsoft.com/office/drawing/2014/main" id="{FF6B1B5A-992B-4669-9298-EF79CBE29F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5" y="765322"/>
            <a:ext cx="18241365" cy="951156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4">
            <a:extLst>
              <a:ext uri="{FF2B5EF4-FFF2-40B4-BE49-F238E27FC236}">
                <a16:creationId xmlns:a16="http://schemas.microsoft.com/office/drawing/2014/main" id="{227275EF-EC61-4770-89C0-348F5818FF93}"/>
              </a:ext>
            </a:extLst>
          </p:cNvPr>
          <p:cNvSpPr/>
          <p:nvPr/>
        </p:nvSpPr>
        <p:spPr>
          <a:xfrm>
            <a:off x="-82648" y="-10109"/>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7" name="Title 6"/>
          <p:cNvSpPr>
            <a:spLocks noGrp="1"/>
          </p:cNvSpPr>
          <p:nvPr>
            <p:ph type="title"/>
          </p:nvPr>
        </p:nvSpPr>
        <p:spPr>
          <a:xfrm>
            <a:off x="1447800" y="95908"/>
            <a:ext cx="7124700" cy="1338828"/>
          </a:xfrm>
        </p:spPr>
        <p:txBody>
          <a:bodyPr/>
          <a:lstStyle/>
          <a:p>
            <a:r>
              <a:rPr lang="en-US" dirty="0"/>
              <a:t>How to Protect Yourself</a:t>
            </a:r>
            <a:endParaRPr lang="uk-UA" dirty="0">
              <a:solidFill>
                <a:schemeClr val="accent1"/>
              </a:solidFill>
            </a:endParaRPr>
          </a:p>
        </p:txBody>
      </p:sp>
      <p:sp>
        <p:nvSpPr>
          <p:cNvPr id="27" name="TextBox 26"/>
          <p:cNvSpPr txBox="1"/>
          <p:nvPr/>
        </p:nvSpPr>
        <p:spPr>
          <a:xfrm>
            <a:off x="565052" y="5521107"/>
            <a:ext cx="16992600" cy="466281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dirty="0"/>
              <a:t>It is obvious that there are many hazards and dangers in the use and operation of heavy equipment. Well-coordinated “operating maintenance procedures” can ensure, as best, as possible, the safety of those working with and around heavy equipment.</a:t>
            </a:r>
          </a:p>
          <a:p>
            <a:endParaRPr lang="en-US" dirty="0"/>
          </a:p>
          <a:p>
            <a:pPr fontAlgn="base"/>
            <a:r>
              <a:rPr lang="en-US" b="1" dirty="0"/>
              <a:t>Here are ways to eliminate / reduce and mitigate against the hazards and dangers:</a:t>
            </a:r>
            <a:endParaRPr lang="en-US" dirty="0"/>
          </a:p>
          <a:p>
            <a:pPr marL="457200" lvl="0" indent="-457200">
              <a:buFont typeface="Arial" panose="020B0604020202020204" pitchFamily="34" charset="0"/>
              <a:buChar char="•"/>
            </a:pPr>
            <a:r>
              <a:rPr lang="en-US" dirty="0"/>
              <a:t>Always use three points of contact when climbing into the cab of heavy equipment.</a:t>
            </a:r>
          </a:p>
          <a:p>
            <a:pPr marL="457200" lvl="0" indent="-457200">
              <a:buFont typeface="Arial" panose="020B0604020202020204" pitchFamily="34" charset="0"/>
              <a:buChar char="•"/>
            </a:pPr>
            <a:r>
              <a:rPr lang="en-US" dirty="0"/>
              <a:t>Clear boots and steps of any mud to avoid slick conditions.</a:t>
            </a:r>
          </a:p>
          <a:p>
            <a:pPr marL="457200" lvl="0" indent="-457200">
              <a:buFont typeface="Arial" panose="020B0604020202020204" pitchFamily="34" charset="0"/>
              <a:buChar char="•"/>
            </a:pPr>
            <a:r>
              <a:rPr lang="en-US" dirty="0"/>
              <a:t>Watch hand placement and avoid pinch point areas.</a:t>
            </a:r>
          </a:p>
          <a:p>
            <a:pPr marL="457200" lvl="0" indent="-457200">
              <a:buFont typeface="Arial" panose="020B0604020202020204" pitchFamily="34" charset="0"/>
              <a:buChar char="•"/>
            </a:pPr>
            <a:r>
              <a:rPr lang="en-US" dirty="0"/>
              <a:t>Maintain a clean cab. Ensure any items within the cab are tied down.</a:t>
            </a:r>
          </a:p>
          <a:p>
            <a:pPr marL="457200" lvl="0" indent="-457200">
              <a:buFont typeface="Arial" panose="020B0604020202020204" pitchFamily="34" charset="0"/>
              <a:buChar char="•"/>
            </a:pPr>
            <a:r>
              <a:rPr lang="en-US" dirty="0"/>
              <a:t>Always complete a pre-use inspection prior to using heavy equipment. </a:t>
            </a:r>
          </a:p>
          <a:p>
            <a:pPr marL="457200" lvl="0" indent="-457200">
              <a:buFont typeface="Arial" panose="020B0604020202020204" pitchFamily="34" charset="0"/>
              <a:buChar char="•"/>
            </a:pPr>
            <a:endParaRPr lang="en-US" dirty="0"/>
          </a:p>
        </p:txBody>
      </p:sp>
    </p:spTree>
    <p:extLst>
      <p:ext uri="{BB962C8B-B14F-4D97-AF65-F5344CB8AC3E}">
        <p14:creationId xmlns:p14="http://schemas.microsoft.com/office/powerpoint/2010/main" val="2599265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E2146E8-5720-4EC9-B207-642955D700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 y="2705100"/>
            <a:ext cx="18196560" cy="7581900"/>
          </a:xfrm>
          <a:prstGeom prst="rect">
            <a:avLst/>
          </a:prstGeom>
        </p:spPr>
      </p:pic>
      <p:sp>
        <p:nvSpPr>
          <p:cNvPr id="11" name="Rectangle 14">
            <a:extLst>
              <a:ext uri="{FF2B5EF4-FFF2-40B4-BE49-F238E27FC236}">
                <a16:creationId xmlns:a16="http://schemas.microsoft.com/office/drawing/2014/main" id="{000A3D02-EEEC-4528-90F1-EF34E378C585}"/>
              </a:ext>
            </a:extLst>
          </p:cNvPr>
          <p:cNvSpPr/>
          <p:nvPr/>
        </p:nvSpPr>
        <p:spPr>
          <a:xfrm>
            <a:off x="-72614"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8" name="Title 7"/>
          <p:cNvSpPr>
            <a:spLocks noGrp="1"/>
          </p:cNvSpPr>
          <p:nvPr>
            <p:ph type="title"/>
          </p:nvPr>
        </p:nvSpPr>
        <p:spPr>
          <a:xfrm>
            <a:off x="1124373" y="426273"/>
            <a:ext cx="6634843" cy="1338828"/>
          </a:xfrm>
        </p:spPr>
        <p:txBody>
          <a:bodyPr/>
          <a:lstStyle/>
          <a:p>
            <a:r>
              <a:rPr lang="en-US" dirty="0"/>
              <a:t>How to Protect Yourself</a:t>
            </a:r>
            <a:endParaRPr lang="uk-UA" dirty="0"/>
          </a:p>
        </p:txBody>
      </p:sp>
      <p:sp>
        <p:nvSpPr>
          <p:cNvPr id="7" name="TextBox 6">
            <a:extLst>
              <a:ext uri="{FF2B5EF4-FFF2-40B4-BE49-F238E27FC236}">
                <a16:creationId xmlns:a16="http://schemas.microsoft.com/office/drawing/2014/main" id="{1867828F-492D-4BF1-8A4E-822DF2FD5B9B}"/>
              </a:ext>
            </a:extLst>
          </p:cNvPr>
          <p:cNvSpPr txBox="1"/>
          <p:nvPr/>
        </p:nvSpPr>
        <p:spPr>
          <a:xfrm>
            <a:off x="1124373" y="5598022"/>
            <a:ext cx="16383000" cy="42627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457200" lvl="0" indent="-457200">
              <a:buFont typeface="Arial" panose="020B0604020202020204" pitchFamily="34" charset="0"/>
              <a:buChar char="•"/>
            </a:pPr>
            <a:r>
              <a:rPr lang="en-US" dirty="0"/>
              <a:t>Never check for leaks on pressurized lines with your hands, even while wearing gloves.</a:t>
            </a:r>
          </a:p>
          <a:p>
            <a:pPr marL="457200" lvl="0" indent="-457200">
              <a:buFont typeface="Arial" panose="020B0604020202020204" pitchFamily="34" charset="0"/>
              <a:buChar char="•"/>
            </a:pPr>
            <a:r>
              <a:rPr lang="en-US" dirty="0"/>
              <a:t>All equipment should be inspected prior to use. </a:t>
            </a:r>
          </a:p>
          <a:p>
            <a:pPr marL="457200" lvl="0" indent="-457200">
              <a:buFont typeface="Arial" panose="020B0604020202020204" pitchFamily="34" charset="0"/>
              <a:buChar char="•"/>
            </a:pPr>
            <a:r>
              <a:rPr lang="en-US" dirty="0"/>
              <a:t>Equipment should have seatbelts and a roll over protective system.</a:t>
            </a:r>
          </a:p>
          <a:p>
            <a:pPr marL="457200" lvl="0" indent="-457200">
              <a:buFont typeface="Arial" panose="020B0604020202020204" pitchFamily="34" charset="0"/>
              <a:buChar char="•"/>
            </a:pPr>
            <a:r>
              <a:rPr lang="en-US" dirty="0"/>
              <a:t>Work areas should be properly delineated and enough space given to heavy equipment to operate properly. </a:t>
            </a:r>
          </a:p>
          <a:p>
            <a:pPr marL="457200" lvl="0" indent="-457200">
              <a:buFont typeface="Arial" panose="020B0604020202020204" pitchFamily="34" charset="0"/>
              <a:buChar char="•"/>
            </a:pPr>
            <a:r>
              <a:rPr lang="en-US" dirty="0"/>
              <a:t>Operators should complete a walk around of their equipment every time before getting back into the cab to be sure no objects, people, or vehicles are in a blind spot.</a:t>
            </a:r>
          </a:p>
          <a:p>
            <a:pPr marL="457200" lvl="0" indent="-457200">
              <a:buFont typeface="Arial" panose="020B0604020202020204" pitchFamily="34" charset="0"/>
              <a:buChar char="•"/>
            </a:pPr>
            <a:r>
              <a:rPr lang="en-US" dirty="0"/>
              <a:t>Employees need to know the equipment they operate and ensure that they do not operate equipment if they are fatigued</a:t>
            </a:r>
            <a:r>
              <a:rPr lang="en-US" b="1" dirty="0"/>
              <a:t> </a:t>
            </a:r>
            <a:r>
              <a:rPr lang="en-US" dirty="0"/>
              <a:t>or sick.</a:t>
            </a:r>
          </a:p>
          <a:p>
            <a:pPr marL="457200" indent="-457200" algn="just">
              <a:buFont typeface="Arial" panose="020B0604020202020204" pitchFamily="34" charset="0"/>
              <a:buChar char="•"/>
            </a:pPr>
            <a:endParaRPr lang="es-EC" sz="2800" b="1" dirty="0">
              <a:solidFill>
                <a:schemeClr val="bg2"/>
              </a:solidFill>
            </a:endParaRPr>
          </a:p>
        </p:txBody>
      </p:sp>
    </p:spTree>
    <p:extLst>
      <p:ext uri="{BB962C8B-B14F-4D97-AF65-F5344CB8AC3E}">
        <p14:creationId xmlns:p14="http://schemas.microsoft.com/office/powerpoint/2010/main" val="668194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GENARAL LAYOUT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M SLID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 WITH IMAG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RTFOLIO">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8313</TotalTime>
  <Words>1711</Words>
  <Application>Microsoft Office PowerPoint</Application>
  <PresentationFormat>Personalizado</PresentationFormat>
  <Paragraphs>148</Paragraphs>
  <Slides>12</Slides>
  <Notes>12</Notes>
  <HiddenSlides>0</HiddenSlides>
  <MMClips>0</MMClips>
  <ScaleCrop>false</ScaleCrop>
  <HeadingPairs>
    <vt:vector size="6" baseType="variant">
      <vt:variant>
        <vt:lpstr>Fuentes usadas</vt:lpstr>
      </vt:variant>
      <vt:variant>
        <vt:i4>5</vt:i4>
      </vt:variant>
      <vt:variant>
        <vt:lpstr>Tema</vt:lpstr>
      </vt:variant>
      <vt:variant>
        <vt:i4>4</vt:i4>
      </vt:variant>
      <vt:variant>
        <vt:lpstr>Títulos de diapositiva</vt:lpstr>
      </vt:variant>
      <vt:variant>
        <vt:i4>12</vt:i4>
      </vt:variant>
    </vt:vector>
  </HeadingPairs>
  <TitlesOfParts>
    <vt:vector size="21" baseType="lpstr">
      <vt:lpstr>Arial</vt:lpstr>
      <vt:lpstr>Calibri</vt:lpstr>
      <vt:lpstr>Courier New</vt:lpstr>
      <vt:lpstr>Roboto</vt:lpstr>
      <vt:lpstr>Wingdings</vt:lpstr>
      <vt:lpstr>GENARAL LAYOUTS</vt:lpstr>
      <vt:lpstr>TEAM SLIDES</vt:lpstr>
      <vt:lpstr>SLIDES WITH IMAGES</vt:lpstr>
      <vt:lpstr>PORTFOLIO</vt:lpstr>
      <vt:lpstr>Presentación de PowerPoint</vt:lpstr>
      <vt:lpstr> Material Handling Equipment  / Heavy Equipment</vt:lpstr>
      <vt:lpstr>Presentación de PowerPoint</vt:lpstr>
      <vt:lpstr>What’s the Danger?</vt:lpstr>
      <vt:lpstr>Presentación de PowerPoint</vt:lpstr>
      <vt:lpstr>Presentación de PowerPoint</vt:lpstr>
      <vt:lpstr>Presentación de PowerPoint</vt:lpstr>
      <vt:lpstr>How to Protect Yourself</vt:lpstr>
      <vt:lpstr>How to Protect Yourself</vt:lpstr>
      <vt:lpstr>Presentación de PowerPoint</vt:lpstr>
      <vt:lpstr>Presentación de PowerPoint</vt:lpstr>
      <vt:lpstr>Presentación de PowerPoint</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edwin landivar</cp:lastModifiedBy>
  <cp:revision>1029</cp:revision>
  <cp:lastPrinted>2019-07-18T16:46:20Z</cp:lastPrinted>
  <dcterms:created xsi:type="dcterms:W3CDTF">2015-01-20T11:47:48Z</dcterms:created>
  <dcterms:modified xsi:type="dcterms:W3CDTF">2019-07-18T17:12:15Z</dcterms:modified>
</cp:coreProperties>
</file>