
<file path=[Content_Types].xml><?xml version="1.0" encoding="utf-8"?>
<Types xmlns="http://schemas.openxmlformats.org/package/2006/content-types">
  <Default Extension="bin"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702" r:id="rId2"/>
    <p:sldMasterId id="2147483674" r:id="rId3"/>
    <p:sldMasterId id="2147483677" r:id="rId4"/>
  </p:sldMasterIdLst>
  <p:notesMasterIdLst>
    <p:notesMasterId r:id="rId14"/>
  </p:notesMasterIdLst>
  <p:sldIdLst>
    <p:sldId id="269" r:id="rId5"/>
    <p:sldId id="606" r:id="rId6"/>
    <p:sldId id="613" r:id="rId7"/>
    <p:sldId id="614" r:id="rId8"/>
    <p:sldId id="623" r:id="rId9"/>
    <p:sldId id="619" r:id="rId10"/>
    <p:sldId id="616" r:id="rId11"/>
    <p:sldId id="618" r:id="rId12"/>
    <p:sldId id="622" r:id="rId13"/>
  </p:sldIdLst>
  <p:sldSz cx="18288000" cy="10287000"/>
  <p:notesSz cx="6858000" cy="9144000"/>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2A2F"/>
    <a:srgbClr val="64D4EA"/>
    <a:srgbClr val="4CCCE6"/>
    <a:srgbClr val="6CD5EA"/>
    <a:srgbClr val="2BC3E1"/>
    <a:srgbClr val="57CFE7"/>
    <a:srgbClr val="AAC42C"/>
    <a:srgbClr val="F26B6C"/>
    <a:srgbClr val="A156F4"/>
    <a:srgbClr val="C0C0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09" autoAdjust="0"/>
    <p:restoredTop sz="63767" autoAdjust="0"/>
  </p:normalViewPr>
  <p:slideViewPr>
    <p:cSldViewPr>
      <p:cViewPr>
        <p:scale>
          <a:sx n="39" d="100"/>
          <a:sy n="39" d="100"/>
        </p:scale>
        <p:origin x="1506" y="426"/>
      </p:cViewPr>
      <p:guideLst>
        <p:guide orient="horz" pos="3240"/>
        <p:guide pos="576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662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in Landivar" userId="ae2ac59f40d9f62d" providerId="LiveId" clId="{18AB3015-DABC-485D-A213-9CA6966AB6FF}"/>
    <pc:docChg chg="custSel modSld">
      <pc:chgData name="Edwin Landivar" userId="ae2ac59f40d9f62d" providerId="LiveId" clId="{18AB3015-DABC-485D-A213-9CA6966AB6FF}" dt="2020-02-21T23:53:34.323" v="107"/>
      <pc:docMkLst>
        <pc:docMk/>
      </pc:docMkLst>
      <pc:sldChg chg="modSp">
        <pc:chgData name="Edwin Landivar" userId="ae2ac59f40d9f62d" providerId="LiveId" clId="{18AB3015-DABC-485D-A213-9CA6966AB6FF}" dt="2020-02-21T23:42:04.626" v="2"/>
        <pc:sldMkLst>
          <pc:docMk/>
          <pc:sldMk cId="3378895467" sldId="606"/>
        </pc:sldMkLst>
        <pc:spChg chg="mod">
          <ac:chgData name="Edwin Landivar" userId="ae2ac59f40d9f62d" providerId="LiveId" clId="{18AB3015-DABC-485D-A213-9CA6966AB6FF}" dt="2020-02-21T23:42:04.626" v="2"/>
          <ac:spMkLst>
            <pc:docMk/>
            <pc:sldMk cId="3378895467" sldId="606"/>
            <ac:spMk id="5" creationId="{00000000-0000-0000-0000-000000000000}"/>
          </ac:spMkLst>
        </pc:spChg>
      </pc:sldChg>
      <pc:sldChg chg="modSp">
        <pc:chgData name="Edwin Landivar" userId="ae2ac59f40d9f62d" providerId="LiveId" clId="{18AB3015-DABC-485D-A213-9CA6966AB6FF}" dt="2020-02-21T23:42:27.480" v="4" actId="1076"/>
        <pc:sldMkLst>
          <pc:docMk/>
          <pc:sldMk cId="837056114" sldId="613"/>
        </pc:sldMkLst>
        <pc:spChg chg="mod">
          <ac:chgData name="Edwin Landivar" userId="ae2ac59f40d9f62d" providerId="LiveId" clId="{18AB3015-DABC-485D-A213-9CA6966AB6FF}" dt="2020-02-21T23:42:27.480" v="4" actId="1076"/>
          <ac:spMkLst>
            <pc:docMk/>
            <pc:sldMk cId="837056114" sldId="613"/>
            <ac:spMk id="14" creationId="{00000000-0000-0000-0000-000000000000}"/>
          </ac:spMkLst>
        </pc:spChg>
        <pc:grpChg chg="mod">
          <ac:chgData name="Edwin Landivar" userId="ae2ac59f40d9f62d" providerId="LiveId" clId="{18AB3015-DABC-485D-A213-9CA6966AB6FF}" dt="2020-02-21T23:41:25.583" v="1"/>
          <ac:grpSpMkLst>
            <pc:docMk/>
            <pc:sldMk cId="837056114" sldId="613"/>
            <ac:grpSpMk id="21" creationId="{00000000-0000-0000-0000-000000000000}"/>
          </ac:grpSpMkLst>
        </pc:grpChg>
      </pc:sldChg>
      <pc:sldChg chg="modSp">
        <pc:chgData name="Edwin Landivar" userId="ae2ac59f40d9f62d" providerId="LiveId" clId="{18AB3015-DABC-485D-A213-9CA6966AB6FF}" dt="2020-02-21T23:44:09.201" v="34" actId="1076"/>
        <pc:sldMkLst>
          <pc:docMk/>
          <pc:sldMk cId="1479977622" sldId="614"/>
        </pc:sldMkLst>
        <pc:spChg chg="mod">
          <ac:chgData name="Edwin Landivar" userId="ae2ac59f40d9f62d" providerId="LiveId" clId="{18AB3015-DABC-485D-A213-9CA6966AB6FF}" dt="2020-02-21T23:44:09.201" v="34" actId="1076"/>
          <ac:spMkLst>
            <pc:docMk/>
            <pc:sldMk cId="1479977622" sldId="614"/>
            <ac:spMk id="11" creationId="{00000000-0000-0000-0000-000000000000}"/>
          </ac:spMkLst>
        </pc:spChg>
      </pc:sldChg>
      <pc:sldChg chg="modSp">
        <pc:chgData name="Edwin Landivar" userId="ae2ac59f40d9f62d" providerId="LiveId" clId="{18AB3015-DABC-485D-A213-9CA6966AB6FF}" dt="2020-02-21T23:50:46.277" v="73" actId="113"/>
        <pc:sldMkLst>
          <pc:docMk/>
          <pc:sldMk cId="668194125" sldId="616"/>
        </pc:sldMkLst>
        <pc:spChg chg="mod">
          <ac:chgData name="Edwin Landivar" userId="ae2ac59f40d9f62d" providerId="LiveId" clId="{18AB3015-DABC-485D-A213-9CA6966AB6FF}" dt="2020-02-21T23:50:46.277" v="73" actId="113"/>
          <ac:spMkLst>
            <pc:docMk/>
            <pc:sldMk cId="668194125" sldId="616"/>
            <ac:spMk id="7" creationId="{1867828F-492D-4BF1-8A4E-822DF2FD5B9B}"/>
          </ac:spMkLst>
        </pc:spChg>
      </pc:sldChg>
      <pc:sldChg chg="modSp">
        <pc:chgData name="Edwin Landivar" userId="ae2ac59f40d9f62d" providerId="LiveId" clId="{18AB3015-DABC-485D-A213-9CA6966AB6FF}" dt="2020-02-21T23:52:30.610" v="99" actId="1076"/>
        <pc:sldMkLst>
          <pc:docMk/>
          <pc:sldMk cId="1542355900" sldId="618"/>
        </pc:sldMkLst>
        <pc:spChg chg="mod">
          <ac:chgData name="Edwin Landivar" userId="ae2ac59f40d9f62d" providerId="LiveId" clId="{18AB3015-DABC-485D-A213-9CA6966AB6FF}" dt="2020-02-21T23:52:18.847" v="97" actId="14100"/>
          <ac:spMkLst>
            <pc:docMk/>
            <pc:sldMk cId="1542355900" sldId="618"/>
            <ac:spMk id="3" creationId="{C951AC5C-1158-4C25-B684-5944262070F2}"/>
          </ac:spMkLst>
        </pc:spChg>
        <pc:spChg chg="mod">
          <ac:chgData name="Edwin Landivar" userId="ae2ac59f40d9f62d" providerId="LiveId" clId="{18AB3015-DABC-485D-A213-9CA6966AB6FF}" dt="2020-02-21T23:52:30.610" v="99" actId="1076"/>
          <ac:spMkLst>
            <pc:docMk/>
            <pc:sldMk cId="1542355900" sldId="618"/>
            <ac:spMk id="7" creationId="{B0369C6B-D18C-4CCF-81D5-91F16F2021B5}"/>
          </ac:spMkLst>
        </pc:spChg>
      </pc:sldChg>
      <pc:sldChg chg="modSp">
        <pc:chgData name="Edwin Landivar" userId="ae2ac59f40d9f62d" providerId="LiveId" clId="{18AB3015-DABC-485D-A213-9CA6966AB6FF}" dt="2020-02-21T23:49:12.182" v="67" actId="1076"/>
        <pc:sldMkLst>
          <pc:docMk/>
          <pc:sldMk cId="2599265895" sldId="619"/>
        </pc:sldMkLst>
        <pc:spChg chg="mod">
          <ac:chgData name="Edwin Landivar" userId="ae2ac59f40d9f62d" providerId="LiveId" clId="{18AB3015-DABC-485D-A213-9CA6966AB6FF}" dt="2020-02-21T23:49:12.182" v="67" actId="1076"/>
          <ac:spMkLst>
            <pc:docMk/>
            <pc:sldMk cId="2599265895" sldId="619"/>
            <ac:spMk id="27" creationId="{00000000-0000-0000-0000-000000000000}"/>
          </ac:spMkLst>
        </pc:spChg>
        <pc:grpChg chg="mod">
          <ac:chgData name="Edwin Landivar" userId="ae2ac59f40d9f62d" providerId="LiveId" clId="{18AB3015-DABC-485D-A213-9CA6966AB6FF}" dt="2020-02-21T23:45:59.752" v="62"/>
          <ac:grpSpMkLst>
            <pc:docMk/>
            <pc:sldMk cId="2599265895" sldId="619"/>
            <ac:grpSpMk id="3" creationId="{00000000-0000-0000-0000-000000000000}"/>
          </ac:grpSpMkLst>
        </pc:grpChg>
      </pc:sldChg>
      <pc:sldChg chg="addSp delSp modSp">
        <pc:chgData name="Edwin Landivar" userId="ae2ac59f40d9f62d" providerId="LiveId" clId="{18AB3015-DABC-485D-A213-9CA6966AB6FF}" dt="2020-02-21T23:53:34.323" v="107"/>
        <pc:sldMkLst>
          <pc:docMk/>
          <pc:sldMk cId="3481045880" sldId="622"/>
        </pc:sldMkLst>
        <pc:spChg chg="add mod ord">
          <ac:chgData name="Edwin Landivar" userId="ae2ac59f40d9f62d" providerId="LiveId" clId="{18AB3015-DABC-485D-A213-9CA6966AB6FF}" dt="2020-02-21T23:52:47.734" v="103" actId="167"/>
          <ac:spMkLst>
            <pc:docMk/>
            <pc:sldMk cId="3481045880" sldId="622"/>
            <ac:spMk id="3" creationId="{B3FAD0AB-6221-4E92-96F4-E3364BBB709D}"/>
          </ac:spMkLst>
        </pc:spChg>
        <pc:spChg chg="mod">
          <ac:chgData name="Edwin Landivar" userId="ae2ac59f40d9f62d" providerId="LiveId" clId="{18AB3015-DABC-485D-A213-9CA6966AB6FF}" dt="2020-02-21T23:53:34.323" v="107"/>
          <ac:spMkLst>
            <pc:docMk/>
            <pc:sldMk cId="3481045880" sldId="622"/>
            <ac:spMk id="14" creationId="{00000000-0000-0000-0000-000000000000}"/>
          </ac:spMkLst>
        </pc:spChg>
        <pc:grpChg chg="mod">
          <ac:chgData name="Edwin Landivar" userId="ae2ac59f40d9f62d" providerId="LiveId" clId="{18AB3015-DABC-485D-A213-9CA6966AB6FF}" dt="2020-02-21T23:53:34.323" v="107"/>
          <ac:grpSpMkLst>
            <pc:docMk/>
            <pc:sldMk cId="3481045880" sldId="622"/>
            <ac:grpSpMk id="21" creationId="{00000000-0000-0000-0000-000000000000}"/>
          </ac:grpSpMkLst>
        </pc:grpChg>
        <pc:picChg chg="del">
          <ac:chgData name="Edwin Landivar" userId="ae2ac59f40d9f62d" providerId="LiveId" clId="{18AB3015-DABC-485D-A213-9CA6966AB6FF}" dt="2020-02-21T23:52:40.096" v="101" actId="478"/>
          <ac:picMkLst>
            <pc:docMk/>
            <pc:sldMk cId="3481045880" sldId="622"/>
            <ac:picMk id="17" creationId="{296CE8A5-2F56-483A-838B-6C7DD97D484C}"/>
          </ac:picMkLst>
        </pc:picChg>
      </pc:sldChg>
      <pc:sldChg chg="modSp">
        <pc:chgData name="Edwin Landivar" userId="ae2ac59f40d9f62d" providerId="LiveId" clId="{18AB3015-DABC-485D-A213-9CA6966AB6FF}" dt="2020-02-21T23:45:27.745" v="59" actId="1076"/>
        <pc:sldMkLst>
          <pc:docMk/>
          <pc:sldMk cId="3966637275" sldId="623"/>
        </pc:sldMkLst>
        <pc:spChg chg="mod">
          <ac:chgData name="Edwin Landivar" userId="ae2ac59f40d9f62d" providerId="LiveId" clId="{18AB3015-DABC-485D-A213-9CA6966AB6FF}" dt="2020-02-21T23:45:27.745" v="59" actId="1076"/>
          <ac:spMkLst>
            <pc:docMk/>
            <pc:sldMk cId="3966637275" sldId="623"/>
            <ac:spMk id="11" creationId="{00000000-0000-0000-0000-000000000000}"/>
          </ac:spMkLst>
        </pc:spChg>
      </pc:sldChg>
    </pc:docChg>
  </pc:docChgLst>
  <pc:docChgLst>
    <pc:chgData name="Edwin Landivar" userId="ae2ac59f40d9f62d" providerId="LiveId" clId="{B326FA5A-64A9-4B91-8E12-8BD8264EFCC5}"/>
    <pc:docChg chg="custSel modSld">
      <pc:chgData name="Edwin Landivar" userId="ae2ac59f40d9f62d" providerId="LiveId" clId="{B326FA5A-64A9-4B91-8E12-8BD8264EFCC5}" dt="2019-12-23T23:02:48.540" v="49" actId="20577"/>
      <pc:docMkLst>
        <pc:docMk/>
      </pc:docMkLst>
      <pc:sldChg chg="delSp">
        <pc:chgData name="Edwin Landivar" userId="ae2ac59f40d9f62d" providerId="LiveId" clId="{B326FA5A-64A9-4B91-8E12-8BD8264EFCC5}" dt="2019-12-23T23:01:12.806" v="0" actId="478"/>
        <pc:sldMkLst>
          <pc:docMk/>
          <pc:sldMk cId="3378895467" sldId="606"/>
        </pc:sldMkLst>
        <pc:picChg chg="del">
          <ac:chgData name="Edwin Landivar" userId="ae2ac59f40d9f62d" providerId="LiveId" clId="{B326FA5A-64A9-4B91-8E12-8BD8264EFCC5}" dt="2019-12-23T23:01:12.806" v="0" actId="478"/>
          <ac:picMkLst>
            <pc:docMk/>
            <pc:sldMk cId="3378895467" sldId="606"/>
            <ac:picMk id="8" creationId="{3E1D25CB-B271-419E-A5A4-86298B65FEFF}"/>
          </ac:picMkLst>
        </pc:picChg>
      </pc:sldChg>
      <pc:sldChg chg="addSp delSp modSp">
        <pc:chgData name="Edwin Landivar" userId="ae2ac59f40d9f62d" providerId="LiveId" clId="{B326FA5A-64A9-4B91-8E12-8BD8264EFCC5}" dt="2019-12-23T23:01:17.633" v="2" actId="167"/>
        <pc:sldMkLst>
          <pc:docMk/>
          <pc:sldMk cId="837056114" sldId="613"/>
        </pc:sldMkLst>
        <pc:spChg chg="add mod ord">
          <ac:chgData name="Edwin Landivar" userId="ae2ac59f40d9f62d" providerId="LiveId" clId="{B326FA5A-64A9-4B91-8E12-8BD8264EFCC5}" dt="2019-12-23T23:01:17.633" v="2" actId="167"/>
          <ac:spMkLst>
            <pc:docMk/>
            <pc:sldMk cId="837056114" sldId="613"/>
            <ac:spMk id="3" creationId="{3F1FAC29-D6FC-4FE9-90A0-072D28C0F81F}"/>
          </ac:spMkLst>
        </pc:spChg>
        <pc:picChg chg="del">
          <ac:chgData name="Edwin Landivar" userId="ae2ac59f40d9f62d" providerId="LiveId" clId="{B326FA5A-64A9-4B91-8E12-8BD8264EFCC5}" dt="2019-12-23T23:01:15.601" v="1" actId="478"/>
          <ac:picMkLst>
            <pc:docMk/>
            <pc:sldMk cId="837056114" sldId="613"/>
            <ac:picMk id="24" creationId="{11EA7A57-D85A-4D34-934C-CB3A6C53232F}"/>
          </ac:picMkLst>
        </pc:picChg>
      </pc:sldChg>
      <pc:sldChg chg="addSp delSp modSp modNotesTx">
        <pc:chgData name="Edwin Landivar" userId="ae2ac59f40d9f62d" providerId="LiveId" clId="{B326FA5A-64A9-4B91-8E12-8BD8264EFCC5}" dt="2019-12-23T23:02:48.540" v="49" actId="20577"/>
        <pc:sldMkLst>
          <pc:docMk/>
          <pc:sldMk cId="1479977622" sldId="614"/>
        </pc:sldMkLst>
        <pc:spChg chg="add mod">
          <ac:chgData name="Edwin Landivar" userId="ae2ac59f40d9f62d" providerId="LiveId" clId="{B326FA5A-64A9-4B91-8E12-8BD8264EFCC5}" dt="2019-12-23T23:01:20.922" v="3" actId="478"/>
          <ac:spMkLst>
            <pc:docMk/>
            <pc:sldMk cId="1479977622" sldId="614"/>
            <ac:spMk id="3" creationId="{F9E1362C-92B8-4D37-9684-E1AD7C2418A5}"/>
          </ac:spMkLst>
        </pc:spChg>
        <pc:spChg chg="mod">
          <ac:chgData name="Edwin Landivar" userId="ae2ac59f40d9f62d" providerId="LiveId" clId="{B326FA5A-64A9-4B91-8E12-8BD8264EFCC5}" dt="2019-12-23T23:02:40.128" v="48" actId="20577"/>
          <ac:spMkLst>
            <pc:docMk/>
            <pc:sldMk cId="1479977622" sldId="614"/>
            <ac:spMk id="11" creationId="{00000000-0000-0000-0000-000000000000}"/>
          </ac:spMkLst>
        </pc:spChg>
        <pc:picChg chg="del">
          <ac:chgData name="Edwin Landivar" userId="ae2ac59f40d9f62d" providerId="LiveId" clId="{B326FA5A-64A9-4B91-8E12-8BD8264EFCC5}" dt="2019-12-23T23:01:20.922" v="3" actId="478"/>
          <ac:picMkLst>
            <pc:docMk/>
            <pc:sldMk cId="1479977622" sldId="614"/>
            <ac:picMk id="17" creationId="{BB2F1B59-08DA-4B78-9205-ABD22DCFC46B}"/>
          </ac:picMkLst>
        </pc:picChg>
      </pc:sldChg>
      <pc:sldChg chg="addSp delSp modSp">
        <pc:chgData name="Edwin Landivar" userId="ae2ac59f40d9f62d" providerId="LiveId" clId="{B326FA5A-64A9-4B91-8E12-8BD8264EFCC5}" dt="2019-12-23T23:01:55.323" v="40" actId="20577"/>
        <pc:sldMkLst>
          <pc:docMk/>
          <pc:sldMk cId="668194125" sldId="616"/>
        </pc:sldMkLst>
        <pc:spChg chg="add mod">
          <ac:chgData name="Edwin Landivar" userId="ae2ac59f40d9f62d" providerId="LiveId" clId="{B326FA5A-64A9-4B91-8E12-8BD8264EFCC5}" dt="2019-12-23T23:01:36.509" v="7" actId="478"/>
          <ac:spMkLst>
            <pc:docMk/>
            <pc:sldMk cId="668194125" sldId="616"/>
            <ac:spMk id="3" creationId="{8AAE18D0-B80A-4244-9D52-672CEECC8667}"/>
          </ac:spMkLst>
        </pc:spChg>
        <pc:spChg chg="mod">
          <ac:chgData name="Edwin Landivar" userId="ae2ac59f40d9f62d" providerId="LiveId" clId="{B326FA5A-64A9-4B91-8E12-8BD8264EFCC5}" dt="2019-12-23T23:01:55.323" v="40" actId="20577"/>
          <ac:spMkLst>
            <pc:docMk/>
            <pc:sldMk cId="668194125" sldId="616"/>
            <ac:spMk id="7" creationId="{1867828F-492D-4BF1-8A4E-822DF2FD5B9B}"/>
          </ac:spMkLst>
        </pc:spChg>
        <pc:picChg chg="del">
          <ac:chgData name="Edwin Landivar" userId="ae2ac59f40d9f62d" providerId="LiveId" clId="{B326FA5A-64A9-4B91-8E12-8BD8264EFCC5}" dt="2019-12-23T23:01:36.509" v="7" actId="478"/>
          <ac:picMkLst>
            <pc:docMk/>
            <pc:sldMk cId="668194125" sldId="616"/>
            <ac:picMk id="5" creationId="{FA21193C-B770-4E1C-A6B9-95B91058AB45}"/>
          </ac:picMkLst>
        </pc:picChg>
      </pc:sldChg>
      <pc:sldChg chg="addSp delSp modSp">
        <pc:chgData name="Edwin Landivar" userId="ae2ac59f40d9f62d" providerId="LiveId" clId="{B326FA5A-64A9-4B91-8E12-8BD8264EFCC5}" dt="2019-12-23T23:01:47.300" v="38" actId="20577"/>
        <pc:sldMkLst>
          <pc:docMk/>
          <pc:sldMk cId="1542355900" sldId="618"/>
        </pc:sldMkLst>
        <pc:spChg chg="add mod">
          <ac:chgData name="Edwin Landivar" userId="ae2ac59f40d9f62d" providerId="LiveId" clId="{B326FA5A-64A9-4B91-8E12-8BD8264EFCC5}" dt="2019-12-23T23:01:39.784" v="8" actId="478"/>
          <ac:spMkLst>
            <pc:docMk/>
            <pc:sldMk cId="1542355900" sldId="618"/>
            <ac:spMk id="3" creationId="{C951AC5C-1158-4C25-B684-5944262070F2}"/>
          </ac:spMkLst>
        </pc:spChg>
        <pc:spChg chg="mod">
          <ac:chgData name="Edwin Landivar" userId="ae2ac59f40d9f62d" providerId="LiveId" clId="{B326FA5A-64A9-4B91-8E12-8BD8264EFCC5}" dt="2019-12-23T23:01:47.300" v="38" actId="20577"/>
          <ac:spMkLst>
            <pc:docMk/>
            <pc:sldMk cId="1542355900" sldId="618"/>
            <ac:spMk id="7" creationId="{B0369C6B-D18C-4CCF-81D5-91F16F2021B5}"/>
          </ac:spMkLst>
        </pc:spChg>
        <pc:picChg chg="del">
          <ac:chgData name="Edwin Landivar" userId="ae2ac59f40d9f62d" providerId="LiveId" clId="{B326FA5A-64A9-4B91-8E12-8BD8264EFCC5}" dt="2019-12-23T23:01:39.784" v="8" actId="478"/>
          <ac:picMkLst>
            <pc:docMk/>
            <pc:sldMk cId="1542355900" sldId="618"/>
            <ac:picMk id="5" creationId="{17F8332A-CCEF-4DD5-996E-47AA0B8AF3BE}"/>
          </ac:picMkLst>
        </pc:picChg>
      </pc:sldChg>
      <pc:sldChg chg="delSp modSp">
        <pc:chgData name="Edwin Landivar" userId="ae2ac59f40d9f62d" providerId="LiveId" clId="{B326FA5A-64A9-4B91-8E12-8BD8264EFCC5}" dt="2019-12-23T23:02:07.390" v="41" actId="20577"/>
        <pc:sldMkLst>
          <pc:docMk/>
          <pc:sldMk cId="2599265895" sldId="619"/>
        </pc:sldMkLst>
        <pc:spChg chg="mod">
          <ac:chgData name="Edwin Landivar" userId="ae2ac59f40d9f62d" providerId="LiveId" clId="{B326FA5A-64A9-4B91-8E12-8BD8264EFCC5}" dt="2019-12-23T23:02:07.390" v="41" actId="20577"/>
          <ac:spMkLst>
            <pc:docMk/>
            <pc:sldMk cId="2599265895" sldId="619"/>
            <ac:spMk id="27" creationId="{00000000-0000-0000-0000-000000000000}"/>
          </ac:spMkLst>
        </pc:spChg>
        <pc:picChg chg="del">
          <ac:chgData name="Edwin Landivar" userId="ae2ac59f40d9f62d" providerId="LiveId" clId="{B326FA5A-64A9-4B91-8E12-8BD8264EFCC5}" dt="2019-12-23T23:01:33.806" v="6" actId="478"/>
          <ac:picMkLst>
            <pc:docMk/>
            <pc:sldMk cId="2599265895" sldId="619"/>
            <ac:picMk id="5" creationId="{3CB745E9-B77D-4F09-90AA-B75D3894F989}"/>
          </ac:picMkLst>
        </pc:picChg>
      </pc:sldChg>
      <pc:sldChg chg="addSp delSp modSp">
        <pc:chgData name="Edwin Landivar" userId="ae2ac59f40d9f62d" providerId="LiveId" clId="{B326FA5A-64A9-4B91-8E12-8BD8264EFCC5}" dt="2019-12-23T23:02:31.405" v="47" actId="5793"/>
        <pc:sldMkLst>
          <pc:docMk/>
          <pc:sldMk cId="3966637275" sldId="623"/>
        </pc:sldMkLst>
        <pc:spChg chg="add mod ord">
          <ac:chgData name="Edwin Landivar" userId="ae2ac59f40d9f62d" providerId="LiveId" clId="{B326FA5A-64A9-4B91-8E12-8BD8264EFCC5}" dt="2019-12-23T23:02:25.775" v="43" actId="167"/>
          <ac:spMkLst>
            <pc:docMk/>
            <pc:sldMk cId="3966637275" sldId="623"/>
            <ac:spMk id="3" creationId="{07472015-BF05-4039-BC32-CD9E803ACEB5}"/>
          </ac:spMkLst>
        </pc:spChg>
        <pc:spChg chg="mod">
          <ac:chgData name="Edwin Landivar" userId="ae2ac59f40d9f62d" providerId="LiveId" clId="{B326FA5A-64A9-4B91-8E12-8BD8264EFCC5}" dt="2019-12-23T23:02:31.405" v="47" actId="5793"/>
          <ac:spMkLst>
            <pc:docMk/>
            <pc:sldMk cId="3966637275" sldId="623"/>
            <ac:spMk id="11" creationId="{00000000-0000-0000-0000-000000000000}"/>
          </ac:spMkLst>
        </pc:spChg>
        <pc:picChg chg="del">
          <ac:chgData name="Edwin Landivar" userId="ae2ac59f40d9f62d" providerId="LiveId" clId="{B326FA5A-64A9-4B91-8E12-8BD8264EFCC5}" dt="2019-12-23T23:01:27.651" v="5" actId="478"/>
          <ac:picMkLst>
            <pc:docMk/>
            <pc:sldMk cId="3966637275" sldId="623"/>
            <ac:picMk id="17" creationId="{BB2F1B59-08DA-4B78-9205-ABD22DCFC46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27185-10FB-4A57-B3F0-45136A811A24}" type="datetimeFigureOut">
              <a:rPr lang="uk-UA" smtClean="0"/>
              <a:t>28.05.2020</a:t>
            </a:fld>
            <a:endParaRPr lang="uk-U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C3A12-1E0F-412B-B376-8089A55D946C}" type="slidenum">
              <a:rPr lang="uk-UA" smtClean="0"/>
              <a:t>‹Nº›</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a:t>
            </a:fld>
            <a:endParaRPr lang="uk-UA"/>
          </a:p>
        </p:txBody>
      </p:sp>
    </p:spTree>
    <p:extLst>
      <p:ext uri="{BB962C8B-B14F-4D97-AF65-F5344CB8AC3E}">
        <p14:creationId xmlns:p14="http://schemas.microsoft.com/office/powerpoint/2010/main" val="1925047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Basics of Forklift Safety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2</a:t>
            </a:fld>
            <a:endParaRPr lang="uk-UA"/>
          </a:p>
        </p:txBody>
      </p:sp>
    </p:spTree>
    <p:extLst>
      <p:ext uri="{BB962C8B-B14F-4D97-AF65-F5344CB8AC3E}">
        <p14:creationId xmlns:p14="http://schemas.microsoft.com/office/powerpoint/2010/main" val="356461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What’s at Stake?</a:t>
            </a:r>
          </a:p>
          <a:p>
            <a:r>
              <a:rPr lang="en-US" sz="1200" kern="1200" dirty="0">
                <a:solidFill>
                  <a:schemeClr val="tx1"/>
                </a:solidFill>
                <a:effectLst/>
                <a:latin typeface="+mn-lt"/>
                <a:ea typeface="+mn-ea"/>
                <a:cs typeface="+mn-cs"/>
              </a:rPr>
              <a:t>Text here</a:t>
            </a: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3</a:t>
            </a:fld>
            <a:endParaRPr lang="uk-UA"/>
          </a:p>
        </p:txBody>
      </p:sp>
    </p:spTree>
    <p:extLst>
      <p:ext uri="{BB962C8B-B14F-4D97-AF65-F5344CB8AC3E}">
        <p14:creationId xmlns:p14="http://schemas.microsoft.com/office/powerpoint/2010/main" val="3172619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4</a:t>
            </a:fld>
            <a:endParaRPr lang="uk-UA"/>
          </a:p>
        </p:txBody>
      </p:sp>
    </p:spTree>
    <p:extLst>
      <p:ext uri="{BB962C8B-B14F-4D97-AF65-F5344CB8AC3E}">
        <p14:creationId xmlns:p14="http://schemas.microsoft.com/office/powerpoint/2010/main" val="2691521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What’s the Danger?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Consider this real-life incident…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senior rig </a:t>
            </a:r>
            <a:r>
              <a:rPr lang="en-US" sz="1200" kern="1200" dirty="0" err="1">
                <a:solidFill>
                  <a:schemeClr val="tx1"/>
                </a:solidFill>
                <a:effectLst/>
                <a:latin typeface="+mn-lt"/>
                <a:ea typeface="+mn-ea"/>
                <a:cs typeface="+mn-cs"/>
              </a:rPr>
              <a:t>toolpusher</a:t>
            </a:r>
            <a:r>
              <a:rPr lang="en-US" sz="1200" kern="1200" dirty="0">
                <a:solidFill>
                  <a:schemeClr val="tx1"/>
                </a:solidFill>
                <a:effectLst/>
                <a:latin typeface="+mn-lt"/>
                <a:ea typeface="+mn-ea"/>
                <a:cs typeface="+mn-cs"/>
              </a:rPr>
              <a:t> operating a forklift discovered a hydraulic leak of the lift controller for the forks. The load was raised about 10 feet (three meters) high and he began to repair the leak. He stood under the load and was attempting to tighten the fitting when it broke completely off the hydraulic line. This caused the load to drop, trapping the </a:t>
            </a:r>
            <a:r>
              <a:rPr lang="en-US" sz="1200" kern="1200" dirty="0" err="1">
                <a:solidFill>
                  <a:schemeClr val="tx1"/>
                </a:solidFill>
                <a:effectLst/>
                <a:latin typeface="+mn-lt"/>
                <a:ea typeface="+mn-ea"/>
                <a:cs typeface="+mn-cs"/>
              </a:rPr>
              <a:t>toolpusher</a:t>
            </a:r>
            <a:r>
              <a:rPr lang="en-US" sz="1200" kern="1200" dirty="0">
                <a:solidFill>
                  <a:schemeClr val="tx1"/>
                </a:solidFill>
                <a:effectLst/>
                <a:latin typeface="+mn-lt"/>
                <a:ea typeface="+mn-ea"/>
                <a:cs typeface="+mn-cs"/>
              </a:rPr>
              <a:t> under the load. He was killed immediately.</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5</a:t>
            </a:fld>
            <a:endParaRPr lang="uk-UA"/>
          </a:p>
        </p:txBody>
      </p:sp>
    </p:spTree>
    <p:extLst>
      <p:ext uri="{BB962C8B-B14F-4D97-AF65-F5344CB8AC3E}">
        <p14:creationId xmlns:p14="http://schemas.microsoft.com/office/powerpoint/2010/main" val="2146237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to Protect Yourself</a:t>
            </a:r>
          </a:p>
          <a:p>
            <a:r>
              <a:rPr lang="en-US" sz="1200" kern="1200" dirty="0">
                <a:solidFill>
                  <a:schemeClr val="tx1"/>
                </a:solidFill>
                <a:effectLst/>
                <a:latin typeface="+mn-lt"/>
                <a:ea typeface="+mn-ea"/>
                <a:cs typeface="+mn-cs"/>
              </a:rPr>
              <a:t>Machines of every description have standard operating procedures which include a “checklist” for its safe operation. Forklifts are no exception. There are procedures and protocols for the safe and effective use of the forklift.</a:t>
            </a:r>
          </a:p>
          <a:p>
            <a:r>
              <a:rPr lang="en-US" sz="1200" kern="1200" dirty="0">
                <a:solidFill>
                  <a:schemeClr val="tx1"/>
                </a:solidFill>
                <a:effectLst/>
                <a:latin typeface="+mn-lt"/>
                <a:ea typeface="+mn-ea"/>
                <a:cs typeface="+mn-cs"/>
              </a:rPr>
              <a:t>These operating procedures are rooted out of common sense but are too often ignored or forgotten.</a:t>
            </a:r>
          </a:p>
          <a:p>
            <a:endParaRPr lang="uk-UA" b="1" dirty="0"/>
          </a:p>
        </p:txBody>
      </p:sp>
      <p:sp>
        <p:nvSpPr>
          <p:cNvPr id="4" name="Slide Number Placeholder 3"/>
          <p:cNvSpPr>
            <a:spLocks noGrp="1"/>
          </p:cNvSpPr>
          <p:nvPr>
            <p:ph type="sldNum" sz="quarter" idx="10"/>
          </p:nvPr>
        </p:nvSpPr>
        <p:spPr/>
        <p:txBody>
          <a:bodyPr/>
          <a:lstStyle/>
          <a:p>
            <a:fld id="{BD9C3A12-1E0F-412B-B376-8089A55D946C}" type="slidenum">
              <a:rPr lang="uk-UA" smtClean="0"/>
              <a:t>6</a:t>
            </a:fld>
            <a:endParaRPr lang="uk-UA"/>
          </a:p>
        </p:txBody>
      </p:sp>
    </p:spTree>
    <p:extLst>
      <p:ext uri="{BB962C8B-B14F-4D97-AF65-F5344CB8AC3E}">
        <p14:creationId xmlns:p14="http://schemas.microsoft.com/office/powerpoint/2010/main" val="4173569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How to Protect Yourself</a:t>
            </a:r>
          </a:p>
          <a:p>
            <a:r>
              <a:rPr lang="en-US" sz="1200" b="1" kern="1200" dirty="0">
                <a:solidFill>
                  <a:schemeClr val="tx1"/>
                </a:solidFill>
                <a:effectLst/>
                <a:latin typeface="+mn-lt"/>
                <a:ea typeface="+mn-ea"/>
                <a:cs typeface="+mn-cs"/>
              </a:rPr>
              <a:t>Follow safe speed limits</a:t>
            </a:r>
            <a:r>
              <a:rPr lang="en-US" sz="1200" kern="1200" dirty="0">
                <a:solidFill>
                  <a:schemeClr val="tx1"/>
                </a:solidFill>
                <a:effectLst/>
                <a:latin typeface="+mn-lt"/>
                <a:ea typeface="+mn-ea"/>
                <a:cs typeface="+mn-cs"/>
              </a:rPr>
              <a:t> – Drive only fast as you can comfortably walk. Forklifts can’t travel safely at high speeds. Without loads, they aren’t weighted and are especially unstable.</a:t>
            </a:r>
          </a:p>
          <a:p>
            <a:r>
              <a:rPr lang="en-US" sz="1200" b="1" kern="1200" dirty="0">
                <a:solidFill>
                  <a:schemeClr val="tx1"/>
                </a:solidFill>
                <a:effectLst/>
                <a:latin typeface="+mn-lt"/>
                <a:ea typeface="+mn-ea"/>
                <a:cs typeface="+mn-cs"/>
              </a:rPr>
              <a:t>Keep the load low</a:t>
            </a:r>
            <a:r>
              <a:rPr lang="en-US" sz="1200" kern="1200" dirty="0">
                <a:solidFill>
                  <a:schemeClr val="tx1"/>
                </a:solidFill>
                <a:effectLst/>
                <a:latin typeface="+mn-lt"/>
                <a:ea typeface="+mn-ea"/>
                <a:cs typeface="+mn-cs"/>
              </a:rPr>
              <a:t> – While moving, forks should be low, with the mast tilted slightly back.</a:t>
            </a:r>
          </a:p>
          <a:p>
            <a:r>
              <a:rPr lang="en-US" sz="1200" b="1" kern="1200" dirty="0">
                <a:solidFill>
                  <a:schemeClr val="tx1"/>
                </a:solidFill>
                <a:effectLst/>
                <a:latin typeface="+mn-lt"/>
                <a:ea typeface="+mn-ea"/>
                <a:cs typeface="+mn-cs"/>
              </a:rPr>
              <a:t>Maintain good visibility</a:t>
            </a:r>
            <a:r>
              <a:rPr lang="en-US" sz="1200" kern="1200" dirty="0">
                <a:solidFill>
                  <a:schemeClr val="tx1"/>
                </a:solidFill>
                <a:effectLst/>
                <a:latin typeface="+mn-lt"/>
                <a:ea typeface="+mn-ea"/>
                <a:cs typeface="+mn-cs"/>
              </a:rPr>
              <a:t> – If a load blocks forward vision, drive backwards.</a:t>
            </a:r>
          </a:p>
          <a:p>
            <a:r>
              <a:rPr lang="en-US" sz="1200" b="1" kern="1200" dirty="0">
                <a:solidFill>
                  <a:schemeClr val="tx1"/>
                </a:solidFill>
                <a:effectLst/>
                <a:latin typeface="+mn-lt"/>
                <a:ea typeface="+mn-ea"/>
                <a:cs typeface="+mn-cs"/>
              </a:rPr>
              <a:t>Watch the slope</a:t>
            </a:r>
            <a:r>
              <a:rPr lang="en-US" sz="1200" kern="1200" dirty="0">
                <a:solidFill>
                  <a:schemeClr val="tx1"/>
                </a:solidFill>
                <a:effectLst/>
                <a:latin typeface="+mn-lt"/>
                <a:ea typeface="+mn-ea"/>
                <a:cs typeface="+mn-cs"/>
              </a:rPr>
              <a:t> – Back down slopes that have an incline greater than10 percent. Make sure your back up alarm is working properly.</a:t>
            </a:r>
          </a:p>
          <a:p>
            <a:r>
              <a:rPr lang="en-US" sz="1200" b="1" kern="1200" dirty="0">
                <a:solidFill>
                  <a:schemeClr val="tx1"/>
                </a:solidFill>
                <a:effectLst/>
                <a:latin typeface="+mn-lt"/>
                <a:ea typeface="+mn-ea"/>
                <a:cs typeface="+mn-cs"/>
              </a:rPr>
              <a:t>Never carry hitchhikers</a:t>
            </a:r>
            <a:r>
              <a:rPr lang="en-US" sz="1200" kern="1200" dirty="0">
                <a:solidFill>
                  <a:schemeClr val="tx1"/>
                </a:solidFill>
                <a:effectLst/>
                <a:latin typeface="+mn-lt"/>
                <a:ea typeface="+mn-ea"/>
                <a:cs typeface="+mn-cs"/>
              </a:rPr>
              <a:t> – They are unsecured and can easily fall off and be injured.</a:t>
            </a:r>
          </a:p>
          <a:p>
            <a:r>
              <a:rPr lang="en-US" sz="1200" b="1" kern="1200" dirty="0">
                <a:solidFill>
                  <a:schemeClr val="tx1"/>
                </a:solidFill>
                <a:effectLst/>
                <a:latin typeface="+mn-lt"/>
                <a:ea typeface="+mn-ea"/>
                <a:cs typeface="+mn-cs"/>
              </a:rPr>
              <a:t>Leave aisle room</a:t>
            </a:r>
            <a:r>
              <a:rPr lang="en-US" sz="1200" kern="1200" dirty="0">
                <a:solidFill>
                  <a:schemeClr val="tx1"/>
                </a:solidFill>
                <a:effectLst/>
                <a:latin typeface="+mn-lt"/>
                <a:ea typeface="+mn-ea"/>
                <a:cs typeface="+mn-cs"/>
              </a:rPr>
              <a:t> – Allow space for pedestrian and other traffic. Be alert at intersections. Honk your horn before and while you enter an intersection, even if it doesn’t appear to be busy.</a:t>
            </a:r>
          </a:p>
          <a:p>
            <a:r>
              <a:rPr lang="en-US" sz="1200" b="1" kern="1200" dirty="0">
                <a:solidFill>
                  <a:schemeClr val="tx1"/>
                </a:solidFill>
                <a:effectLst/>
                <a:latin typeface="+mn-lt"/>
                <a:ea typeface="+mn-ea"/>
                <a:cs typeface="+mn-cs"/>
              </a:rPr>
              <a:t>Park safely</a:t>
            </a:r>
            <a:r>
              <a:rPr lang="en-US" sz="1200" kern="1200" dirty="0">
                <a:solidFill>
                  <a:schemeClr val="tx1"/>
                </a:solidFill>
                <a:effectLst/>
                <a:latin typeface="+mn-lt"/>
                <a:ea typeface="+mn-ea"/>
                <a:cs typeface="+mn-cs"/>
              </a:rPr>
              <a:t> – On a hill, always block the wheels, lower forks and set the parking brake.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7</a:t>
            </a:fld>
            <a:endParaRPr lang="uk-UA"/>
          </a:p>
        </p:txBody>
      </p:sp>
    </p:spTree>
    <p:extLst>
      <p:ext uri="{BB962C8B-B14F-4D97-AF65-F5344CB8AC3E}">
        <p14:creationId xmlns:p14="http://schemas.microsoft.com/office/powerpoint/2010/main" val="3254185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How to Protect Yourself</a:t>
            </a:r>
          </a:p>
          <a:p>
            <a:pPr rtl="0" fontAlgn="base"/>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8</a:t>
            </a:fld>
            <a:endParaRPr lang="uk-UA"/>
          </a:p>
        </p:txBody>
      </p:sp>
    </p:spTree>
    <p:extLst>
      <p:ext uri="{BB962C8B-B14F-4D97-AF65-F5344CB8AC3E}">
        <p14:creationId xmlns:p14="http://schemas.microsoft.com/office/powerpoint/2010/main" val="769588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Final Word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9</a:t>
            </a:fld>
            <a:endParaRPr lang="uk-UA"/>
          </a:p>
        </p:txBody>
      </p:sp>
    </p:spTree>
    <p:extLst>
      <p:ext uri="{BB962C8B-B14F-4D97-AF65-F5344CB8AC3E}">
        <p14:creationId xmlns:p14="http://schemas.microsoft.com/office/powerpoint/2010/main" val="2338256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0336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7067205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70337450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AM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2532888"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33029272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AM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502152"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0022214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AM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6053328" y="2633472"/>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9784080" y="2633472"/>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7592331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AM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00984" y="2715768"/>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7918704" y="2715768"/>
            <a:ext cx="2450592" cy="2450592"/>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12527280" y="2715768"/>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20528096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AM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37560" y="2935224"/>
            <a:ext cx="1591056" cy="1591056"/>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3337560" y="5980176"/>
            <a:ext cx="1591056" cy="1591056"/>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9811512" y="2935224"/>
            <a:ext cx="1591056" cy="1591056"/>
          </a:xfrm>
          <a:prstGeom prst="ellipse">
            <a:avLst/>
          </a:prstGeom>
          <a:ln w="25400">
            <a:solidFill>
              <a:schemeClr val="accent1"/>
            </a:solidFill>
          </a:ln>
        </p:spPr>
        <p:txBody>
          <a:bodyPr/>
          <a:lstStyle>
            <a:lvl1pPr>
              <a:defRPr sz="2000"/>
            </a:lvl1pPr>
          </a:lstStyle>
          <a:p>
            <a:endParaRPr lang="uk-UA"/>
          </a:p>
        </p:txBody>
      </p:sp>
      <p:sp>
        <p:nvSpPr>
          <p:cNvPr id="13" name="Picture Placeholder 12"/>
          <p:cNvSpPr>
            <a:spLocks noGrp="1"/>
          </p:cNvSpPr>
          <p:nvPr>
            <p:ph type="pic" sz="quarter" idx="14"/>
          </p:nvPr>
        </p:nvSpPr>
        <p:spPr>
          <a:xfrm>
            <a:off x="9811512" y="5981700"/>
            <a:ext cx="1591056" cy="1591056"/>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4635797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AM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89733436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413604017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MG-SLIDE OPT-1">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spTree>
    <p:extLst>
      <p:ext uri="{BB962C8B-B14F-4D97-AF65-F5344CB8AC3E}">
        <p14:creationId xmlns:p14="http://schemas.microsoft.com/office/powerpoint/2010/main" val="3516453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FAULT SLID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69629812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MG-SLIDE OPT-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spTree>
    <p:extLst>
      <p:ext uri="{BB962C8B-B14F-4D97-AF65-F5344CB8AC3E}">
        <p14:creationId xmlns:p14="http://schemas.microsoft.com/office/powerpoint/2010/main" val="1330331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G-SLIDE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12"/>
          <p:cNvSpPr>
            <a:spLocks noGrp="1"/>
          </p:cNvSpPr>
          <p:nvPr>
            <p:ph type="pic" sz="quarter" idx="11"/>
          </p:nvPr>
        </p:nvSpPr>
        <p:spPr>
          <a:xfrm>
            <a:off x="3273552" y="2779776"/>
            <a:ext cx="1444752" cy="1444752"/>
          </a:xfrm>
          <a:prstGeom prst="ellipse">
            <a:avLst/>
          </a:prstGeom>
          <a:ln w="25400">
            <a:solidFill>
              <a:schemeClr val="accent1"/>
            </a:solidFill>
          </a:ln>
        </p:spPr>
        <p:txBody>
          <a:bodyPr/>
          <a:lstStyle>
            <a:lvl1pPr>
              <a:defRPr sz="2000"/>
            </a:lvl1pPr>
          </a:lstStyle>
          <a:p>
            <a:endParaRPr lang="uk-UA"/>
          </a:p>
        </p:txBody>
      </p:sp>
      <p:sp>
        <p:nvSpPr>
          <p:cNvPr id="14" name="Picture Placeholder 12"/>
          <p:cNvSpPr>
            <a:spLocks noGrp="1"/>
          </p:cNvSpPr>
          <p:nvPr>
            <p:ph type="pic" sz="quarter" idx="12"/>
          </p:nvPr>
        </p:nvSpPr>
        <p:spPr>
          <a:xfrm>
            <a:off x="13780008" y="5779008"/>
            <a:ext cx="1444752" cy="144475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62653937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MG-SLIDE OPT-5">
    <p:spTree>
      <p:nvGrpSpPr>
        <p:cNvPr id="1" name=""/>
        <p:cNvGrpSpPr/>
        <p:nvPr/>
      </p:nvGrpSpPr>
      <p:grpSpPr>
        <a:xfrm>
          <a:off x="0" y="0"/>
          <a:ext cx="0" cy="0"/>
          <a:chOff x="0" y="0"/>
          <a:chExt cx="0" cy="0"/>
        </a:xfrm>
      </p:grpSpPr>
      <p:sp>
        <p:nvSpPr>
          <p:cNvPr id="11" name="Picture Placeholder 5"/>
          <p:cNvSpPr>
            <a:spLocks noGrp="1"/>
          </p:cNvSpPr>
          <p:nvPr>
            <p:ph type="pic" sz="quarter" idx="11"/>
          </p:nvPr>
        </p:nvSpPr>
        <p:spPr>
          <a:xfrm>
            <a:off x="7772400" y="2093976"/>
            <a:ext cx="2743200" cy="2743200"/>
          </a:xfrm>
          <a:prstGeom prst="ellipse">
            <a:avLst/>
          </a:prstGeom>
          <a:ln w="25400">
            <a:solidFill>
              <a:schemeClr val="accent1"/>
            </a:solidFill>
          </a:ln>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9411797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MG-SLIDE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1499616" y="3346704"/>
            <a:ext cx="3593592" cy="3593592"/>
          </a:xfrm>
          <a:prstGeom prst="rect">
            <a:avLst/>
          </a:prstGeom>
        </p:spPr>
        <p:txBody>
          <a:bodyPr/>
          <a:lstStyle/>
          <a:p>
            <a:endParaRPr lang="uk-UA"/>
          </a:p>
        </p:txBody>
      </p:sp>
    </p:spTree>
    <p:extLst>
      <p:ext uri="{BB962C8B-B14F-4D97-AF65-F5344CB8AC3E}">
        <p14:creationId xmlns:p14="http://schemas.microsoft.com/office/powerpoint/2010/main" val="25326873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MG-SLIDE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18288000" cy="5486400"/>
          </a:xfrm>
          <a:prstGeom prst="rect">
            <a:avLst/>
          </a:prstGeom>
        </p:spPr>
        <p:txBody>
          <a:bodyPr/>
          <a:lstStyle/>
          <a:p>
            <a:endParaRPr lang="uk-UA"/>
          </a:p>
        </p:txBody>
      </p:sp>
    </p:spTree>
    <p:extLst>
      <p:ext uri="{BB962C8B-B14F-4D97-AF65-F5344CB8AC3E}">
        <p14:creationId xmlns:p14="http://schemas.microsoft.com/office/powerpoint/2010/main" val="107913603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189197058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089348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IMG-SLIDE 9">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cxnSp>
        <p:nvCxnSpPr>
          <p:cNvPr id="4" name="Straight Connector 3"/>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349509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IMG-SLIDE OPT-10">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cxnSp>
        <p:nvCxnSpPr>
          <p:cNvPr id="4" name="Straight Connector 3"/>
          <p:cNvCxnSpPr/>
          <p:nvPr userDrawn="1"/>
        </p:nvCxnSpPr>
        <p:spPr>
          <a:xfrm>
            <a:off x="98869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100584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099693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EVICES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3255264"/>
            <a:ext cx="2542032" cy="4526280"/>
          </a:xfrm>
          <a:prstGeom prst="rect">
            <a:avLst/>
          </a:prstGeom>
        </p:spPr>
        <p:txBody>
          <a:bodyPr/>
          <a:lstStyle/>
          <a:p>
            <a:endParaRPr lang="uk-UA"/>
          </a:p>
        </p:txBody>
      </p:sp>
    </p:spTree>
    <p:extLst>
      <p:ext uri="{BB962C8B-B14F-4D97-AF65-F5344CB8AC3E}">
        <p14:creationId xmlns:p14="http://schemas.microsoft.com/office/powerpoint/2010/main" val="320571165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LOGO">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5209429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EVICES OPT-2">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5138928" y="3648456"/>
            <a:ext cx="2075688" cy="3758184"/>
          </a:xfrm>
          <a:prstGeom prst="rect">
            <a:avLst/>
          </a:prstGeom>
        </p:spPr>
        <p:txBody>
          <a:bodyPr/>
          <a:lstStyle/>
          <a:p>
            <a:endParaRPr lang="uk-UA"/>
          </a:p>
        </p:txBody>
      </p:sp>
      <p:sp>
        <p:nvSpPr>
          <p:cNvPr id="10" name="Picture Placeholder 5"/>
          <p:cNvSpPr>
            <a:spLocks noGrp="1"/>
          </p:cNvSpPr>
          <p:nvPr>
            <p:ph type="pic" sz="quarter" idx="12"/>
          </p:nvPr>
        </p:nvSpPr>
        <p:spPr>
          <a:xfrm>
            <a:off x="1563624" y="3648456"/>
            <a:ext cx="2075688" cy="3758184"/>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163824" y="3355848"/>
            <a:ext cx="2423160" cy="4315968"/>
          </a:xfrm>
          <a:prstGeom prst="rect">
            <a:avLst/>
          </a:prstGeom>
        </p:spPr>
        <p:txBody>
          <a:bodyPr/>
          <a:lstStyle/>
          <a:p>
            <a:endParaRPr lang="uk-UA"/>
          </a:p>
        </p:txBody>
      </p:sp>
    </p:spTree>
    <p:extLst>
      <p:ext uri="{BB962C8B-B14F-4D97-AF65-F5344CB8AC3E}">
        <p14:creationId xmlns:p14="http://schemas.microsoft.com/office/powerpoint/2010/main" val="281317247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EVICES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2999232"/>
            <a:ext cx="3730752" cy="4983480"/>
          </a:xfrm>
          <a:prstGeom prst="rect">
            <a:avLst/>
          </a:prstGeom>
        </p:spPr>
        <p:txBody>
          <a:bodyPr/>
          <a:lstStyle/>
          <a:p>
            <a:endParaRPr lang="uk-UA"/>
          </a:p>
        </p:txBody>
      </p:sp>
    </p:spTree>
    <p:extLst>
      <p:ext uri="{BB962C8B-B14F-4D97-AF65-F5344CB8AC3E}">
        <p14:creationId xmlns:p14="http://schemas.microsoft.com/office/powerpoint/2010/main" val="418822960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EVICES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51760" y="2990088"/>
            <a:ext cx="6400800" cy="3941064"/>
          </a:xfrm>
          <a:prstGeom prst="rect">
            <a:avLst/>
          </a:prstGeom>
        </p:spPr>
        <p:txBody>
          <a:bodyPr/>
          <a:lstStyle/>
          <a:p>
            <a:endParaRPr lang="uk-UA"/>
          </a:p>
        </p:txBody>
      </p:sp>
    </p:spTree>
    <p:extLst>
      <p:ext uri="{BB962C8B-B14F-4D97-AF65-F5344CB8AC3E}">
        <p14:creationId xmlns:p14="http://schemas.microsoft.com/office/powerpoint/2010/main" val="426477975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EVICES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438144" y="3054096"/>
            <a:ext cx="5276088" cy="3255264"/>
          </a:xfrm>
          <a:prstGeom prst="rect">
            <a:avLst/>
          </a:prstGeom>
        </p:spPr>
        <p:txBody>
          <a:bodyPr/>
          <a:lstStyle/>
          <a:p>
            <a:endParaRPr lang="uk-UA"/>
          </a:p>
        </p:txBody>
      </p:sp>
    </p:spTree>
    <p:extLst>
      <p:ext uri="{BB962C8B-B14F-4D97-AF65-F5344CB8AC3E}">
        <p14:creationId xmlns:p14="http://schemas.microsoft.com/office/powerpoint/2010/main" val="264707744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EVICES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121408" y="2953512"/>
            <a:ext cx="6519672" cy="3730752"/>
          </a:xfrm>
          <a:prstGeom prst="rect">
            <a:avLst/>
          </a:prstGeom>
        </p:spPr>
        <p:txBody>
          <a:bodyPr/>
          <a:lstStyle/>
          <a:p>
            <a:endParaRPr lang="uk-UA"/>
          </a:p>
        </p:txBody>
      </p:sp>
    </p:spTree>
    <p:extLst>
      <p:ext uri="{BB962C8B-B14F-4D97-AF65-F5344CB8AC3E}">
        <p14:creationId xmlns:p14="http://schemas.microsoft.com/office/powerpoint/2010/main" val="166257686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EVICES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002536" y="2788920"/>
            <a:ext cx="7178040" cy="4105656"/>
          </a:xfrm>
          <a:prstGeom prst="rect">
            <a:avLst/>
          </a:prstGeom>
        </p:spPr>
        <p:txBody>
          <a:bodyPr/>
          <a:lstStyle/>
          <a:p>
            <a:endParaRPr lang="uk-UA"/>
          </a:p>
        </p:txBody>
      </p:sp>
    </p:spTree>
    <p:extLst>
      <p:ext uri="{BB962C8B-B14F-4D97-AF65-F5344CB8AC3E}">
        <p14:creationId xmlns:p14="http://schemas.microsoft.com/office/powerpoint/2010/main" val="22621343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EVICES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5961888" y="2441448"/>
            <a:ext cx="5705856" cy="3246120"/>
          </a:xfrm>
          <a:prstGeom prst="rect">
            <a:avLst/>
          </a:prstGeom>
        </p:spPr>
        <p:txBody>
          <a:bodyPr/>
          <a:lstStyle>
            <a:lvl1pPr>
              <a:defRPr sz="2000"/>
            </a:lvl1pPr>
          </a:lstStyle>
          <a:p>
            <a:endParaRPr lang="uk-UA"/>
          </a:p>
        </p:txBody>
      </p:sp>
      <p:sp>
        <p:nvSpPr>
          <p:cNvPr id="11" name="Picture Placeholder 2"/>
          <p:cNvSpPr>
            <a:spLocks noGrp="1"/>
          </p:cNvSpPr>
          <p:nvPr>
            <p:ph type="pic" sz="quarter" idx="13"/>
          </p:nvPr>
        </p:nvSpPr>
        <p:spPr>
          <a:xfrm>
            <a:off x="3657600" y="5753100"/>
            <a:ext cx="685800" cy="1216152"/>
          </a:xfrm>
          <a:prstGeom prst="rect">
            <a:avLst/>
          </a:prstGeom>
        </p:spPr>
        <p:txBody>
          <a:bodyPr/>
          <a:lstStyle>
            <a:lvl1pPr>
              <a:defRPr sz="1200"/>
            </a:lvl1pPr>
          </a:lstStyle>
          <a:p>
            <a:endParaRPr lang="uk-UA"/>
          </a:p>
        </p:txBody>
      </p:sp>
      <p:sp>
        <p:nvSpPr>
          <p:cNvPr id="12" name="Picture Placeholder 2"/>
          <p:cNvSpPr>
            <a:spLocks noGrp="1"/>
          </p:cNvSpPr>
          <p:nvPr>
            <p:ph type="pic" sz="quarter" idx="14"/>
          </p:nvPr>
        </p:nvSpPr>
        <p:spPr>
          <a:xfrm>
            <a:off x="4690872" y="4754880"/>
            <a:ext cx="1645920" cy="2176272"/>
          </a:xfrm>
          <a:prstGeom prst="rect">
            <a:avLst/>
          </a:prstGeom>
        </p:spPr>
        <p:txBody>
          <a:bodyPr/>
          <a:lstStyle>
            <a:lvl1pPr>
              <a:defRPr sz="1200"/>
            </a:lvl1pPr>
          </a:lstStyle>
          <a:p>
            <a:endParaRPr lang="uk-UA"/>
          </a:p>
        </p:txBody>
      </p:sp>
      <p:sp>
        <p:nvSpPr>
          <p:cNvPr id="13" name="Picture Placeholder 2"/>
          <p:cNvSpPr>
            <a:spLocks noGrp="1"/>
          </p:cNvSpPr>
          <p:nvPr>
            <p:ph type="pic" sz="quarter" idx="15"/>
          </p:nvPr>
        </p:nvSpPr>
        <p:spPr>
          <a:xfrm>
            <a:off x="11055096" y="4334256"/>
            <a:ext cx="3886200" cy="2404872"/>
          </a:xfrm>
          <a:prstGeom prst="rect">
            <a:avLst/>
          </a:prstGeom>
        </p:spPr>
        <p:txBody>
          <a:bodyPr/>
          <a:lstStyle>
            <a:lvl1pPr>
              <a:defRPr sz="1200"/>
            </a:lvl1pPr>
          </a:lstStyle>
          <a:p>
            <a:endParaRPr lang="uk-UA"/>
          </a:p>
        </p:txBody>
      </p:sp>
    </p:spTree>
    <p:extLst>
      <p:ext uri="{BB962C8B-B14F-4D97-AF65-F5344CB8AC3E}">
        <p14:creationId xmlns:p14="http://schemas.microsoft.com/office/powerpoint/2010/main" val="200917993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EVICES OPT-9">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807208" y="3200400"/>
            <a:ext cx="3886200" cy="3886200"/>
          </a:xfrm>
          <a:prstGeom prst="rect">
            <a:avLst/>
          </a:prstGeom>
          <a:effectLst>
            <a:outerShdw blurRad="292100" dist="38100" dir="5400000" algn="t" rotWithShape="0">
              <a:schemeClr val="accent1">
                <a:alpha val="67000"/>
              </a:schemeClr>
            </a:outerShdw>
          </a:effectLst>
        </p:spPr>
        <p:txBody>
          <a:bodyPr/>
          <a:lstStyle/>
          <a:p>
            <a:endParaRPr lang="uk-UA"/>
          </a:p>
        </p:txBody>
      </p:sp>
    </p:spTree>
    <p:extLst>
      <p:ext uri="{BB962C8B-B14F-4D97-AF65-F5344CB8AC3E}">
        <p14:creationId xmlns:p14="http://schemas.microsoft.com/office/powerpoint/2010/main" val="133799537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EVICES OPT-11">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29384" y="3218688"/>
            <a:ext cx="2423160" cy="4315968"/>
          </a:xfrm>
          <a:prstGeom prst="rect">
            <a:avLst/>
          </a:prstGeom>
        </p:spPr>
        <p:txBody>
          <a:bodyPr/>
          <a:lstStyle/>
          <a:p>
            <a:endParaRPr lang="uk-UA"/>
          </a:p>
        </p:txBody>
      </p:sp>
    </p:spTree>
    <p:extLst>
      <p:ext uri="{BB962C8B-B14F-4D97-AF65-F5344CB8AC3E}">
        <p14:creationId xmlns:p14="http://schemas.microsoft.com/office/powerpoint/2010/main" val="2716150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EVICES OPT-12">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01952" y="3584448"/>
            <a:ext cx="2194560" cy="3886200"/>
          </a:xfrm>
          <a:prstGeom prst="rect">
            <a:avLst/>
          </a:prstGeom>
        </p:spPr>
        <p:txBody>
          <a:bodyPr/>
          <a:lstStyle/>
          <a:p>
            <a:endParaRPr lang="uk-UA"/>
          </a:p>
        </p:txBody>
      </p:sp>
      <p:sp>
        <p:nvSpPr>
          <p:cNvPr id="11" name="Picture Placeholder 5"/>
          <p:cNvSpPr>
            <a:spLocks noGrp="1"/>
          </p:cNvSpPr>
          <p:nvPr>
            <p:ph type="pic" sz="quarter" idx="12"/>
          </p:nvPr>
        </p:nvSpPr>
        <p:spPr>
          <a:xfrm>
            <a:off x="5468112" y="3584448"/>
            <a:ext cx="2194560" cy="3886200"/>
          </a:xfrm>
          <a:prstGeom prst="rect">
            <a:avLst/>
          </a:prstGeom>
        </p:spPr>
        <p:txBody>
          <a:bodyPr/>
          <a:lstStyle/>
          <a:p>
            <a:endParaRPr lang="uk-UA"/>
          </a:p>
        </p:txBody>
      </p:sp>
      <p:sp>
        <p:nvSpPr>
          <p:cNvPr id="12" name="Picture Placeholder 5"/>
          <p:cNvSpPr>
            <a:spLocks noGrp="1"/>
          </p:cNvSpPr>
          <p:nvPr>
            <p:ph type="pic" sz="quarter" idx="13"/>
          </p:nvPr>
        </p:nvSpPr>
        <p:spPr>
          <a:xfrm>
            <a:off x="3520440" y="3264408"/>
            <a:ext cx="2542032" cy="4526280"/>
          </a:xfrm>
          <a:prstGeom prst="rect">
            <a:avLst/>
          </a:prstGeom>
        </p:spPr>
        <p:txBody>
          <a:bodyPr/>
          <a:lstStyle/>
          <a:p>
            <a:endParaRPr lang="uk-UA"/>
          </a:p>
        </p:txBody>
      </p:sp>
    </p:spTree>
    <p:extLst>
      <p:ext uri="{BB962C8B-B14F-4D97-AF65-F5344CB8AC3E}">
        <p14:creationId xmlns:p14="http://schemas.microsoft.com/office/powerpoint/2010/main" val="372568595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ARK TOP SLIDE">
    <p:spTree>
      <p:nvGrpSpPr>
        <p:cNvPr id="1" name=""/>
        <p:cNvGrpSpPr/>
        <p:nvPr/>
      </p:nvGrpSpPr>
      <p:grpSpPr>
        <a:xfrm>
          <a:off x="0" y="0"/>
          <a:ext cx="0" cy="0"/>
          <a:chOff x="0" y="0"/>
          <a:chExt cx="0" cy="0"/>
        </a:xfrm>
      </p:grpSpPr>
      <p:sp>
        <p:nvSpPr>
          <p:cNvPr id="3" name="Rectangle 2"/>
          <p:cNvSpPr/>
          <p:nvPr userDrawn="1"/>
        </p:nvSpPr>
        <p:spPr>
          <a:xfrm>
            <a:off x="0" y="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8352149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EVICES OPT-13">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2624328" y="2990088"/>
            <a:ext cx="3730752" cy="4983480"/>
          </a:xfrm>
          <a:prstGeom prst="rect">
            <a:avLst/>
          </a:prstGeom>
        </p:spPr>
        <p:txBody>
          <a:bodyPr/>
          <a:lstStyle/>
          <a:p>
            <a:endParaRPr lang="uk-UA"/>
          </a:p>
        </p:txBody>
      </p:sp>
    </p:spTree>
    <p:extLst>
      <p:ext uri="{BB962C8B-B14F-4D97-AF65-F5344CB8AC3E}">
        <p14:creationId xmlns:p14="http://schemas.microsoft.com/office/powerpoint/2010/main" val="38155746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828681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EVICES OPT-15">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1655064" y="2788920"/>
            <a:ext cx="6967728" cy="3986784"/>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730979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EVICES OPT-16">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9"/>
          <p:cNvSpPr>
            <a:spLocks noGrp="1"/>
          </p:cNvSpPr>
          <p:nvPr>
            <p:ph type="pic" sz="quarter" idx="11"/>
          </p:nvPr>
        </p:nvSpPr>
        <p:spPr>
          <a:xfrm>
            <a:off x="4846320" y="3200400"/>
            <a:ext cx="8622792" cy="4846320"/>
          </a:xfrm>
          <a:prstGeom prst="rect">
            <a:avLst/>
          </a:prstGeom>
        </p:spPr>
        <p:txBody>
          <a:bodyPr/>
          <a:lstStyle/>
          <a:p>
            <a:endParaRPr lang="uk-UA"/>
          </a:p>
        </p:txBody>
      </p:sp>
    </p:spTree>
    <p:extLst>
      <p:ext uri="{BB962C8B-B14F-4D97-AF65-F5344CB8AC3E}">
        <p14:creationId xmlns:p14="http://schemas.microsoft.com/office/powerpoint/2010/main" val="153085764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ORTFOLIO OPT-1">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987552" y="2478024"/>
            <a:ext cx="9052560" cy="5998464"/>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43734019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ORTFOLIO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3716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96012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47234858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ORTFOLIO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2573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120015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2" name="Picture Placeholder 2"/>
          <p:cNvSpPr>
            <a:spLocks noGrp="1"/>
          </p:cNvSpPr>
          <p:nvPr>
            <p:ph type="pic" sz="quarter" idx="14"/>
          </p:nvPr>
        </p:nvSpPr>
        <p:spPr>
          <a:xfrm>
            <a:off x="66294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91674725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ORTFOLIO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2"/>
          <p:cNvSpPr>
            <a:spLocks noGrp="1"/>
          </p:cNvSpPr>
          <p:nvPr>
            <p:ph type="pic" sz="quarter" idx="12"/>
          </p:nvPr>
        </p:nvSpPr>
        <p:spPr>
          <a:xfrm>
            <a:off x="12573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3"/>
          </p:nvPr>
        </p:nvSpPr>
        <p:spPr>
          <a:xfrm>
            <a:off x="120015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4"/>
          </p:nvPr>
        </p:nvSpPr>
        <p:spPr>
          <a:xfrm>
            <a:off x="66294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4009983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ORTFOLIO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
        <p:nvSpPr>
          <p:cNvPr id="18" name="Picture Placeholder 5"/>
          <p:cNvSpPr>
            <a:spLocks noGrp="1"/>
          </p:cNvSpPr>
          <p:nvPr>
            <p:ph type="pic" sz="quarter" idx="20"/>
          </p:nvPr>
        </p:nvSpPr>
        <p:spPr>
          <a:xfrm>
            <a:off x="4114800" y="42336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3485093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ORTFOLIO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3657600" cy="2743200"/>
          </a:xfrm>
          <a:prstGeom prst="rect">
            <a:avLst/>
          </a:prstGeom>
          <a:ln w="12700">
            <a:solidFill>
              <a:schemeClr val="bg1"/>
            </a:solidFill>
          </a:ln>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0" name="Picture Placeholder 2"/>
          <p:cNvSpPr>
            <a:spLocks noGrp="1"/>
          </p:cNvSpPr>
          <p:nvPr>
            <p:ph type="pic" sz="quarter" idx="15"/>
          </p:nvPr>
        </p:nvSpPr>
        <p:spPr>
          <a:xfrm>
            <a:off x="36576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1" name="Picture Placeholder 2"/>
          <p:cNvSpPr>
            <a:spLocks noGrp="1"/>
          </p:cNvSpPr>
          <p:nvPr>
            <p:ph type="pic" sz="quarter" idx="16"/>
          </p:nvPr>
        </p:nvSpPr>
        <p:spPr>
          <a:xfrm>
            <a:off x="36576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2" name="Picture Placeholder 2"/>
          <p:cNvSpPr>
            <a:spLocks noGrp="1"/>
          </p:cNvSpPr>
          <p:nvPr>
            <p:ph type="pic" sz="quarter" idx="17"/>
          </p:nvPr>
        </p:nvSpPr>
        <p:spPr>
          <a:xfrm>
            <a:off x="73152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3" name="Picture Placeholder 2"/>
          <p:cNvSpPr>
            <a:spLocks noGrp="1"/>
          </p:cNvSpPr>
          <p:nvPr>
            <p:ph type="pic" sz="quarter" idx="18"/>
          </p:nvPr>
        </p:nvSpPr>
        <p:spPr>
          <a:xfrm>
            <a:off x="73152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4" name="Picture Placeholder 2"/>
          <p:cNvSpPr>
            <a:spLocks noGrp="1"/>
          </p:cNvSpPr>
          <p:nvPr>
            <p:ph type="pic" sz="quarter" idx="19"/>
          </p:nvPr>
        </p:nvSpPr>
        <p:spPr>
          <a:xfrm>
            <a:off x="109728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5" name="Picture Placeholder 2"/>
          <p:cNvSpPr>
            <a:spLocks noGrp="1"/>
          </p:cNvSpPr>
          <p:nvPr>
            <p:ph type="pic" sz="quarter" idx="20"/>
          </p:nvPr>
        </p:nvSpPr>
        <p:spPr>
          <a:xfrm>
            <a:off x="109728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6" name="Picture Placeholder 2"/>
          <p:cNvSpPr>
            <a:spLocks noGrp="1"/>
          </p:cNvSpPr>
          <p:nvPr>
            <p:ph type="pic" sz="quarter" idx="21"/>
          </p:nvPr>
        </p:nvSpPr>
        <p:spPr>
          <a:xfrm>
            <a:off x="146304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7" name="Picture Placeholder 2"/>
          <p:cNvSpPr>
            <a:spLocks noGrp="1"/>
          </p:cNvSpPr>
          <p:nvPr>
            <p:ph type="pic" sz="quarter" idx="22"/>
          </p:nvPr>
        </p:nvSpPr>
        <p:spPr>
          <a:xfrm>
            <a:off x="14630400" y="5148072"/>
            <a:ext cx="3657600" cy="2743200"/>
          </a:xfrm>
          <a:prstGeom prst="rect">
            <a:avLst/>
          </a:prstGeom>
          <a:ln w="12700">
            <a:solidFill>
              <a:schemeClr val="bg1"/>
            </a:solidFill>
          </a:ln>
          <a:effectLst/>
        </p:spPr>
        <p:txBody>
          <a:bodyPr/>
          <a:lstStyle>
            <a:lvl1pPr>
              <a:defRPr sz="2000"/>
            </a:lvl1pPr>
          </a:lstStyle>
          <a:p>
            <a:endParaRPr lang="uk-UA"/>
          </a:p>
        </p:txBody>
      </p:sp>
    </p:spTree>
    <p:extLst>
      <p:ext uri="{BB962C8B-B14F-4D97-AF65-F5344CB8AC3E}">
        <p14:creationId xmlns:p14="http://schemas.microsoft.com/office/powerpoint/2010/main" val="32984681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ARK MIDDL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Rectangle 9"/>
          <p:cNvSpPr/>
          <p:nvPr userDrawn="1"/>
        </p:nvSpPr>
        <p:spPr>
          <a:xfrm>
            <a:off x="0" y="2400300"/>
            <a:ext cx="18288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Tree>
    <p:extLst>
      <p:ext uri="{BB962C8B-B14F-4D97-AF65-F5344CB8AC3E}">
        <p14:creationId xmlns:p14="http://schemas.microsoft.com/office/powerpoint/2010/main" val="5675181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2676735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PORTFOLIO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5143500"/>
            <a:ext cx="4572000" cy="2743200"/>
          </a:xfrm>
          <a:prstGeom prst="rect">
            <a:avLst/>
          </a:prstGeom>
        </p:spPr>
        <p:txBody>
          <a:bodyPr/>
          <a:lstStyle/>
          <a:p>
            <a:endParaRPr lang="uk-UA"/>
          </a:p>
        </p:txBody>
      </p:sp>
      <p:sp>
        <p:nvSpPr>
          <p:cNvPr id="11" name="Picture Placeholder 5"/>
          <p:cNvSpPr>
            <a:spLocks noGrp="1"/>
          </p:cNvSpPr>
          <p:nvPr>
            <p:ph type="pic" sz="quarter" idx="12"/>
          </p:nvPr>
        </p:nvSpPr>
        <p:spPr>
          <a:xfrm>
            <a:off x="4572000" y="2400300"/>
            <a:ext cx="4572000" cy="2743200"/>
          </a:xfrm>
          <a:prstGeom prst="rect">
            <a:avLst/>
          </a:prstGeom>
        </p:spPr>
        <p:txBody>
          <a:bodyPr/>
          <a:lstStyle/>
          <a:p>
            <a:endParaRPr lang="uk-UA"/>
          </a:p>
        </p:txBody>
      </p:sp>
      <p:sp>
        <p:nvSpPr>
          <p:cNvPr id="12" name="Picture Placeholder 5"/>
          <p:cNvSpPr>
            <a:spLocks noGrp="1"/>
          </p:cNvSpPr>
          <p:nvPr>
            <p:ph type="pic" sz="quarter" idx="13"/>
          </p:nvPr>
        </p:nvSpPr>
        <p:spPr>
          <a:xfrm>
            <a:off x="9144000" y="5143500"/>
            <a:ext cx="4572000" cy="2743200"/>
          </a:xfrm>
          <a:prstGeom prst="rect">
            <a:avLst/>
          </a:prstGeom>
        </p:spPr>
        <p:txBody>
          <a:bodyPr/>
          <a:lstStyle/>
          <a:p>
            <a:endParaRPr lang="uk-UA"/>
          </a:p>
        </p:txBody>
      </p:sp>
      <p:sp>
        <p:nvSpPr>
          <p:cNvPr id="13" name="Picture Placeholder 5"/>
          <p:cNvSpPr>
            <a:spLocks noGrp="1"/>
          </p:cNvSpPr>
          <p:nvPr>
            <p:ph type="pic" sz="quarter" idx="14"/>
          </p:nvPr>
        </p:nvSpPr>
        <p:spPr>
          <a:xfrm>
            <a:off x="13716000" y="2400300"/>
            <a:ext cx="4572000" cy="2743200"/>
          </a:xfrm>
          <a:prstGeom prst="rect">
            <a:avLst/>
          </a:prstGeom>
        </p:spPr>
        <p:txBody>
          <a:bodyPr/>
          <a:lstStyle/>
          <a:p>
            <a:endParaRPr lang="uk-UA"/>
          </a:p>
        </p:txBody>
      </p:sp>
    </p:spTree>
    <p:extLst>
      <p:ext uri="{BB962C8B-B14F-4D97-AF65-F5344CB8AC3E}">
        <p14:creationId xmlns:p14="http://schemas.microsoft.com/office/powerpoint/2010/main" val="42467706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PRODUCT PAG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1303338" y="3257550"/>
            <a:ext cx="5715000" cy="3833813"/>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71967628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RK BOTTOM SLIDE">
    <p:spTree>
      <p:nvGrpSpPr>
        <p:cNvPr id="1" name=""/>
        <p:cNvGrpSpPr/>
        <p:nvPr/>
      </p:nvGrpSpPr>
      <p:grpSpPr>
        <a:xfrm>
          <a:off x="0" y="0"/>
          <a:ext cx="0" cy="0"/>
          <a:chOff x="0" y="0"/>
          <a:chExt cx="0" cy="0"/>
        </a:xfrm>
      </p:grpSpPr>
      <p:sp>
        <p:nvSpPr>
          <p:cNvPr id="3" name="Rectangle 2"/>
          <p:cNvSpPr/>
          <p:nvPr userDrawn="1"/>
        </p:nvSpPr>
        <p:spPr>
          <a:xfrm>
            <a:off x="0" y="514350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tx1"/>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00063889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2051255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04590641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6749189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theme" Target="../theme/theme4.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87135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93" r:id="rId3"/>
    <p:sldLayoutId id="2147483680" r:id="rId4"/>
    <p:sldLayoutId id="2147483697" r:id="rId5"/>
    <p:sldLayoutId id="2147483698" r:id="rId6"/>
    <p:sldLayoutId id="2147483735" r:id="rId7"/>
    <p:sldLayoutId id="2147483736" r:id="rId8"/>
    <p:sldLayoutId id="2147483737" r:id="rId9"/>
    <p:sldLayoutId id="2147483738" r:id="rId10"/>
    <p:sldLayoutId id="2147483739" r:id="rId11"/>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2091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676" r:id="rId6"/>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439248"/>
      </p:ext>
    </p:extLst>
  </p:cSld>
  <p:clrMap bg1="lt1" tx1="dk1" bg2="lt2" tx2="dk2" accent1="accent1" accent2="accent2" accent3="accent3" accent4="accent4" accent5="accent5" accent6="accent6" hlink="hlink" folHlink="folHlink"/>
  <p:sldLayoutIdLst>
    <p:sldLayoutId id="2147483666" r:id="rId1"/>
    <p:sldLayoutId id="2147483732" r:id="rId2"/>
    <p:sldLayoutId id="2147483731" r:id="rId3"/>
    <p:sldLayoutId id="2147483701" r:id="rId4"/>
    <p:sldLayoutId id="2147483700" r:id="rId5"/>
    <p:sldLayoutId id="2147483699" r:id="rId6"/>
    <p:sldLayoutId id="2147483668" r:id="rId7"/>
    <p:sldLayoutId id="2147483670" r:id="rId8"/>
    <p:sldLayoutId id="2147483671" r:id="rId9"/>
    <p:sldLayoutId id="2147483695" r:id="rId10"/>
    <p:sldLayoutId id="2147483696" r:id="rId11"/>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47069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6" r:id="rId8"/>
    <p:sldLayoutId id="2147483727" r:id="rId9"/>
    <p:sldLayoutId id="2147483721" r:id="rId10"/>
    <p:sldLayoutId id="2147483722" r:id="rId11"/>
    <p:sldLayoutId id="2147483723" r:id="rId12"/>
    <p:sldLayoutId id="2147483679" r:id="rId13"/>
    <p:sldLayoutId id="2147483724" r:id="rId14"/>
    <p:sldLayoutId id="2147483689" r:id="rId15"/>
    <p:sldLayoutId id="2147483682" r:id="rId16"/>
    <p:sldLayoutId id="2147483683" r:id="rId17"/>
    <p:sldLayoutId id="2147483685" r:id="rId18"/>
    <p:sldLayoutId id="2147483686" r:id="rId19"/>
    <p:sldLayoutId id="2147483688" r:id="rId20"/>
    <p:sldLayoutId id="2147483687" r:id="rId21"/>
    <p:sldLayoutId id="2147483684" r:id="rId22"/>
    <p:sldLayoutId id="2147483667" r:id="rId23"/>
    <p:sldLayoutId id="2147483733" r:id="rId24"/>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8850" y="4000500"/>
            <a:ext cx="6210300" cy="1103672"/>
          </a:xfrm>
          <a:prstGeom prst="rect">
            <a:avLst/>
          </a:prstGeom>
        </p:spPr>
      </p:pic>
      <p:sp>
        <p:nvSpPr>
          <p:cNvPr id="12" name="TextBox 11"/>
          <p:cNvSpPr txBox="1"/>
          <p:nvPr/>
        </p:nvSpPr>
        <p:spPr>
          <a:xfrm>
            <a:off x="0" y="5563969"/>
            <a:ext cx="18288000" cy="646331"/>
          </a:xfrm>
          <a:prstGeom prst="rect">
            <a:avLst/>
          </a:prstGeom>
          <a:noFill/>
        </p:spPr>
        <p:txBody>
          <a:bodyPr wrap="square" rtlCol="0">
            <a:spAutoFit/>
          </a:bodyPr>
          <a:lstStyle/>
          <a:p>
            <a:pPr algn="ctr"/>
            <a:r>
              <a:rPr lang="en-US" sz="3600" dirty="0">
                <a:solidFill>
                  <a:schemeClr val="tx2"/>
                </a:solidFill>
                <a:latin typeface="Proxima Nova Alt Rg" panose="02000506030000020004" pitchFamily="50" charset="0"/>
              </a:rPr>
              <a:t>Click anywhere to get started</a:t>
            </a:r>
            <a:r>
              <a:rPr lang="mr-IN" sz="3600" dirty="0">
                <a:solidFill>
                  <a:schemeClr val="tx2"/>
                </a:solidFill>
                <a:latin typeface="Proxima Nova Alt Rg" panose="02000506030000020004" pitchFamily="50" charset="0"/>
              </a:rPr>
              <a:t>…</a:t>
            </a:r>
            <a:endParaRPr lang="en-US" sz="3600" dirty="0">
              <a:solidFill>
                <a:schemeClr val="tx2"/>
              </a:solidFill>
              <a:latin typeface="Proxima Nova Alt Rg" panose="02000506030000020004" pitchFamily="50" charset="0"/>
            </a:endParaRPr>
          </a:p>
        </p:txBody>
      </p:sp>
    </p:spTree>
    <p:extLst>
      <p:ext uri="{BB962C8B-B14F-4D97-AF65-F5344CB8AC3E}">
        <p14:creationId xmlns:p14="http://schemas.microsoft.com/office/powerpoint/2010/main" val="518851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3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Short Logo 6.wav"/>
                                        </p:tgtEl>
                                      </p:cMediaNode>
                                    </p:audio>
                                  </p:subTnLst>
                                </p:cTn>
                              </p:par>
                              <p:par>
                                <p:cTn id="8" presetID="1" presetClass="entr" presetSubtype="0" fill="hold" grpId="0" nodeType="withEffect">
                                  <p:stCondLst>
                                    <p:cond delay="500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800100"/>
            <a:ext cx="17183100" cy="729174"/>
          </a:xfrm>
        </p:spPr>
        <p:txBody>
          <a:bodyPr/>
          <a:lstStyle/>
          <a:p>
            <a:r>
              <a:rPr lang="en-US" dirty="0">
                <a:latin typeface="Proxima Nova Alt Rg" panose="02000506030000020004" pitchFamily="50" charset="0"/>
              </a:rPr>
              <a:t>METAL WORKING</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49" y="9747420"/>
            <a:ext cx="2825988" cy="501480"/>
          </a:xfrm>
          <a:prstGeom prst="rect">
            <a:avLst/>
          </a:prstGeom>
        </p:spPr>
      </p:pic>
      <p:pic>
        <p:nvPicPr>
          <p:cNvPr id="1026" name="Picture 2" descr="Improving the competitiveness of metal and metalworking SMEs | EAS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425900"/>
            <a:ext cx="6915150" cy="4394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895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ESCO Gas &amp; Welding Supply In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98" y="5149"/>
            <a:ext cx="18304476" cy="1029758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posición de imagen 2">
            <a:extLst>
              <a:ext uri="{FF2B5EF4-FFF2-40B4-BE49-F238E27FC236}">
                <a16:creationId xmlns:a16="http://schemas.microsoft.com/office/drawing/2014/main" xmlns="" id="{3F1FAC29-D6FC-4FE9-90A0-072D28C0F81F}"/>
              </a:ext>
            </a:extLst>
          </p:cNvPr>
          <p:cNvSpPr>
            <a:spLocks noGrp="1"/>
          </p:cNvSpPr>
          <p:nvPr>
            <p:ph type="pic" sz="quarter" idx="12"/>
          </p:nvPr>
        </p:nvSpPr>
        <p:spPr/>
      </p:sp>
      <p:sp>
        <p:nvSpPr>
          <p:cNvPr id="15" name="Rectangle 14"/>
          <p:cNvSpPr/>
          <p:nvPr/>
        </p:nvSpPr>
        <p:spPr>
          <a:xfrm>
            <a:off x="28074" y="0"/>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12198" y="0"/>
            <a:ext cx="8963526" cy="10287000"/>
            <a:chOff x="0" y="0"/>
            <a:chExt cx="6400800" cy="10287000"/>
          </a:xfrm>
        </p:grpSpPr>
        <p:sp>
          <p:nvSpPr>
            <p:cNvPr id="5" name="Rectangle 4"/>
            <p:cNvSpPr/>
            <p:nvPr/>
          </p:nvSpPr>
          <p:spPr>
            <a:xfrm>
              <a:off x="0" y="0"/>
              <a:ext cx="6400800" cy="10287000"/>
            </a:xfrm>
            <a:prstGeom prst="rect">
              <a:avLst/>
            </a:prstGeom>
            <a:solidFill>
              <a:schemeClr val="accent1">
                <a:alpha val="87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498436" y="974728"/>
              <a:ext cx="4982521" cy="1107996"/>
            </a:xfrm>
            <a:prstGeom prst="rect">
              <a:avLst/>
            </a:prstGeom>
            <a:noFill/>
          </p:spPr>
          <p:txBody>
            <a:bodyPr wrap="square" rtlCol="0">
              <a:spAutoFit/>
            </a:bodyPr>
            <a:lstStyle/>
            <a:p>
              <a:pPr algn="ctr"/>
              <a:r>
                <a:rPr lang="en-US" sz="6600" b="1" dirty="0">
                  <a:solidFill>
                    <a:schemeClr val="bg1"/>
                  </a:solidFill>
                  <a:latin typeface="Proxima Nova Alt Rg" panose="02000506030000020004" pitchFamily="50" charset="0"/>
                  <a:ea typeface="Roboto Condensed" panose="02000000000000000000" pitchFamily="2" charset="0"/>
                  <a:cs typeface="Lato Semibold" panose="020F0502020204030203" pitchFamily="34" charset="0"/>
                </a:rPr>
                <a:t>What’s at Stake?</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612061" y="3924300"/>
              <a:ext cx="5176679" cy="2123658"/>
            </a:xfrm>
            <a:prstGeom prst="rect">
              <a:avLst/>
            </a:prstGeom>
            <a:noFill/>
          </p:spPr>
          <p:txBody>
            <a:bodyPr wrap="square" rtlCol="0">
              <a:spAutoFit/>
            </a:bodyPr>
            <a:lstStyle/>
            <a:p>
              <a:r>
                <a:rPr lang="en-US" sz="4400" dirty="0">
                  <a:solidFill>
                    <a:schemeClr val="bg2"/>
                  </a:solidFill>
                  <a:latin typeface="Brandon Text Regular" panose="020B0503020203060203" pitchFamily="34" charset="0"/>
                </a:rPr>
                <a:t>Metal working is a dangerous work for only experienced and trained personnel.</a:t>
              </a:r>
            </a:p>
          </p:txBody>
        </p:sp>
      </p:grpSp>
    </p:spTree>
    <p:extLst>
      <p:ext uri="{BB962C8B-B14F-4D97-AF65-F5344CB8AC3E}">
        <p14:creationId xmlns:p14="http://schemas.microsoft.com/office/powerpoint/2010/main" val="837056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62000" y="800100"/>
            <a:ext cx="6438900" cy="723211"/>
          </a:xfrm>
        </p:spPr>
        <p:txBody>
          <a:bodyPr/>
          <a:lstStyle/>
          <a:p>
            <a:r>
              <a:rPr lang="en-US" dirty="0">
                <a:latin typeface="Proxima Nova Alt Rg" panose="02000506030000020004" pitchFamily="50" charset="0"/>
              </a:rPr>
              <a:t>What’s the Danger?</a:t>
            </a:r>
            <a:endParaRPr lang="uk-UA" dirty="0"/>
          </a:p>
        </p:txBody>
      </p:sp>
      <p:sp>
        <p:nvSpPr>
          <p:cNvPr id="10" name="Rectangle 9"/>
          <p:cNvSpPr/>
          <p:nvPr/>
        </p:nvSpPr>
        <p:spPr>
          <a:xfrm>
            <a:off x="9144000" y="2400300"/>
            <a:ext cx="9144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11" name="Rectangle 10"/>
          <p:cNvSpPr/>
          <p:nvPr/>
        </p:nvSpPr>
        <p:spPr>
          <a:xfrm>
            <a:off x="9448800" y="2400300"/>
            <a:ext cx="8686800" cy="5924699"/>
          </a:xfrm>
          <a:prstGeom prst="rect">
            <a:avLst/>
          </a:prstGeom>
        </p:spPr>
        <p:txBody>
          <a:bodyPr wrap="square">
            <a:spAutoFit/>
          </a:bodyPr>
          <a:lstStyle/>
          <a:p>
            <a:r>
              <a:rPr lang="en-US" dirty="0">
                <a:solidFill>
                  <a:schemeClr val="bg2"/>
                </a:solidFill>
                <a:latin typeface="Brandon Text Regular" panose="020B0503020203060203" pitchFamily="34" charset="0"/>
              </a:rPr>
              <a:t>The potential for injury from welding, grinding and cutting is significant. </a:t>
            </a:r>
          </a:p>
          <a:p>
            <a:pPr marL="457200" indent="-457200">
              <a:buFont typeface="Arial" panose="020B0604020202020204" pitchFamily="34" charset="0"/>
              <a:buChar char="•"/>
            </a:pPr>
            <a:r>
              <a:rPr lang="en-US" dirty="0">
                <a:solidFill>
                  <a:schemeClr val="bg2"/>
                </a:solidFill>
                <a:latin typeface="Brandon Text Regular" panose="020B0503020203060203" pitchFamily="34" charset="0"/>
              </a:rPr>
              <a:t>Eyes and skin can be burned by infrared, ultraviolet and visible radiation from the light rays of the welding arc. </a:t>
            </a:r>
          </a:p>
          <a:p>
            <a:pPr marL="457200" indent="-457200">
              <a:buFont typeface="Arial" panose="020B0604020202020204" pitchFamily="34" charset="0"/>
              <a:buChar char="•"/>
            </a:pPr>
            <a:r>
              <a:rPr lang="en-US" dirty="0">
                <a:solidFill>
                  <a:schemeClr val="bg2"/>
                </a:solidFill>
                <a:latin typeface="Brandon Text Regular" panose="020B0503020203060203" pitchFamily="34" charset="0"/>
              </a:rPr>
              <a:t>Loud noise can affect hearing. </a:t>
            </a:r>
          </a:p>
          <a:p>
            <a:pPr marL="457200" indent="-457200">
              <a:buFont typeface="Arial" panose="020B0604020202020204" pitchFamily="34" charset="0"/>
              <a:buChar char="•"/>
            </a:pPr>
            <a:r>
              <a:rPr lang="en-US" dirty="0">
                <a:solidFill>
                  <a:schemeClr val="bg2"/>
                </a:solidFill>
                <a:latin typeface="Brandon Text Regular" panose="020B0503020203060203" pitchFamily="34" charset="0"/>
              </a:rPr>
              <a:t>Electric shock can injure or kill. </a:t>
            </a:r>
          </a:p>
          <a:p>
            <a:pPr marL="457200" indent="-457200">
              <a:buFont typeface="Arial" panose="020B0604020202020204" pitchFamily="34" charset="0"/>
              <a:buChar char="•"/>
            </a:pPr>
            <a:r>
              <a:rPr lang="en-US" dirty="0">
                <a:solidFill>
                  <a:schemeClr val="bg2"/>
                </a:solidFill>
                <a:latin typeface="Brandon Text Regular" panose="020B0503020203060203" pitchFamily="34" charset="0"/>
              </a:rPr>
              <a:t>You can also be burned by hot metal, sparks and flying chips. </a:t>
            </a:r>
          </a:p>
          <a:p>
            <a:pPr marL="457200" indent="-457200">
              <a:buFont typeface="Arial" panose="020B0604020202020204" pitchFamily="34" charset="0"/>
              <a:buChar char="•"/>
            </a:pPr>
            <a:r>
              <a:rPr lang="en-US" dirty="0">
                <a:solidFill>
                  <a:schemeClr val="bg2"/>
                </a:solidFill>
                <a:latin typeface="Brandon Text Regular" panose="020B0503020203060203" pitchFamily="34" charset="0"/>
              </a:rPr>
              <a:t>Compressed welding gases stored in high pressure cylinders can cause harm to people and property. </a:t>
            </a:r>
          </a:p>
          <a:p>
            <a:pPr marL="457200" indent="-457200">
              <a:buFont typeface="Arial" panose="020B0604020202020204" pitchFamily="34" charset="0"/>
              <a:buChar char="•"/>
            </a:pPr>
            <a:r>
              <a:rPr lang="en-US" dirty="0">
                <a:solidFill>
                  <a:schemeClr val="bg2"/>
                </a:solidFill>
                <a:latin typeface="Brandon Text Regular" panose="020B0503020203060203" pitchFamily="34" charset="0"/>
              </a:rPr>
              <a:t>Fumes and gases from welding processes can damage the respiratory system or cause asphyxiation. </a:t>
            </a:r>
          </a:p>
          <a:p>
            <a:endParaRPr lang="en-US" sz="2800" dirty="0">
              <a:solidFill>
                <a:schemeClr val="bg2"/>
              </a:solidFill>
              <a:latin typeface="Brandon Text Regular" panose="020B0503020203060203" pitchFamily="34" charset="0"/>
            </a:endParaRPr>
          </a:p>
        </p:txBody>
      </p:sp>
      <p:pic>
        <p:nvPicPr>
          <p:cNvPr id="3078" name="Picture 6" descr="WORK PLACE ACCIDENTS"/>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t="4887" b="488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977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800011"/>
            <a:ext cx="6438900" cy="723211"/>
          </a:xfrm>
        </p:spPr>
        <p:txBody>
          <a:bodyPr/>
          <a:lstStyle/>
          <a:p>
            <a:r>
              <a:rPr lang="en-US" dirty="0">
                <a:latin typeface="Proxima Nova Alt Rg" panose="02000506030000020004" pitchFamily="50" charset="0"/>
              </a:rPr>
              <a:t>What’s the Danger?</a:t>
            </a:r>
            <a:endParaRPr lang="uk-UA" dirty="0"/>
          </a:p>
        </p:txBody>
      </p:sp>
      <p:sp>
        <p:nvSpPr>
          <p:cNvPr id="10" name="Rectangle 9"/>
          <p:cNvSpPr/>
          <p:nvPr/>
        </p:nvSpPr>
        <p:spPr>
          <a:xfrm>
            <a:off x="0" y="2246412"/>
            <a:ext cx="9144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11" name="Rectangle 10"/>
          <p:cNvSpPr/>
          <p:nvPr/>
        </p:nvSpPr>
        <p:spPr>
          <a:xfrm>
            <a:off x="381000" y="2346722"/>
            <a:ext cx="8045278" cy="5693866"/>
          </a:xfrm>
          <a:prstGeom prst="rect">
            <a:avLst/>
          </a:prstGeom>
        </p:spPr>
        <p:txBody>
          <a:bodyPr wrap="square">
            <a:spAutoFit/>
          </a:bodyPr>
          <a:lstStyle/>
          <a:p>
            <a:pPr marL="457200" indent="-457200">
              <a:buFont typeface="Arial" panose="020B0604020202020204" pitchFamily="34" charset="0"/>
              <a:buChar char="•"/>
            </a:pPr>
            <a:r>
              <a:rPr lang="en-US" sz="2600" dirty="0">
                <a:solidFill>
                  <a:schemeClr val="bg2"/>
                </a:solidFill>
                <a:latin typeface="Brandon Text Regular" panose="020B0503020203060203" pitchFamily="34" charset="0"/>
              </a:rPr>
              <a:t>Be cautious when welding, grinding or using powered cutting tools. Use approved equipment in good operating condition and follow all safety procedure instructions.</a:t>
            </a:r>
          </a:p>
          <a:p>
            <a:pPr marL="457200" indent="-457200">
              <a:buFont typeface="Arial" panose="020B0604020202020204" pitchFamily="34" charset="0"/>
              <a:buChar char="•"/>
            </a:pPr>
            <a:r>
              <a:rPr lang="en-US" sz="2600" dirty="0">
                <a:solidFill>
                  <a:schemeClr val="bg2"/>
                </a:solidFill>
                <a:latin typeface="Brandon Text Regular" panose="020B0503020203060203" pitchFamily="34" charset="0"/>
              </a:rPr>
              <a:t>Keep work area safe. Be on the lookout for potential fire, electrical, explosive and toxic gas hazards.</a:t>
            </a:r>
          </a:p>
          <a:p>
            <a:pPr marL="457200" indent="-457200">
              <a:buFont typeface="Arial" panose="020B0604020202020204" pitchFamily="34" charset="0"/>
              <a:buChar char="•"/>
            </a:pPr>
            <a:r>
              <a:rPr lang="en-US" sz="2600" dirty="0">
                <a:solidFill>
                  <a:schemeClr val="bg2"/>
                </a:solidFill>
                <a:latin typeface="Brandon Text Regular" panose="020B0503020203060203" pitchFamily="34" charset="0"/>
              </a:rPr>
              <a:t>Welding and cutting operations should never take place near flammable materials. Aisles and stairways should be cleared of clutter.</a:t>
            </a:r>
          </a:p>
          <a:p>
            <a:pPr marL="457200" indent="-457200">
              <a:buFont typeface="Arial" panose="020B0604020202020204" pitchFamily="34" charset="0"/>
              <a:buChar char="•"/>
            </a:pPr>
            <a:r>
              <a:rPr lang="en-US" sz="2600" dirty="0">
                <a:solidFill>
                  <a:schemeClr val="bg2"/>
                </a:solidFill>
                <a:latin typeface="Brandon Text Regular" panose="020B0503020203060203" pitchFamily="34" charset="0"/>
              </a:rPr>
              <a:t>People should stay a safe distance away from welding and cutting operations.</a:t>
            </a:r>
          </a:p>
          <a:p>
            <a:pPr marL="457200" indent="-457200">
              <a:buFont typeface="Arial" panose="020B0604020202020204" pitchFamily="34" charset="0"/>
              <a:buChar char="•"/>
            </a:pPr>
            <a:r>
              <a:rPr lang="en-US" sz="2600" dirty="0">
                <a:solidFill>
                  <a:schemeClr val="bg2"/>
                </a:solidFill>
                <a:latin typeface="Brandon Text Regular" panose="020B0503020203060203" pitchFamily="34" charset="0"/>
              </a:rPr>
              <a:t>Wear appropriate Personal Protective Equipment (PPE) while welding, grinding or power cutting.</a:t>
            </a:r>
          </a:p>
          <a:p>
            <a:r>
              <a:rPr lang="en-US" sz="2600" dirty="0">
                <a:solidFill>
                  <a:schemeClr val="bg2"/>
                </a:solidFill>
                <a:latin typeface="Brandon Text Regular" panose="020B0503020203060203" pitchFamily="34" charset="0"/>
              </a:rPr>
              <a:t> </a:t>
            </a:r>
          </a:p>
        </p:txBody>
      </p:sp>
      <p:pic>
        <p:nvPicPr>
          <p:cNvPr id="4098" name="Picture 2" descr="Imágenes, fotos de stock y vectores sobre Work Accident Machine ..."/>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t="8214" b="8214"/>
          <a:stretch>
            <a:fillRect/>
          </a:stretch>
        </p:blipFill>
        <p:spPr bwMode="auto">
          <a:xfrm>
            <a:off x="9144000" y="2268538"/>
            <a:ext cx="91440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637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76300" y="571411"/>
            <a:ext cx="7124700" cy="723211"/>
          </a:xfrm>
        </p:spPr>
        <p:txBody>
          <a:bodyPr/>
          <a:lstStyle/>
          <a:p>
            <a:r>
              <a:rPr lang="en-US" dirty="0">
                <a:latin typeface="Proxima Nova Alt Rg" panose="02000506030000020004" pitchFamily="50" charset="0"/>
              </a:rPr>
              <a:t>How to Protect Yourself</a:t>
            </a:r>
            <a:endParaRPr lang="uk-UA" dirty="0">
              <a:solidFill>
                <a:schemeClr val="accent1"/>
              </a:solidFill>
            </a:endParaRPr>
          </a:p>
        </p:txBody>
      </p:sp>
      <p:grpSp>
        <p:nvGrpSpPr>
          <p:cNvPr id="3" name="Group 2"/>
          <p:cNvGrpSpPr/>
          <p:nvPr/>
        </p:nvGrpSpPr>
        <p:grpSpPr>
          <a:xfrm>
            <a:off x="0" y="2552700"/>
            <a:ext cx="9144000" cy="5846266"/>
            <a:chOff x="10535474" y="2060087"/>
            <a:chExt cx="9144000" cy="5846266"/>
          </a:xfrm>
        </p:grpSpPr>
        <p:sp>
          <p:nvSpPr>
            <p:cNvPr id="4" name="Rectangle 3"/>
            <p:cNvSpPr/>
            <p:nvPr/>
          </p:nvSpPr>
          <p:spPr>
            <a:xfrm>
              <a:off x="10535474" y="2060087"/>
              <a:ext cx="9144000" cy="5486400"/>
            </a:xfrm>
            <a:prstGeom prst="rect">
              <a:avLst/>
            </a:prstGeom>
            <a:solidFill>
              <a:schemeClr val="tx1"/>
            </a:solidFill>
            <a:ln w="63500">
              <a:noFill/>
            </a:ln>
            <a:effectLst>
              <a:outerShdw blurRad="292100" dist="38100" dir="5400000" algn="t" rotWithShape="0">
                <a:prstClr val="black">
                  <a:alpha val="6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27" name="TextBox 26"/>
            <p:cNvSpPr txBox="1"/>
            <p:nvPr/>
          </p:nvSpPr>
          <p:spPr>
            <a:xfrm>
              <a:off x="10935524" y="2212487"/>
              <a:ext cx="8077200" cy="5693866"/>
            </a:xfrm>
            <a:prstGeom prst="rect">
              <a:avLst/>
            </a:prstGeom>
            <a:noFill/>
          </p:spPr>
          <p:txBody>
            <a:bodyPr wrap="square" rtlCol="0">
              <a:spAutoFit/>
            </a:bodyPr>
            <a:lstStyle/>
            <a:p>
              <a:r>
                <a:rPr lang="en-US" sz="2800" b="1" dirty="0">
                  <a:solidFill>
                    <a:schemeClr val="bg2"/>
                  </a:solidFill>
                  <a:latin typeface="Brandon Text Regular" panose="020B0503020203060203" pitchFamily="34" charset="0"/>
                </a:rPr>
                <a:t>Eye protection: </a:t>
              </a:r>
              <a:r>
                <a:rPr lang="en-US" sz="2800" dirty="0">
                  <a:solidFill>
                    <a:schemeClr val="bg2"/>
                  </a:solidFill>
                  <a:latin typeface="Brandon Text Regular" panose="020B0503020203060203" pitchFamily="34" charset="0"/>
                </a:rPr>
                <a:t>Shield your eyes from sparks, heat, molten metal, flying chips and splatter. You can receive painful eye burns known as welder’s flash from exposure to ultraviolet and infrared light from the welding arc.</a:t>
              </a:r>
            </a:p>
            <a:p>
              <a:endParaRPr lang="en-US" sz="2800" dirty="0">
                <a:solidFill>
                  <a:schemeClr val="bg2"/>
                </a:solidFill>
                <a:latin typeface="Brandon Text Regular" panose="020B0503020203060203" pitchFamily="34" charset="0"/>
              </a:endParaRPr>
            </a:p>
            <a:p>
              <a:r>
                <a:rPr lang="en-US" sz="2800" b="1" dirty="0">
                  <a:solidFill>
                    <a:schemeClr val="bg2"/>
                  </a:solidFill>
                  <a:latin typeface="Brandon Text Regular" panose="020B0503020203060203" pitchFamily="34" charset="0"/>
                </a:rPr>
                <a:t>Other PPE &amp; Clothing: </a:t>
              </a:r>
              <a:r>
                <a:rPr lang="en-US" sz="2800" dirty="0">
                  <a:solidFill>
                    <a:schemeClr val="bg2"/>
                  </a:solidFill>
                  <a:latin typeface="Brandon Text Regular" panose="020B0503020203060203" pitchFamily="34" charset="0"/>
                </a:rPr>
                <a:t>Guard your body while welding, cutting or grinding. Use hearing protection such as earplugs or earmuffs, wear clothes made of heat-resistance materials. An apron made of leather or other fire-resistant material provides extra protection.</a:t>
              </a:r>
            </a:p>
            <a:p>
              <a:endParaRPr lang="en-US" sz="2800" dirty="0">
                <a:solidFill>
                  <a:schemeClr val="bg2"/>
                </a:solidFill>
                <a:latin typeface="Brandon Text Regular" panose="020B0503020203060203" pitchFamily="34" charset="0"/>
              </a:endParaRPr>
            </a:p>
          </p:txBody>
        </p:sp>
      </p:grpSp>
      <p:pic>
        <p:nvPicPr>
          <p:cNvPr id="6" name="Picture 6" descr="Eye &amp; Face Protection – EMQ Trading Est."/>
          <p:cNvPicPr>
            <a:picLocks noGrp="1" noChangeAspect="1" noChangeArrowheads="1"/>
          </p:cNvPicPr>
          <p:nvPr>
            <p:ph type="pic" sz="quarter" idx="4294967295"/>
          </p:nvPr>
        </p:nvPicPr>
        <p:blipFill>
          <a:blip r:embed="rId3">
            <a:extLst>
              <a:ext uri="{28A0092B-C50C-407E-A947-70E740481C1C}">
                <a14:useLocalDpi xmlns:a14="http://schemas.microsoft.com/office/drawing/2010/main" val="0"/>
              </a:ext>
            </a:extLst>
          </a:blip>
          <a:srcRect t="530" b="530"/>
          <a:stretch>
            <a:fillRect/>
          </a:stretch>
        </p:blipFill>
        <p:spPr bwMode="auto">
          <a:xfrm>
            <a:off x="9144000" y="2552700"/>
            <a:ext cx="91440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265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76299" y="571411"/>
            <a:ext cx="6634843" cy="723211"/>
          </a:xfrm>
        </p:spPr>
        <p:txBody>
          <a:bodyPr/>
          <a:lstStyle/>
          <a:p>
            <a:r>
              <a:rPr lang="en-US" dirty="0">
                <a:latin typeface="Proxima Nova Alt Rg" panose="02000506030000020004" pitchFamily="50" charset="0"/>
              </a:rPr>
              <a:t>How to Protect Yourself</a:t>
            </a:r>
            <a:endParaRPr lang="uk-UA" dirty="0"/>
          </a:p>
        </p:txBody>
      </p:sp>
      <p:sp>
        <p:nvSpPr>
          <p:cNvPr id="10" name="Rectangle 9"/>
          <p:cNvSpPr/>
          <p:nvPr/>
        </p:nvSpPr>
        <p:spPr>
          <a:xfrm>
            <a:off x="9144000" y="2400300"/>
            <a:ext cx="9144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a:extLst>
              <a:ext uri="{FF2B5EF4-FFF2-40B4-BE49-F238E27FC236}">
                <a16:creationId xmlns:a16="http://schemas.microsoft.com/office/drawing/2014/main" xmlns="" id="{1867828F-492D-4BF1-8A4E-822DF2FD5B9B}"/>
              </a:ext>
            </a:extLst>
          </p:cNvPr>
          <p:cNvSpPr txBox="1"/>
          <p:nvPr/>
        </p:nvSpPr>
        <p:spPr>
          <a:xfrm>
            <a:off x="9753600" y="3086100"/>
            <a:ext cx="8305800" cy="4247317"/>
          </a:xfrm>
          <a:prstGeom prst="rect">
            <a:avLst/>
          </a:prstGeom>
          <a:noFill/>
        </p:spPr>
        <p:txBody>
          <a:bodyPr wrap="square" rtlCol="0">
            <a:spAutoFit/>
          </a:bodyPr>
          <a:lstStyle/>
          <a:p>
            <a:r>
              <a:rPr lang="en-US" b="1" dirty="0">
                <a:solidFill>
                  <a:schemeClr val="bg2"/>
                </a:solidFill>
                <a:latin typeface="Brandon Text Regular" panose="020B0503020203060203" pitchFamily="34" charset="0"/>
              </a:rPr>
              <a:t>Foot and hand protection: </a:t>
            </a:r>
            <a:r>
              <a:rPr lang="en-US" dirty="0">
                <a:solidFill>
                  <a:schemeClr val="bg2"/>
                </a:solidFill>
                <a:latin typeface="Brandon Text Regular" panose="020B0503020203060203" pitchFamily="34" charset="0"/>
              </a:rPr>
              <a:t>the right kind of foot and hand protection is an essential part of shop safety. Gloves should be made of leather or other strong, flame-resistant fabric.</a:t>
            </a:r>
          </a:p>
          <a:p>
            <a:endParaRPr lang="en-US" dirty="0">
              <a:solidFill>
                <a:schemeClr val="bg2"/>
              </a:solidFill>
              <a:latin typeface="Brandon Text Regular" panose="020B0503020203060203" pitchFamily="34" charset="0"/>
            </a:endParaRPr>
          </a:p>
          <a:p>
            <a:r>
              <a:rPr lang="en-US" b="1" dirty="0">
                <a:solidFill>
                  <a:schemeClr val="bg2"/>
                </a:solidFill>
                <a:latin typeface="Brandon Text Regular" panose="020B0503020203060203" pitchFamily="34" charset="0"/>
              </a:rPr>
              <a:t>Respiratory Protection: </a:t>
            </a:r>
            <a:r>
              <a:rPr lang="en-US" dirty="0">
                <a:solidFill>
                  <a:schemeClr val="bg2"/>
                </a:solidFill>
                <a:latin typeface="Brandon Text Regular" panose="020B0503020203060203" pitchFamily="34" charset="0"/>
              </a:rPr>
              <a:t>Choose the right kind of approved respirator when you work around toxic chemicals, gases and materials, such as, a simple face mask to a supplied-air respirator.</a:t>
            </a:r>
          </a:p>
          <a:p>
            <a:endParaRPr lang="en-US" dirty="0">
              <a:solidFill>
                <a:schemeClr val="bg2"/>
              </a:solidFill>
              <a:latin typeface="Brandon Text Regular" panose="020B0503020203060203" pitchFamily="34" charset="0"/>
            </a:endParaRPr>
          </a:p>
        </p:txBody>
      </p:sp>
      <p:pic>
        <p:nvPicPr>
          <p:cNvPr id="5132" name="Picture 12" descr="Services | Weld-Cut"/>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t="7534" b="753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194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362200"/>
            <a:ext cx="96774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876300" y="571411"/>
            <a:ext cx="7353300" cy="729174"/>
          </a:xfrm>
          <a:prstGeom prst="rect">
            <a:avLst/>
          </a:prstGeom>
          <a:noFill/>
        </p:spPr>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latin typeface="Proxima Nova Alt Rg" panose="02000506030000020004" pitchFamily="50" charset="0"/>
              </a:rPr>
              <a:t>How to Protect Yourself</a:t>
            </a:r>
          </a:p>
        </p:txBody>
      </p:sp>
      <p:sp>
        <p:nvSpPr>
          <p:cNvPr id="7" name="TextBox 6">
            <a:extLst>
              <a:ext uri="{FF2B5EF4-FFF2-40B4-BE49-F238E27FC236}">
                <a16:creationId xmlns:a16="http://schemas.microsoft.com/office/drawing/2014/main" xmlns="" id="{B0369C6B-D18C-4CCF-81D5-91F16F2021B5}"/>
              </a:ext>
            </a:extLst>
          </p:cNvPr>
          <p:cNvSpPr txBox="1"/>
          <p:nvPr/>
        </p:nvSpPr>
        <p:spPr>
          <a:xfrm>
            <a:off x="304800" y="2705100"/>
            <a:ext cx="9144000" cy="5863144"/>
          </a:xfrm>
          <a:prstGeom prst="rect">
            <a:avLst/>
          </a:prstGeom>
          <a:noFill/>
        </p:spPr>
        <p:txBody>
          <a:bodyPr wrap="square" rtlCol="0">
            <a:spAutoFit/>
          </a:bodyPr>
          <a:lstStyle/>
          <a:p>
            <a:r>
              <a:rPr lang="en-US" dirty="0">
                <a:solidFill>
                  <a:schemeClr val="bg1"/>
                </a:solidFill>
                <a:latin typeface="Brandon Text Regular" panose="020B0503020203060203" pitchFamily="34" charset="0"/>
              </a:rPr>
              <a:t>Tips for safe welding, cutting or grinding.</a:t>
            </a:r>
          </a:p>
          <a:p>
            <a:pPr marL="457200" indent="-457200">
              <a:buFont typeface="Arial" panose="020B0604020202020204" pitchFamily="34" charset="0"/>
              <a:buChar char="•"/>
            </a:pPr>
            <a:r>
              <a:rPr lang="en-US" dirty="0">
                <a:solidFill>
                  <a:schemeClr val="bg1"/>
                </a:solidFill>
                <a:latin typeface="Brandon Text Regular" panose="020B0503020203060203" pitchFamily="34" charset="0"/>
              </a:rPr>
              <a:t>Avoid fires and explosions. Do not weld near flammable or combustible materials, liquids, vapors and dusts. Know where the fire extinguishers are located. Report any smell of propane, acetylene or other flammable substances.</a:t>
            </a:r>
          </a:p>
          <a:p>
            <a:pPr marL="457200" indent="-457200">
              <a:buFont typeface="Arial" panose="020B0604020202020204" pitchFamily="34" charset="0"/>
              <a:buChar char="•"/>
            </a:pPr>
            <a:r>
              <a:rPr lang="en-US" dirty="0">
                <a:solidFill>
                  <a:schemeClr val="bg1"/>
                </a:solidFill>
                <a:latin typeface="Brandon Text Regular" panose="020B0503020203060203" pitchFamily="34" charset="0"/>
              </a:rPr>
              <a:t>Prevent electric shock. Inspect equipment for loose connections, bare wires or cables before operating.</a:t>
            </a:r>
          </a:p>
          <a:p>
            <a:pPr marL="457200" indent="-457200">
              <a:buFont typeface="Arial" panose="020B0604020202020204" pitchFamily="34" charset="0"/>
              <a:buChar char="•"/>
            </a:pPr>
            <a:r>
              <a:rPr lang="en-US" dirty="0">
                <a:solidFill>
                  <a:schemeClr val="bg1"/>
                </a:solidFill>
                <a:latin typeface="Brandon Text Regular" panose="020B0503020203060203" pitchFamily="34" charset="0"/>
              </a:rPr>
              <a:t>Handle compressed gas cylinders safely. Learn the procedures for using and storing cylinders.</a:t>
            </a:r>
          </a:p>
          <a:p>
            <a:pPr marL="457200" indent="-457200">
              <a:buFont typeface="Arial" panose="020B0604020202020204" pitchFamily="34" charset="0"/>
              <a:buChar char="•"/>
            </a:pPr>
            <a:r>
              <a:rPr lang="en-US" dirty="0">
                <a:solidFill>
                  <a:schemeClr val="bg1"/>
                </a:solidFill>
                <a:latin typeface="Brandon Text Regular" panose="020B0503020203060203" pitchFamily="34" charset="0"/>
              </a:rPr>
              <a:t>Know where safety showers and eye wash stations are and how to use them. Get help immediately when an incident occurs.</a:t>
            </a:r>
          </a:p>
          <a:p>
            <a:pPr marL="457200" indent="-457200">
              <a:buFont typeface="Arial" panose="020B0604020202020204" pitchFamily="34" charset="0"/>
              <a:buChar char="•"/>
            </a:pPr>
            <a:endParaRPr lang="en-US" dirty="0">
              <a:solidFill>
                <a:schemeClr val="bg1"/>
              </a:solidFill>
              <a:latin typeface="Brandon Text Regular" panose="020B0503020203060203" pitchFamily="34" charset="0"/>
            </a:endParaRPr>
          </a:p>
          <a:p>
            <a:pPr marL="457200" indent="-457200">
              <a:buFont typeface="+mj-lt"/>
              <a:buAutoNum type="arabicPeriod" startAt="10"/>
            </a:pPr>
            <a:endParaRPr lang="en-US" sz="2400" dirty="0">
              <a:solidFill>
                <a:schemeClr val="bg1"/>
              </a:solidFill>
              <a:latin typeface="Brandon Text Regular" panose="020B0503020203060203" pitchFamily="34" charset="0"/>
            </a:endParaRPr>
          </a:p>
        </p:txBody>
      </p:sp>
      <p:pic>
        <p:nvPicPr>
          <p:cNvPr id="7170" name="Picture 2" descr="Crest Filter Private Limited"/>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l="6932" r="6932"/>
          <a:stretch>
            <a:fillRect/>
          </a:stretch>
        </p:blipFill>
        <p:spPr bwMode="auto">
          <a:xfrm>
            <a:off x="9677400" y="2400300"/>
            <a:ext cx="8610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355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ire Prevention for the Oil and Gas Indust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90" y="13386"/>
            <a:ext cx="18265053" cy="10329996"/>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posición de imagen 2">
            <a:extLst>
              <a:ext uri="{FF2B5EF4-FFF2-40B4-BE49-F238E27FC236}">
                <a16:creationId xmlns:a16="http://schemas.microsoft.com/office/drawing/2014/main" xmlns="" id="{B3FAD0AB-6221-4E92-96F4-E3364BBB709D}"/>
              </a:ext>
            </a:extLst>
          </p:cNvPr>
          <p:cNvSpPr>
            <a:spLocks noGrp="1"/>
          </p:cNvSpPr>
          <p:nvPr>
            <p:ph type="pic" sz="quarter" idx="12"/>
          </p:nvPr>
        </p:nvSpPr>
        <p:spPr>
          <a:xfrm>
            <a:off x="0" y="21302"/>
            <a:ext cx="18288000" cy="10287000"/>
          </a:xfrm>
        </p:spPr>
      </p:sp>
      <p:sp>
        <p:nvSpPr>
          <p:cNvPr id="15" name="Rectangle 14"/>
          <p:cNvSpPr/>
          <p:nvPr/>
        </p:nvSpPr>
        <p:spPr>
          <a:xfrm>
            <a:off x="0" y="-18047"/>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0" y="0"/>
            <a:ext cx="18288000" cy="10343382"/>
            <a:chOff x="-1216240" y="116805"/>
            <a:chExt cx="7617040" cy="10132502"/>
          </a:xfrm>
        </p:grpSpPr>
        <p:sp>
          <p:nvSpPr>
            <p:cNvPr id="5" name="Rectangle 4"/>
            <p:cNvSpPr/>
            <p:nvPr/>
          </p:nvSpPr>
          <p:spPr>
            <a:xfrm>
              <a:off x="-1216240" y="116805"/>
              <a:ext cx="7617040" cy="10132502"/>
            </a:xfrm>
            <a:prstGeom prst="rect">
              <a:avLst/>
            </a:prstGeom>
            <a:solidFill>
              <a:schemeClr val="accent1">
                <a:alpha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311722" y="1183705"/>
              <a:ext cx="4561114" cy="1107996"/>
            </a:xfrm>
            <a:prstGeom prst="rect">
              <a:avLst/>
            </a:prstGeom>
            <a:noFill/>
          </p:spPr>
          <p:txBody>
            <a:bodyPr wrap="square" rtlCol="0">
              <a:spAutoFit/>
            </a:bodyPr>
            <a:lstStyle/>
            <a:p>
              <a:pPr algn="ctr"/>
              <a:r>
                <a:rPr lang="en-US" sz="6600" b="1" dirty="0">
                  <a:solidFill>
                    <a:schemeClr val="bg1"/>
                  </a:solidFill>
                  <a:latin typeface="Proxima Nova Alt Rg" panose="02000506030000020004" pitchFamily="50" charset="0"/>
                  <a:ea typeface="Roboto Condensed" panose="02000000000000000000" pitchFamily="2" charset="0"/>
                  <a:cs typeface="Lato Semibold" panose="020F0502020204030203" pitchFamily="34" charset="0"/>
                </a:rPr>
                <a:t>Final</a:t>
              </a:r>
              <a:r>
                <a:rPr lang="en-US" sz="6600" b="1" dirty="0">
                  <a:solidFill>
                    <a:schemeClr val="bg1"/>
                  </a:solidFill>
                  <a:ea typeface="Roboto Condensed" panose="02000000000000000000" pitchFamily="2" charset="0"/>
                  <a:cs typeface="Lato Semibold" panose="020F0502020204030203" pitchFamily="34" charset="0"/>
                </a:rPr>
                <a:t> Word</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410219" y="3303369"/>
              <a:ext cx="6004997" cy="2984866"/>
            </a:xfrm>
            <a:prstGeom prst="rect">
              <a:avLst/>
            </a:prstGeom>
            <a:noFill/>
          </p:spPr>
          <p:txBody>
            <a:bodyPr wrap="square" rtlCol="0">
              <a:spAutoFit/>
            </a:bodyPr>
            <a:lstStyle/>
            <a:p>
              <a:pPr algn="ctr"/>
              <a:r>
                <a:rPr lang="en-US" sz="4800" b="1" dirty="0">
                  <a:solidFill>
                    <a:schemeClr val="bg1"/>
                  </a:solidFill>
                  <a:latin typeface="Brandon Text Bold" panose="020B0803020203060203" pitchFamily="34" charset="0"/>
                </a:rPr>
                <a:t>Take responsibility for your own safety when you weld, cut or grind. Be familiar with the hazards. Wear the right PPE, maintain a safe environment and follow the safety rules.</a:t>
              </a:r>
            </a:p>
          </p:txBody>
        </p:sp>
      </p:grpSp>
    </p:spTree>
    <p:extLst>
      <p:ext uri="{BB962C8B-B14F-4D97-AF65-F5344CB8AC3E}">
        <p14:creationId xmlns:p14="http://schemas.microsoft.com/office/powerpoint/2010/main" val="3481045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GENARAL LAYOUT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AM SLID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DES WITH IMAG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ORTFOLIO">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8121</TotalTime>
  <Words>872</Words>
  <Application>Microsoft Office PowerPoint</Application>
  <PresentationFormat>Personalizado</PresentationFormat>
  <Paragraphs>63</Paragraphs>
  <Slides>9</Slides>
  <Notes>9</Notes>
  <HiddenSlides>0</HiddenSlides>
  <MMClips>0</MMClips>
  <ScaleCrop>false</ScaleCrop>
  <HeadingPairs>
    <vt:vector size="6" baseType="variant">
      <vt:variant>
        <vt:lpstr>Fuentes usadas</vt:lpstr>
      </vt:variant>
      <vt:variant>
        <vt:i4>8</vt:i4>
      </vt:variant>
      <vt:variant>
        <vt:lpstr>Tema</vt:lpstr>
      </vt:variant>
      <vt:variant>
        <vt:i4>4</vt:i4>
      </vt:variant>
      <vt:variant>
        <vt:lpstr>Títulos de diapositiva</vt:lpstr>
      </vt:variant>
      <vt:variant>
        <vt:i4>9</vt:i4>
      </vt:variant>
    </vt:vector>
  </HeadingPairs>
  <TitlesOfParts>
    <vt:vector size="21" baseType="lpstr">
      <vt:lpstr>Arial</vt:lpstr>
      <vt:lpstr>Brandon Text Bold</vt:lpstr>
      <vt:lpstr>Brandon Text Regular</vt:lpstr>
      <vt:lpstr>Calibri</vt:lpstr>
      <vt:lpstr>Lato Semibold</vt:lpstr>
      <vt:lpstr>Proxima Nova Alt Rg</vt:lpstr>
      <vt:lpstr>Roboto</vt:lpstr>
      <vt:lpstr>Roboto Condensed</vt:lpstr>
      <vt:lpstr>GENARAL LAYOUTS</vt:lpstr>
      <vt:lpstr>TEAM SLIDES</vt:lpstr>
      <vt:lpstr>SLIDES WITH IMAGES</vt:lpstr>
      <vt:lpstr>PORTFOLIO</vt:lpstr>
      <vt:lpstr>Presentación de PowerPoint</vt:lpstr>
      <vt:lpstr>METAL WORKING</vt:lpstr>
      <vt:lpstr>Presentación de PowerPoint</vt:lpstr>
      <vt:lpstr>What’s the Danger?</vt:lpstr>
      <vt:lpstr>What’s the Danger?</vt:lpstr>
      <vt:lpstr>How to Protect Yourself</vt:lpstr>
      <vt:lpstr>How to Protect Yourself</vt:lpstr>
      <vt:lpstr>Presentación de PowerPoint</vt:lpstr>
      <vt:lpstr>Presentación de PowerPoint</vt:lpstr>
    </vt:vector>
  </TitlesOfParts>
  <Company>diakov.net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Палотенце</dc:creator>
  <cp:lastModifiedBy>Cuenta Microsoft</cp:lastModifiedBy>
  <cp:revision>1012</cp:revision>
  <dcterms:created xsi:type="dcterms:W3CDTF">2015-01-20T11:47:48Z</dcterms:created>
  <dcterms:modified xsi:type="dcterms:W3CDTF">2020-05-28T21:12:05Z</dcterms:modified>
</cp:coreProperties>
</file>