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media/media1.wav" ContentType="audio/x-wav"/>
  <Override PartName="/ppt/media/media2.wav" ContentType="audio/x-wav"/>
  <Override PartName="/ppt/notesSlides/notesSlide2.xml" ContentType="application/vnd.openxmlformats-officedocument.presentationml.notesSlide+xml"/>
  <Override PartName="/ppt/media/media3.wav" ContentType="audio/x-wav"/>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media/media4.wav" ContentType="audio/x-wav"/>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media/media5.wav" ContentType="audio/x-wav"/>
  <Override PartName="/ppt/notesSlides/notesSlide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media/media6.wav" ContentType="audio/x-wav"/>
  <Override PartName="/ppt/notesSlides/notesSlide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media/media7.wav" ContentType="audio/x-wav"/>
  <Override PartName="/ppt/notesSlides/notesSlide7.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28" r:id="rId1"/>
  </p:sldMasterIdLst>
  <p:notesMasterIdLst>
    <p:notesMasterId r:id="rId10"/>
  </p:notesMasterIdLst>
  <p:handoutMasterIdLst>
    <p:handoutMasterId r:id="rId11"/>
  </p:handoutMasterIdLst>
  <p:sldIdLst>
    <p:sldId id="278" r:id="rId2"/>
    <p:sldId id="257" r:id="rId3"/>
    <p:sldId id="279" r:id="rId4"/>
    <p:sldId id="260" r:id="rId5"/>
    <p:sldId id="274" r:id="rId6"/>
    <p:sldId id="272" r:id="rId7"/>
    <p:sldId id="267" r:id="rId8"/>
    <p:sldId id="277" r:id="rId9"/>
  </p:sldIdLst>
  <p:sldSz cx="13004800" cy="9753600"/>
  <p:notesSz cx="6858000" cy="9144000"/>
  <p:defaultTextStyle>
    <a:defPPr>
      <a:defRPr lang="en-US"/>
    </a:defPPr>
    <a:lvl1pPr algn="l" rtl="0" fontAlgn="base">
      <a:spcBef>
        <a:spcPct val="0"/>
      </a:spcBef>
      <a:spcAft>
        <a:spcPct val="0"/>
      </a:spcAft>
      <a:defRPr sz="2600" kern="1200">
        <a:solidFill>
          <a:schemeClr val="tx1"/>
        </a:solidFill>
        <a:latin typeface="Arial" charset="0"/>
        <a:ea typeface="ＭＳ Ｐゴシック" pitchFamily="34" charset="-128"/>
        <a:cs typeface="Arial" charset="0"/>
      </a:defRPr>
    </a:lvl1pPr>
    <a:lvl2pPr marL="455613" indent="1588" algn="l" rtl="0" fontAlgn="base">
      <a:spcBef>
        <a:spcPct val="0"/>
      </a:spcBef>
      <a:spcAft>
        <a:spcPct val="0"/>
      </a:spcAft>
      <a:defRPr sz="2600" kern="1200">
        <a:solidFill>
          <a:schemeClr val="tx1"/>
        </a:solidFill>
        <a:latin typeface="Arial" charset="0"/>
        <a:ea typeface="ＭＳ Ｐゴシック" pitchFamily="34" charset="-128"/>
        <a:cs typeface="Arial" charset="0"/>
      </a:defRPr>
    </a:lvl2pPr>
    <a:lvl3pPr marL="912813" indent="1588" algn="l" rtl="0" fontAlgn="base">
      <a:spcBef>
        <a:spcPct val="0"/>
      </a:spcBef>
      <a:spcAft>
        <a:spcPct val="0"/>
      </a:spcAft>
      <a:defRPr sz="2600" kern="1200">
        <a:solidFill>
          <a:schemeClr val="tx1"/>
        </a:solidFill>
        <a:latin typeface="Arial" charset="0"/>
        <a:ea typeface="ＭＳ Ｐゴシック" pitchFamily="34" charset="-128"/>
        <a:cs typeface="Arial" charset="0"/>
      </a:defRPr>
    </a:lvl3pPr>
    <a:lvl4pPr marL="1370013" indent="1588" algn="l" rtl="0" fontAlgn="base">
      <a:spcBef>
        <a:spcPct val="0"/>
      </a:spcBef>
      <a:spcAft>
        <a:spcPct val="0"/>
      </a:spcAft>
      <a:defRPr sz="2600" kern="1200">
        <a:solidFill>
          <a:schemeClr val="tx1"/>
        </a:solidFill>
        <a:latin typeface="Arial" charset="0"/>
        <a:ea typeface="ＭＳ Ｐゴシック" pitchFamily="34" charset="-128"/>
        <a:cs typeface="Arial" charset="0"/>
      </a:defRPr>
    </a:lvl4pPr>
    <a:lvl5pPr marL="1827213" indent="1588" algn="l" rtl="0" fontAlgn="base">
      <a:spcBef>
        <a:spcPct val="0"/>
      </a:spcBef>
      <a:spcAft>
        <a:spcPct val="0"/>
      </a:spcAft>
      <a:defRPr sz="2600" kern="1200">
        <a:solidFill>
          <a:schemeClr val="tx1"/>
        </a:solidFill>
        <a:latin typeface="Arial" charset="0"/>
        <a:ea typeface="ＭＳ Ｐゴシック" pitchFamily="34" charset="-128"/>
        <a:cs typeface="Arial" charset="0"/>
      </a:defRPr>
    </a:lvl5pPr>
    <a:lvl6pPr marL="2286000" algn="l" defTabSz="914400" rtl="0" eaLnBrk="1" latinLnBrk="0" hangingPunct="1">
      <a:defRPr sz="2600" kern="1200">
        <a:solidFill>
          <a:schemeClr val="tx1"/>
        </a:solidFill>
        <a:latin typeface="Arial" charset="0"/>
        <a:ea typeface="ＭＳ Ｐゴシック" pitchFamily="34" charset="-128"/>
        <a:cs typeface="Arial" charset="0"/>
      </a:defRPr>
    </a:lvl6pPr>
    <a:lvl7pPr marL="2743200" algn="l" defTabSz="914400" rtl="0" eaLnBrk="1" latinLnBrk="0" hangingPunct="1">
      <a:defRPr sz="2600" kern="1200">
        <a:solidFill>
          <a:schemeClr val="tx1"/>
        </a:solidFill>
        <a:latin typeface="Arial" charset="0"/>
        <a:ea typeface="ＭＳ Ｐゴシック" pitchFamily="34" charset="-128"/>
        <a:cs typeface="Arial" charset="0"/>
      </a:defRPr>
    </a:lvl7pPr>
    <a:lvl8pPr marL="3200400" algn="l" defTabSz="914400" rtl="0" eaLnBrk="1" latinLnBrk="0" hangingPunct="1">
      <a:defRPr sz="2600" kern="1200">
        <a:solidFill>
          <a:schemeClr val="tx1"/>
        </a:solidFill>
        <a:latin typeface="Arial" charset="0"/>
        <a:ea typeface="ＭＳ Ｐゴシック" pitchFamily="34" charset="-128"/>
        <a:cs typeface="Arial" charset="0"/>
      </a:defRPr>
    </a:lvl8pPr>
    <a:lvl9pPr marL="3657600" algn="l" defTabSz="914400" rtl="0" eaLnBrk="1" latinLnBrk="0" hangingPunct="1">
      <a:defRPr sz="2600" kern="1200">
        <a:solidFill>
          <a:schemeClr val="tx1"/>
        </a:solidFill>
        <a:latin typeface="Arial" charset="0"/>
        <a:ea typeface="ＭＳ Ｐゴシック" pitchFamily="34" charset="-128"/>
        <a:cs typeface="Arial" charset="0"/>
      </a:defRPr>
    </a:lvl9pPr>
  </p:defaultTextStyle>
  <p:extLst>
    <p:ext uri="{EFAFB233-063F-42B5-8137-9DF3F51BA10A}">
      <p15:sldGuideLst xmlns:p15="http://schemas.microsoft.com/office/powerpoint/2012/main">
        <p15:guide id="1" orient="horz" pos="3072">
          <p15:clr>
            <a:srgbClr val="A4A3A4"/>
          </p15:clr>
        </p15:guide>
        <p15:guide id="2" pos="4096">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9900"/>
    <a:srgbClr val="009900"/>
    <a:srgbClr val="A80000"/>
    <a:srgbClr val="700000"/>
    <a:srgbClr val="F8F8F8"/>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954" autoAdjust="0"/>
    <p:restoredTop sz="51170" autoAdjust="0"/>
  </p:normalViewPr>
  <p:slideViewPr>
    <p:cSldViewPr>
      <p:cViewPr varScale="1">
        <p:scale>
          <a:sx n="65" d="100"/>
          <a:sy n="65" d="100"/>
        </p:scale>
        <p:origin x="1152" y="48"/>
      </p:cViewPr>
      <p:guideLst>
        <p:guide orient="horz" pos="3072"/>
        <p:guide pos="4096"/>
      </p:guideLst>
    </p:cSldViewPr>
  </p:slideViewPr>
  <p:outlineViewPr>
    <p:cViewPr>
      <p:scale>
        <a:sx n="33" d="100"/>
        <a:sy n="33" d="100"/>
      </p:scale>
      <p:origin x="48" y="45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64" d="100"/>
          <a:sy n="64" d="100"/>
        </p:scale>
        <p:origin x="-3096" y="-8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6"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dwin Landivar" userId="ae2ac59f40d9f62d" providerId="LiveId" clId="{CC05B5AF-FDEC-4EDA-A5AE-78191211EC3A}"/>
    <pc:docChg chg="modSld">
      <pc:chgData name="Edwin Landivar" userId="ae2ac59f40d9f62d" providerId="LiveId" clId="{CC05B5AF-FDEC-4EDA-A5AE-78191211EC3A}" dt="2020-05-12T04:19:00.863" v="51"/>
      <pc:docMkLst>
        <pc:docMk/>
      </pc:docMkLst>
      <pc:sldChg chg="modSp">
        <pc:chgData name="Edwin Landivar" userId="ae2ac59f40d9f62d" providerId="LiveId" clId="{CC05B5AF-FDEC-4EDA-A5AE-78191211EC3A}" dt="2020-05-12T04:08:13.863" v="1"/>
        <pc:sldMkLst>
          <pc:docMk/>
          <pc:sldMk cId="0" sldId="257"/>
        </pc:sldMkLst>
        <pc:spChg chg="mod">
          <ac:chgData name="Edwin Landivar" userId="ae2ac59f40d9f62d" providerId="LiveId" clId="{CC05B5AF-FDEC-4EDA-A5AE-78191211EC3A}" dt="2020-05-12T04:08:13.863" v="1"/>
          <ac:spMkLst>
            <pc:docMk/>
            <pc:sldMk cId="0" sldId="257"/>
            <ac:spMk id="6146" creationId="{00000000-0000-0000-0000-000000000000}"/>
          </ac:spMkLst>
        </pc:spChg>
      </pc:sldChg>
      <pc:sldChg chg="modSp">
        <pc:chgData name="Edwin Landivar" userId="ae2ac59f40d9f62d" providerId="LiveId" clId="{CC05B5AF-FDEC-4EDA-A5AE-78191211EC3A}" dt="2020-05-12T04:12:56.839" v="19"/>
        <pc:sldMkLst>
          <pc:docMk/>
          <pc:sldMk cId="0" sldId="260"/>
        </pc:sldMkLst>
        <pc:spChg chg="mod">
          <ac:chgData name="Edwin Landivar" userId="ae2ac59f40d9f62d" providerId="LiveId" clId="{CC05B5AF-FDEC-4EDA-A5AE-78191211EC3A}" dt="2020-05-12T04:11:48.203" v="14"/>
          <ac:spMkLst>
            <pc:docMk/>
            <pc:sldMk cId="0" sldId="260"/>
            <ac:spMk id="3" creationId="{00000000-0000-0000-0000-000000000000}"/>
          </ac:spMkLst>
        </pc:spChg>
        <pc:graphicFrameChg chg="mod">
          <ac:chgData name="Edwin Landivar" userId="ae2ac59f40d9f62d" providerId="LiveId" clId="{CC05B5AF-FDEC-4EDA-A5AE-78191211EC3A}" dt="2020-05-12T04:12:56.839" v="19"/>
          <ac:graphicFrameMkLst>
            <pc:docMk/>
            <pc:sldMk cId="0" sldId="260"/>
            <ac:graphicFrameMk id="7" creationId="{00000000-0000-0000-0000-000000000000}"/>
          </ac:graphicFrameMkLst>
        </pc:graphicFrameChg>
      </pc:sldChg>
      <pc:sldChg chg="modSp">
        <pc:chgData name="Edwin Landivar" userId="ae2ac59f40d9f62d" providerId="LiveId" clId="{CC05B5AF-FDEC-4EDA-A5AE-78191211EC3A}" dt="2020-05-12T04:18:37.273" v="50" actId="20577"/>
        <pc:sldMkLst>
          <pc:docMk/>
          <pc:sldMk cId="0" sldId="267"/>
        </pc:sldMkLst>
        <pc:spChg chg="mod">
          <ac:chgData name="Edwin Landivar" userId="ae2ac59f40d9f62d" providerId="LiveId" clId="{CC05B5AF-FDEC-4EDA-A5AE-78191211EC3A}" dt="2020-05-12T04:17:36.481" v="34"/>
          <ac:spMkLst>
            <pc:docMk/>
            <pc:sldMk cId="0" sldId="267"/>
            <ac:spMk id="2" creationId="{00000000-0000-0000-0000-000000000000}"/>
          </ac:spMkLst>
        </pc:spChg>
        <pc:graphicFrameChg chg="mod">
          <ac:chgData name="Edwin Landivar" userId="ae2ac59f40d9f62d" providerId="LiveId" clId="{CC05B5AF-FDEC-4EDA-A5AE-78191211EC3A}" dt="2020-05-12T04:18:37.273" v="50" actId="20577"/>
          <ac:graphicFrameMkLst>
            <pc:docMk/>
            <pc:sldMk cId="0" sldId="267"/>
            <ac:graphicFrameMk id="8" creationId="{00000000-0000-0000-0000-000000000000}"/>
          </ac:graphicFrameMkLst>
        </pc:graphicFrameChg>
      </pc:sldChg>
      <pc:sldChg chg="modSp">
        <pc:chgData name="Edwin Landivar" userId="ae2ac59f40d9f62d" providerId="LiveId" clId="{CC05B5AF-FDEC-4EDA-A5AE-78191211EC3A}" dt="2020-05-12T04:17:14.548" v="33"/>
        <pc:sldMkLst>
          <pc:docMk/>
          <pc:sldMk cId="0" sldId="272"/>
        </pc:sldMkLst>
        <pc:spChg chg="mod">
          <ac:chgData name="Edwin Landivar" userId="ae2ac59f40d9f62d" providerId="LiveId" clId="{CC05B5AF-FDEC-4EDA-A5AE-78191211EC3A}" dt="2020-05-12T04:15:12.352" v="27"/>
          <ac:spMkLst>
            <pc:docMk/>
            <pc:sldMk cId="0" sldId="272"/>
            <ac:spMk id="2" creationId="{00000000-0000-0000-0000-000000000000}"/>
          </ac:spMkLst>
        </pc:spChg>
        <pc:graphicFrameChg chg="mod">
          <ac:chgData name="Edwin Landivar" userId="ae2ac59f40d9f62d" providerId="LiveId" clId="{CC05B5AF-FDEC-4EDA-A5AE-78191211EC3A}" dt="2020-05-12T04:17:14.548" v="33"/>
          <ac:graphicFrameMkLst>
            <pc:docMk/>
            <pc:sldMk cId="0" sldId="272"/>
            <ac:graphicFrameMk id="6" creationId="{00000000-0000-0000-0000-000000000000}"/>
          </ac:graphicFrameMkLst>
        </pc:graphicFrameChg>
      </pc:sldChg>
      <pc:sldChg chg="modSp">
        <pc:chgData name="Edwin Landivar" userId="ae2ac59f40d9f62d" providerId="LiveId" clId="{CC05B5AF-FDEC-4EDA-A5AE-78191211EC3A}" dt="2020-05-12T04:14:55.046" v="26"/>
        <pc:sldMkLst>
          <pc:docMk/>
          <pc:sldMk cId="0" sldId="274"/>
        </pc:sldMkLst>
        <pc:spChg chg="mod">
          <ac:chgData name="Edwin Landivar" userId="ae2ac59f40d9f62d" providerId="LiveId" clId="{CC05B5AF-FDEC-4EDA-A5AE-78191211EC3A}" dt="2020-05-12T04:13:21.911" v="20"/>
          <ac:spMkLst>
            <pc:docMk/>
            <pc:sldMk cId="0" sldId="274"/>
            <ac:spMk id="2" creationId="{00000000-0000-0000-0000-000000000000}"/>
          </ac:spMkLst>
        </pc:spChg>
        <pc:graphicFrameChg chg="mod">
          <ac:chgData name="Edwin Landivar" userId="ae2ac59f40d9f62d" providerId="LiveId" clId="{CC05B5AF-FDEC-4EDA-A5AE-78191211EC3A}" dt="2020-05-12T04:14:55.046" v="26"/>
          <ac:graphicFrameMkLst>
            <pc:docMk/>
            <pc:sldMk cId="0" sldId="274"/>
            <ac:graphicFrameMk id="9" creationId="{00000000-0000-0000-0000-000000000000}"/>
          </ac:graphicFrameMkLst>
        </pc:graphicFrameChg>
      </pc:sldChg>
      <pc:sldChg chg="modSp">
        <pc:chgData name="Edwin Landivar" userId="ae2ac59f40d9f62d" providerId="LiveId" clId="{CC05B5AF-FDEC-4EDA-A5AE-78191211EC3A}" dt="2020-05-12T04:19:00.863" v="51"/>
        <pc:sldMkLst>
          <pc:docMk/>
          <pc:sldMk cId="0" sldId="277"/>
        </pc:sldMkLst>
        <pc:spChg chg="mod">
          <ac:chgData name="Edwin Landivar" userId="ae2ac59f40d9f62d" providerId="LiveId" clId="{CC05B5AF-FDEC-4EDA-A5AE-78191211EC3A}" dt="2020-05-12T04:19:00.863" v="51"/>
          <ac:spMkLst>
            <pc:docMk/>
            <pc:sldMk cId="0" sldId="277"/>
            <ac:spMk id="2" creationId="{00000000-0000-0000-0000-000000000000}"/>
          </ac:spMkLst>
        </pc:spChg>
      </pc:sldChg>
      <pc:sldChg chg="modSp">
        <pc:chgData name="Edwin Landivar" userId="ae2ac59f40d9f62d" providerId="LiveId" clId="{CC05B5AF-FDEC-4EDA-A5AE-78191211EC3A}" dt="2020-05-12T04:07:53.256" v="0"/>
        <pc:sldMkLst>
          <pc:docMk/>
          <pc:sldMk cId="0" sldId="278"/>
        </pc:sldMkLst>
        <pc:spChg chg="mod">
          <ac:chgData name="Edwin Landivar" userId="ae2ac59f40d9f62d" providerId="LiveId" clId="{CC05B5AF-FDEC-4EDA-A5AE-78191211EC3A}" dt="2020-05-12T04:07:53.256" v="0"/>
          <ac:spMkLst>
            <pc:docMk/>
            <pc:sldMk cId="0" sldId="278"/>
            <ac:spMk id="2" creationId="{00000000-0000-0000-0000-000000000000}"/>
          </ac:spMkLst>
        </pc:spChg>
      </pc:sldChg>
      <pc:sldChg chg="modSp">
        <pc:chgData name="Edwin Landivar" userId="ae2ac59f40d9f62d" providerId="LiveId" clId="{CC05B5AF-FDEC-4EDA-A5AE-78191211EC3A}" dt="2020-05-12T04:11:26.566" v="13"/>
        <pc:sldMkLst>
          <pc:docMk/>
          <pc:sldMk cId="0" sldId="279"/>
        </pc:sldMkLst>
        <pc:spChg chg="mod">
          <ac:chgData name="Edwin Landivar" userId="ae2ac59f40d9f62d" providerId="LiveId" clId="{CC05B5AF-FDEC-4EDA-A5AE-78191211EC3A}" dt="2020-05-12T04:08:57.316" v="2"/>
          <ac:spMkLst>
            <pc:docMk/>
            <pc:sldMk cId="0" sldId="279"/>
            <ac:spMk id="2" creationId="{00000000-0000-0000-0000-000000000000}"/>
          </ac:spMkLst>
        </pc:spChg>
        <pc:graphicFrameChg chg="mod">
          <ac:chgData name="Edwin Landivar" userId="ae2ac59f40d9f62d" providerId="LiveId" clId="{CC05B5AF-FDEC-4EDA-A5AE-78191211EC3A}" dt="2020-05-12T04:10:40.861" v="11"/>
          <ac:graphicFrameMkLst>
            <pc:docMk/>
            <pc:sldMk cId="0" sldId="279"/>
            <ac:graphicFrameMk id="3" creationId="{00000000-0000-0000-0000-000000000000}"/>
          </ac:graphicFrameMkLst>
        </pc:graphicFrameChg>
        <pc:graphicFrameChg chg="mod">
          <ac:chgData name="Edwin Landivar" userId="ae2ac59f40d9f62d" providerId="LiveId" clId="{CC05B5AF-FDEC-4EDA-A5AE-78191211EC3A}" dt="2020-05-12T04:11:26.566" v="13"/>
          <ac:graphicFrameMkLst>
            <pc:docMk/>
            <pc:sldMk cId="0" sldId="279"/>
            <ac:graphicFrameMk id="4" creationId="{00000000-0000-0000-0000-000000000000}"/>
          </ac:graphicFrameMkLst>
        </pc:graphicFrame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E59A8E6-49A6-43FE-831D-938352AC5563}" type="doc">
      <dgm:prSet loTypeId="urn:microsoft.com/office/officeart/2005/8/layout/radial1" loCatId="cycle" qsTypeId="urn:microsoft.com/office/officeart/2005/8/quickstyle/simple1" qsCatId="simple" csTypeId="urn:microsoft.com/office/officeart/2005/8/colors/accent2_2" csCatId="accent2" phldr="1"/>
      <dgm:spPr/>
      <dgm:t>
        <a:bodyPr/>
        <a:lstStyle/>
        <a:p>
          <a:endParaRPr lang="en-US"/>
        </a:p>
      </dgm:t>
    </dgm:pt>
    <dgm:pt modelId="{C379AB19-46E1-4412-8CB8-917B79107A57}">
      <dgm:prSet phldrT="[Text]" custT="1"/>
      <dgm:spPr>
        <a:solidFill>
          <a:schemeClr val="bg1">
            <a:lumMod val="65000"/>
          </a:schemeClr>
        </a:solidFill>
        <a:ln>
          <a:solidFill>
            <a:schemeClr val="bg1">
              <a:lumMod val="50000"/>
            </a:schemeClr>
          </a:solidFill>
        </a:ln>
      </dgm:spPr>
      <dgm:t>
        <a:bodyPr/>
        <a:lstStyle/>
        <a:p>
          <a:r>
            <a:rPr lang="en-US" sz="2200" b="1" dirty="0" err="1">
              <a:solidFill>
                <a:schemeClr val="tx1"/>
              </a:solidFill>
            </a:rPr>
            <a:t>Cascos</a:t>
          </a:r>
          <a:r>
            <a:rPr lang="en-US" sz="2200" b="1" dirty="0">
              <a:solidFill>
                <a:schemeClr val="tx1"/>
              </a:solidFill>
            </a:rPr>
            <a:t> </a:t>
          </a:r>
          <a:r>
            <a:rPr lang="en-US" sz="2200" b="1" dirty="0" err="1">
              <a:solidFill>
                <a:schemeClr val="tx1"/>
              </a:solidFill>
            </a:rPr>
            <a:t>duros</a:t>
          </a:r>
          <a:endParaRPr lang="en-US" sz="2200" b="1" dirty="0">
            <a:solidFill>
              <a:schemeClr val="tx1"/>
            </a:solidFill>
          </a:endParaRPr>
        </a:p>
      </dgm:t>
    </dgm:pt>
    <dgm:pt modelId="{0073F0F8-E563-41A5-8583-A0D7EB73AD2D}" type="parTrans" cxnId="{919679DE-0ED4-48A0-A7BA-5387D097E884}">
      <dgm:prSet/>
      <dgm:spPr/>
      <dgm:t>
        <a:bodyPr/>
        <a:lstStyle/>
        <a:p>
          <a:endParaRPr lang="en-US"/>
        </a:p>
      </dgm:t>
    </dgm:pt>
    <dgm:pt modelId="{0034F17A-22CB-4395-8188-F8048C9392C7}" type="sibTrans" cxnId="{919679DE-0ED4-48A0-A7BA-5387D097E884}">
      <dgm:prSet/>
      <dgm:spPr/>
      <dgm:t>
        <a:bodyPr/>
        <a:lstStyle/>
        <a:p>
          <a:endParaRPr lang="en-US"/>
        </a:p>
      </dgm:t>
    </dgm:pt>
    <dgm:pt modelId="{337DC45C-2EB8-48B9-AE9D-C3C080880DA7}">
      <dgm:prSet phldrT="[Text]" custT="1"/>
      <dgm:spPr>
        <a:solidFill>
          <a:schemeClr val="accent6">
            <a:lumMod val="75000"/>
          </a:schemeClr>
        </a:solidFill>
        <a:ln>
          <a:solidFill>
            <a:schemeClr val="tx1">
              <a:lumMod val="85000"/>
              <a:lumOff val="15000"/>
            </a:schemeClr>
          </a:solidFill>
        </a:ln>
      </dgm:spPr>
      <dgm:t>
        <a:bodyPr/>
        <a:lstStyle/>
        <a:p>
          <a:r>
            <a:rPr lang="en-US" sz="2200" b="1" dirty="0" err="1">
              <a:solidFill>
                <a:schemeClr val="tx1"/>
              </a:solidFill>
            </a:rPr>
            <a:t>Absorbe</a:t>
          </a:r>
          <a:r>
            <a:rPr lang="en-US" sz="2200" b="1" dirty="0">
              <a:solidFill>
                <a:schemeClr val="tx1"/>
              </a:solidFill>
            </a:rPr>
            <a:t> el </a:t>
          </a:r>
          <a:r>
            <a:rPr lang="en-US" sz="2200" b="1" dirty="0" err="1">
              <a:solidFill>
                <a:schemeClr val="tx1"/>
              </a:solidFill>
            </a:rPr>
            <a:t>choque</a:t>
          </a:r>
          <a:endParaRPr lang="en-US" sz="2200" b="1" dirty="0">
            <a:solidFill>
              <a:schemeClr val="tx1"/>
            </a:solidFill>
          </a:endParaRPr>
        </a:p>
      </dgm:t>
    </dgm:pt>
    <dgm:pt modelId="{F122C650-FE9A-431C-94EF-C9A0BF50FB00}" type="parTrans" cxnId="{9C29EA21-C41E-4FBE-83DF-7A5956E76431}">
      <dgm:prSet/>
      <dgm:spPr/>
      <dgm:t>
        <a:bodyPr/>
        <a:lstStyle/>
        <a:p>
          <a:endParaRPr lang="en-US"/>
        </a:p>
      </dgm:t>
    </dgm:pt>
    <dgm:pt modelId="{22C3FFC6-8A0C-440E-862C-E309F0CD551E}" type="sibTrans" cxnId="{9C29EA21-C41E-4FBE-83DF-7A5956E76431}">
      <dgm:prSet/>
      <dgm:spPr/>
      <dgm:t>
        <a:bodyPr/>
        <a:lstStyle/>
        <a:p>
          <a:endParaRPr lang="en-US"/>
        </a:p>
      </dgm:t>
    </dgm:pt>
    <dgm:pt modelId="{85412D40-51FE-4A1F-BA81-4B2A95DA0630}">
      <dgm:prSet phldrT="[Text]" custT="1"/>
      <dgm:spPr>
        <a:solidFill>
          <a:schemeClr val="accent6">
            <a:lumMod val="75000"/>
          </a:schemeClr>
        </a:solidFill>
        <a:ln>
          <a:solidFill>
            <a:schemeClr val="tx1">
              <a:lumMod val="85000"/>
              <a:lumOff val="15000"/>
            </a:schemeClr>
          </a:solidFill>
        </a:ln>
      </dgm:spPr>
      <dgm:t>
        <a:bodyPr/>
        <a:lstStyle/>
        <a:p>
          <a:r>
            <a:rPr lang="en-US" sz="2200" b="1" dirty="0" err="1" smtClean="0">
              <a:solidFill>
                <a:schemeClr val="tx1"/>
              </a:solidFill>
            </a:rPr>
            <a:t>Proteje</a:t>
          </a:r>
          <a:r>
            <a:rPr lang="en-US" sz="2200" b="1" dirty="0" smtClean="0">
              <a:solidFill>
                <a:schemeClr val="tx1"/>
              </a:solidFill>
            </a:rPr>
            <a:t> </a:t>
          </a:r>
          <a:r>
            <a:rPr lang="en-US" sz="2200" b="1" dirty="0" err="1">
              <a:solidFill>
                <a:schemeClr val="tx1"/>
              </a:solidFill>
            </a:rPr>
            <a:t>su</a:t>
          </a:r>
          <a:r>
            <a:rPr lang="en-US" sz="2200" b="1" dirty="0">
              <a:solidFill>
                <a:schemeClr val="tx1"/>
              </a:solidFill>
            </a:rPr>
            <a:t> cabeza</a:t>
          </a:r>
        </a:p>
      </dgm:t>
    </dgm:pt>
    <dgm:pt modelId="{B1BCFA64-83C8-40BC-8C85-FBFC515F679F}" type="parTrans" cxnId="{5C7AC560-C411-4D39-97FC-836D925DDA27}">
      <dgm:prSet/>
      <dgm:spPr/>
      <dgm:t>
        <a:bodyPr/>
        <a:lstStyle/>
        <a:p>
          <a:endParaRPr lang="en-US"/>
        </a:p>
      </dgm:t>
    </dgm:pt>
    <dgm:pt modelId="{D9E71649-5F0F-4DDE-A5B1-D2019582B5CF}" type="sibTrans" cxnId="{5C7AC560-C411-4D39-97FC-836D925DDA27}">
      <dgm:prSet/>
      <dgm:spPr/>
      <dgm:t>
        <a:bodyPr/>
        <a:lstStyle/>
        <a:p>
          <a:endParaRPr lang="en-US"/>
        </a:p>
      </dgm:t>
    </dgm:pt>
    <dgm:pt modelId="{B1613F20-0C4D-42D5-9680-829403C3B8A8}">
      <dgm:prSet phldrT="[Text]" custT="1"/>
      <dgm:spPr>
        <a:solidFill>
          <a:schemeClr val="accent6">
            <a:lumMod val="75000"/>
          </a:schemeClr>
        </a:solidFill>
        <a:ln>
          <a:solidFill>
            <a:schemeClr val="tx1">
              <a:lumMod val="85000"/>
              <a:lumOff val="15000"/>
            </a:schemeClr>
          </a:solidFill>
        </a:ln>
      </dgm:spPr>
      <dgm:t>
        <a:bodyPr/>
        <a:lstStyle/>
        <a:p>
          <a:r>
            <a:rPr lang="en-US" sz="2200" b="1" dirty="0">
              <a:solidFill>
                <a:schemeClr val="tx1"/>
              </a:solidFill>
            </a:rPr>
            <a:t>Proporciona una barrera</a:t>
          </a:r>
        </a:p>
      </dgm:t>
    </dgm:pt>
    <dgm:pt modelId="{92BF01E1-6554-463D-9491-1323A1A8295B}" type="parTrans" cxnId="{D1D3FC95-C351-44F8-A846-B0EAC4AF38C9}">
      <dgm:prSet/>
      <dgm:spPr/>
      <dgm:t>
        <a:bodyPr/>
        <a:lstStyle/>
        <a:p>
          <a:endParaRPr lang="en-US"/>
        </a:p>
      </dgm:t>
    </dgm:pt>
    <dgm:pt modelId="{DEB4991D-CB01-4BEF-AA55-E0B9B901B6DC}" type="sibTrans" cxnId="{D1D3FC95-C351-44F8-A846-B0EAC4AF38C9}">
      <dgm:prSet/>
      <dgm:spPr/>
      <dgm:t>
        <a:bodyPr/>
        <a:lstStyle/>
        <a:p>
          <a:endParaRPr lang="en-US"/>
        </a:p>
      </dgm:t>
    </dgm:pt>
    <dgm:pt modelId="{18FBBAFC-C562-4B8E-96F9-E210E237C833}">
      <dgm:prSet phldrT="[Text]" custT="1"/>
      <dgm:spPr>
        <a:solidFill>
          <a:schemeClr val="accent6">
            <a:lumMod val="75000"/>
          </a:schemeClr>
        </a:solidFill>
        <a:ln>
          <a:solidFill>
            <a:schemeClr val="tx1">
              <a:lumMod val="85000"/>
              <a:lumOff val="15000"/>
            </a:schemeClr>
          </a:solidFill>
        </a:ln>
      </dgm:spPr>
      <dgm:t>
        <a:bodyPr/>
        <a:lstStyle/>
        <a:p>
          <a:r>
            <a:rPr lang="en-US" sz="2200" b="1" dirty="0" err="1">
              <a:solidFill>
                <a:schemeClr val="tx1"/>
              </a:solidFill>
            </a:rPr>
            <a:t>Previene</a:t>
          </a:r>
          <a:r>
            <a:rPr lang="en-US" sz="2200" b="1" dirty="0">
              <a:solidFill>
                <a:schemeClr val="tx1"/>
              </a:solidFill>
            </a:rPr>
            <a:t> la </a:t>
          </a:r>
          <a:r>
            <a:rPr lang="en-US" sz="2200" b="1" dirty="0" err="1">
              <a:solidFill>
                <a:schemeClr val="tx1"/>
              </a:solidFill>
            </a:rPr>
            <a:t>lesión</a:t>
          </a:r>
          <a:r>
            <a:rPr lang="en-US" sz="2200" b="1" dirty="0">
              <a:solidFill>
                <a:schemeClr val="tx1"/>
              </a:solidFill>
            </a:rPr>
            <a:t> cerebral</a:t>
          </a:r>
        </a:p>
      </dgm:t>
    </dgm:pt>
    <dgm:pt modelId="{F6CFC435-A1B9-4CFC-8634-9FDD8EE1147D}" type="parTrans" cxnId="{5CF5DBB0-F3CB-46F8-9AB8-3A596AA20F83}">
      <dgm:prSet/>
      <dgm:spPr/>
      <dgm:t>
        <a:bodyPr/>
        <a:lstStyle/>
        <a:p>
          <a:endParaRPr lang="en-US"/>
        </a:p>
      </dgm:t>
    </dgm:pt>
    <dgm:pt modelId="{71753368-03E0-40BB-91C4-8AD65C2AFE04}" type="sibTrans" cxnId="{5CF5DBB0-F3CB-46F8-9AB8-3A596AA20F83}">
      <dgm:prSet/>
      <dgm:spPr/>
      <dgm:t>
        <a:bodyPr/>
        <a:lstStyle/>
        <a:p>
          <a:endParaRPr lang="en-US"/>
        </a:p>
      </dgm:t>
    </dgm:pt>
    <dgm:pt modelId="{EE85C955-E328-4241-861C-75A5E19FC4C0}" type="pres">
      <dgm:prSet presAssocID="{BE59A8E6-49A6-43FE-831D-938352AC5563}" presName="cycle" presStyleCnt="0">
        <dgm:presLayoutVars>
          <dgm:chMax val="1"/>
          <dgm:dir/>
          <dgm:animLvl val="ctr"/>
          <dgm:resizeHandles val="exact"/>
        </dgm:presLayoutVars>
      </dgm:prSet>
      <dgm:spPr/>
      <dgm:t>
        <a:bodyPr/>
        <a:lstStyle/>
        <a:p>
          <a:endParaRPr lang="es-ES"/>
        </a:p>
      </dgm:t>
    </dgm:pt>
    <dgm:pt modelId="{F73FDE60-85E6-4D3A-9D8F-9CA8EBA7FA87}" type="pres">
      <dgm:prSet presAssocID="{C379AB19-46E1-4412-8CB8-917B79107A57}" presName="centerShape" presStyleLbl="node0" presStyleIdx="0" presStyleCnt="1" custScaleX="130082" custScaleY="130785"/>
      <dgm:spPr/>
      <dgm:t>
        <a:bodyPr/>
        <a:lstStyle/>
        <a:p>
          <a:endParaRPr lang="es-ES"/>
        </a:p>
      </dgm:t>
    </dgm:pt>
    <dgm:pt modelId="{93BB36BC-68E7-4001-823E-B115259C5617}" type="pres">
      <dgm:prSet presAssocID="{B1BCFA64-83C8-40BC-8C85-FBFC515F679F}" presName="Name9" presStyleLbl="parChTrans1D2" presStyleIdx="0" presStyleCnt="4"/>
      <dgm:spPr/>
      <dgm:t>
        <a:bodyPr/>
        <a:lstStyle/>
        <a:p>
          <a:endParaRPr lang="es-ES"/>
        </a:p>
      </dgm:t>
    </dgm:pt>
    <dgm:pt modelId="{FFB28B65-45D6-4315-A7AD-FE77ED1BA182}" type="pres">
      <dgm:prSet presAssocID="{B1BCFA64-83C8-40BC-8C85-FBFC515F679F}" presName="connTx" presStyleLbl="parChTrans1D2" presStyleIdx="0" presStyleCnt="4"/>
      <dgm:spPr/>
      <dgm:t>
        <a:bodyPr/>
        <a:lstStyle/>
        <a:p>
          <a:endParaRPr lang="es-ES"/>
        </a:p>
      </dgm:t>
    </dgm:pt>
    <dgm:pt modelId="{2B8E0A71-E2EB-4E9E-9727-6B0021778EB2}" type="pres">
      <dgm:prSet presAssocID="{85412D40-51FE-4A1F-BA81-4B2A95DA0630}" presName="node" presStyleLbl="node1" presStyleIdx="0" presStyleCnt="4" custScaleX="108338" custScaleY="116773">
        <dgm:presLayoutVars>
          <dgm:bulletEnabled val="1"/>
        </dgm:presLayoutVars>
      </dgm:prSet>
      <dgm:spPr/>
      <dgm:t>
        <a:bodyPr/>
        <a:lstStyle/>
        <a:p>
          <a:endParaRPr lang="es-ES"/>
        </a:p>
      </dgm:t>
    </dgm:pt>
    <dgm:pt modelId="{6C010AF5-7248-4EF4-B001-43CE6275E5EE}" type="pres">
      <dgm:prSet presAssocID="{92BF01E1-6554-463D-9491-1323A1A8295B}" presName="Name9" presStyleLbl="parChTrans1D2" presStyleIdx="1" presStyleCnt="4"/>
      <dgm:spPr/>
      <dgm:t>
        <a:bodyPr/>
        <a:lstStyle/>
        <a:p>
          <a:endParaRPr lang="es-ES"/>
        </a:p>
      </dgm:t>
    </dgm:pt>
    <dgm:pt modelId="{D1B14C91-F158-41C0-B05D-0E5DBD62B91E}" type="pres">
      <dgm:prSet presAssocID="{92BF01E1-6554-463D-9491-1323A1A8295B}" presName="connTx" presStyleLbl="parChTrans1D2" presStyleIdx="1" presStyleCnt="4"/>
      <dgm:spPr/>
      <dgm:t>
        <a:bodyPr/>
        <a:lstStyle/>
        <a:p>
          <a:endParaRPr lang="es-ES"/>
        </a:p>
      </dgm:t>
    </dgm:pt>
    <dgm:pt modelId="{167A56FF-4823-4F99-BB29-00F12136F628}" type="pres">
      <dgm:prSet presAssocID="{B1613F20-0C4D-42D5-9680-829403C3B8A8}" presName="node" presStyleLbl="node1" presStyleIdx="1" presStyleCnt="4">
        <dgm:presLayoutVars>
          <dgm:bulletEnabled val="1"/>
        </dgm:presLayoutVars>
      </dgm:prSet>
      <dgm:spPr/>
      <dgm:t>
        <a:bodyPr/>
        <a:lstStyle/>
        <a:p>
          <a:endParaRPr lang="es-ES"/>
        </a:p>
      </dgm:t>
    </dgm:pt>
    <dgm:pt modelId="{1B9B0562-4F66-4F00-BD2D-BB46F261E5F7}" type="pres">
      <dgm:prSet presAssocID="{F122C650-FE9A-431C-94EF-C9A0BF50FB00}" presName="Name9" presStyleLbl="parChTrans1D2" presStyleIdx="2" presStyleCnt="4"/>
      <dgm:spPr/>
      <dgm:t>
        <a:bodyPr/>
        <a:lstStyle/>
        <a:p>
          <a:endParaRPr lang="es-ES"/>
        </a:p>
      </dgm:t>
    </dgm:pt>
    <dgm:pt modelId="{7CA7C467-CDE8-4E2E-8527-AAB664058310}" type="pres">
      <dgm:prSet presAssocID="{F122C650-FE9A-431C-94EF-C9A0BF50FB00}" presName="connTx" presStyleLbl="parChTrans1D2" presStyleIdx="2" presStyleCnt="4"/>
      <dgm:spPr/>
      <dgm:t>
        <a:bodyPr/>
        <a:lstStyle/>
        <a:p>
          <a:endParaRPr lang="es-ES"/>
        </a:p>
      </dgm:t>
    </dgm:pt>
    <dgm:pt modelId="{2E6204B9-1A38-47BC-BD82-A539335C8865}" type="pres">
      <dgm:prSet presAssocID="{337DC45C-2EB8-48B9-AE9D-C3C080880DA7}" presName="node" presStyleLbl="node1" presStyleIdx="2" presStyleCnt="4">
        <dgm:presLayoutVars>
          <dgm:bulletEnabled val="1"/>
        </dgm:presLayoutVars>
      </dgm:prSet>
      <dgm:spPr/>
      <dgm:t>
        <a:bodyPr/>
        <a:lstStyle/>
        <a:p>
          <a:endParaRPr lang="es-ES"/>
        </a:p>
      </dgm:t>
    </dgm:pt>
    <dgm:pt modelId="{B607AE44-BBE0-436E-8FEA-834E4AE97856}" type="pres">
      <dgm:prSet presAssocID="{F6CFC435-A1B9-4CFC-8634-9FDD8EE1147D}" presName="Name9" presStyleLbl="parChTrans1D2" presStyleIdx="3" presStyleCnt="4"/>
      <dgm:spPr/>
      <dgm:t>
        <a:bodyPr/>
        <a:lstStyle/>
        <a:p>
          <a:endParaRPr lang="es-ES"/>
        </a:p>
      </dgm:t>
    </dgm:pt>
    <dgm:pt modelId="{9C5E5134-C0FE-4045-B8D3-747ADB95525F}" type="pres">
      <dgm:prSet presAssocID="{F6CFC435-A1B9-4CFC-8634-9FDD8EE1147D}" presName="connTx" presStyleLbl="parChTrans1D2" presStyleIdx="3" presStyleCnt="4"/>
      <dgm:spPr/>
      <dgm:t>
        <a:bodyPr/>
        <a:lstStyle/>
        <a:p>
          <a:endParaRPr lang="es-ES"/>
        </a:p>
      </dgm:t>
    </dgm:pt>
    <dgm:pt modelId="{D0672701-F4C5-4FB2-992A-8FB8C400CB17}" type="pres">
      <dgm:prSet presAssocID="{18FBBAFC-C562-4B8E-96F9-E210E237C833}" presName="node" presStyleLbl="node1" presStyleIdx="3" presStyleCnt="4" custScaleX="114038" custScaleY="104600">
        <dgm:presLayoutVars>
          <dgm:bulletEnabled val="1"/>
        </dgm:presLayoutVars>
      </dgm:prSet>
      <dgm:spPr/>
      <dgm:t>
        <a:bodyPr/>
        <a:lstStyle/>
        <a:p>
          <a:endParaRPr lang="es-ES"/>
        </a:p>
      </dgm:t>
    </dgm:pt>
  </dgm:ptLst>
  <dgm:cxnLst>
    <dgm:cxn modelId="{D25347F6-51B7-41D3-9E9A-D495D71AFDF2}" type="presOf" srcId="{18FBBAFC-C562-4B8E-96F9-E210E237C833}" destId="{D0672701-F4C5-4FB2-992A-8FB8C400CB17}" srcOrd="0" destOrd="0" presId="urn:microsoft.com/office/officeart/2005/8/layout/radial1"/>
    <dgm:cxn modelId="{89E00F1B-8EB0-4C26-860B-6EF2E96FA0CB}" type="presOf" srcId="{BE59A8E6-49A6-43FE-831D-938352AC5563}" destId="{EE85C955-E328-4241-861C-75A5E19FC4C0}" srcOrd="0" destOrd="0" presId="urn:microsoft.com/office/officeart/2005/8/layout/radial1"/>
    <dgm:cxn modelId="{5C7AC560-C411-4D39-97FC-836D925DDA27}" srcId="{C379AB19-46E1-4412-8CB8-917B79107A57}" destId="{85412D40-51FE-4A1F-BA81-4B2A95DA0630}" srcOrd="0" destOrd="0" parTransId="{B1BCFA64-83C8-40BC-8C85-FBFC515F679F}" sibTransId="{D9E71649-5F0F-4DDE-A5B1-D2019582B5CF}"/>
    <dgm:cxn modelId="{DC256441-6283-4180-897B-BEF4D9F8DBE0}" type="presOf" srcId="{F122C650-FE9A-431C-94EF-C9A0BF50FB00}" destId="{7CA7C467-CDE8-4E2E-8527-AAB664058310}" srcOrd="1" destOrd="0" presId="urn:microsoft.com/office/officeart/2005/8/layout/radial1"/>
    <dgm:cxn modelId="{720691A7-4E0D-407D-962D-8CA4F840E8CE}" type="presOf" srcId="{B1613F20-0C4D-42D5-9680-829403C3B8A8}" destId="{167A56FF-4823-4F99-BB29-00F12136F628}" srcOrd="0" destOrd="0" presId="urn:microsoft.com/office/officeart/2005/8/layout/radial1"/>
    <dgm:cxn modelId="{D1D3FC95-C351-44F8-A846-B0EAC4AF38C9}" srcId="{C379AB19-46E1-4412-8CB8-917B79107A57}" destId="{B1613F20-0C4D-42D5-9680-829403C3B8A8}" srcOrd="1" destOrd="0" parTransId="{92BF01E1-6554-463D-9491-1323A1A8295B}" sibTransId="{DEB4991D-CB01-4BEF-AA55-E0B9B901B6DC}"/>
    <dgm:cxn modelId="{919679DE-0ED4-48A0-A7BA-5387D097E884}" srcId="{BE59A8E6-49A6-43FE-831D-938352AC5563}" destId="{C379AB19-46E1-4412-8CB8-917B79107A57}" srcOrd="0" destOrd="0" parTransId="{0073F0F8-E563-41A5-8583-A0D7EB73AD2D}" sibTransId="{0034F17A-22CB-4395-8188-F8048C9392C7}"/>
    <dgm:cxn modelId="{6B366F1B-A09A-48EA-A8E2-F3DF40E38952}" type="presOf" srcId="{F122C650-FE9A-431C-94EF-C9A0BF50FB00}" destId="{1B9B0562-4F66-4F00-BD2D-BB46F261E5F7}" srcOrd="0" destOrd="0" presId="urn:microsoft.com/office/officeart/2005/8/layout/radial1"/>
    <dgm:cxn modelId="{5CF5DBB0-F3CB-46F8-9AB8-3A596AA20F83}" srcId="{C379AB19-46E1-4412-8CB8-917B79107A57}" destId="{18FBBAFC-C562-4B8E-96F9-E210E237C833}" srcOrd="3" destOrd="0" parTransId="{F6CFC435-A1B9-4CFC-8634-9FDD8EE1147D}" sibTransId="{71753368-03E0-40BB-91C4-8AD65C2AFE04}"/>
    <dgm:cxn modelId="{28BB1B55-FB10-46E5-93C8-03DBC1034F2D}" type="presOf" srcId="{337DC45C-2EB8-48B9-AE9D-C3C080880DA7}" destId="{2E6204B9-1A38-47BC-BD82-A539335C8865}" srcOrd="0" destOrd="0" presId="urn:microsoft.com/office/officeart/2005/8/layout/radial1"/>
    <dgm:cxn modelId="{A2AA8B6A-6999-4507-87BC-99A718AA517E}" type="presOf" srcId="{85412D40-51FE-4A1F-BA81-4B2A95DA0630}" destId="{2B8E0A71-E2EB-4E9E-9727-6B0021778EB2}" srcOrd="0" destOrd="0" presId="urn:microsoft.com/office/officeart/2005/8/layout/radial1"/>
    <dgm:cxn modelId="{9C29EA21-C41E-4FBE-83DF-7A5956E76431}" srcId="{C379AB19-46E1-4412-8CB8-917B79107A57}" destId="{337DC45C-2EB8-48B9-AE9D-C3C080880DA7}" srcOrd="2" destOrd="0" parTransId="{F122C650-FE9A-431C-94EF-C9A0BF50FB00}" sibTransId="{22C3FFC6-8A0C-440E-862C-E309F0CD551E}"/>
    <dgm:cxn modelId="{57AC2111-CF42-4D29-B9FC-0765EDC82D7D}" type="presOf" srcId="{F6CFC435-A1B9-4CFC-8634-9FDD8EE1147D}" destId="{9C5E5134-C0FE-4045-B8D3-747ADB95525F}" srcOrd="1" destOrd="0" presId="urn:microsoft.com/office/officeart/2005/8/layout/radial1"/>
    <dgm:cxn modelId="{D40AE782-A072-4E14-AB27-709A02602B51}" type="presOf" srcId="{92BF01E1-6554-463D-9491-1323A1A8295B}" destId="{6C010AF5-7248-4EF4-B001-43CE6275E5EE}" srcOrd="0" destOrd="0" presId="urn:microsoft.com/office/officeart/2005/8/layout/radial1"/>
    <dgm:cxn modelId="{0964219E-03C3-431E-8281-3E1E3BF286DA}" type="presOf" srcId="{92BF01E1-6554-463D-9491-1323A1A8295B}" destId="{D1B14C91-F158-41C0-B05D-0E5DBD62B91E}" srcOrd="1" destOrd="0" presId="urn:microsoft.com/office/officeart/2005/8/layout/radial1"/>
    <dgm:cxn modelId="{CDB2270A-1A03-4FAE-9533-04EDB3005385}" type="presOf" srcId="{B1BCFA64-83C8-40BC-8C85-FBFC515F679F}" destId="{93BB36BC-68E7-4001-823E-B115259C5617}" srcOrd="0" destOrd="0" presId="urn:microsoft.com/office/officeart/2005/8/layout/radial1"/>
    <dgm:cxn modelId="{0A6C4BB2-590C-4482-9450-937606233DC4}" type="presOf" srcId="{F6CFC435-A1B9-4CFC-8634-9FDD8EE1147D}" destId="{B607AE44-BBE0-436E-8FEA-834E4AE97856}" srcOrd="0" destOrd="0" presId="urn:microsoft.com/office/officeart/2005/8/layout/radial1"/>
    <dgm:cxn modelId="{4B3A3277-BEE7-47C4-BAD5-957D4358CE61}" type="presOf" srcId="{C379AB19-46E1-4412-8CB8-917B79107A57}" destId="{F73FDE60-85E6-4D3A-9D8F-9CA8EBA7FA87}" srcOrd="0" destOrd="0" presId="urn:microsoft.com/office/officeart/2005/8/layout/radial1"/>
    <dgm:cxn modelId="{2A382C18-56D8-47AD-A981-F3DD17B4A276}" type="presOf" srcId="{B1BCFA64-83C8-40BC-8C85-FBFC515F679F}" destId="{FFB28B65-45D6-4315-A7AD-FE77ED1BA182}" srcOrd="1" destOrd="0" presId="urn:microsoft.com/office/officeart/2005/8/layout/radial1"/>
    <dgm:cxn modelId="{BAE6D1DF-41B8-4D72-B930-76EEFFB74CEF}" type="presParOf" srcId="{EE85C955-E328-4241-861C-75A5E19FC4C0}" destId="{F73FDE60-85E6-4D3A-9D8F-9CA8EBA7FA87}" srcOrd="0" destOrd="0" presId="urn:microsoft.com/office/officeart/2005/8/layout/radial1"/>
    <dgm:cxn modelId="{056FC13B-8775-4B7B-9DC7-FD5924690CC4}" type="presParOf" srcId="{EE85C955-E328-4241-861C-75A5E19FC4C0}" destId="{93BB36BC-68E7-4001-823E-B115259C5617}" srcOrd="1" destOrd="0" presId="urn:microsoft.com/office/officeart/2005/8/layout/radial1"/>
    <dgm:cxn modelId="{8F815868-AD6B-4133-8B58-7EA70AAAB347}" type="presParOf" srcId="{93BB36BC-68E7-4001-823E-B115259C5617}" destId="{FFB28B65-45D6-4315-A7AD-FE77ED1BA182}" srcOrd="0" destOrd="0" presId="urn:microsoft.com/office/officeart/2005/8/layout/radial1"/>
    <dgm:cxn modelId="{A870C131-A0DB-4350-8A0D-B63B73977776}" type="presParOf" srcId="{EE85C955-E328-4241-861C-75A5E19FC4C0}" destId="{2B8E0A71-E2EB-4E9E-9727-6B0021778EB2}" srcOrd="2" destOrd="0" presId="urn:microsoft.com/office/officeart/2005/8/layout/radial1"/>
    <dgm:cxn modelId="{C9229DE6-DC5A-46E8-BC93-1E9B8DD0CF1F}" type="presParOf" srcId="{EE85C955-E328-4241-861C-75A5E19FC4C0}" destId="{6C010AF5-7248-4EF4-B001-43CE6275E5EE}" srcOrd="3" destOrd="0" presId="urn:microsoft.com/office/officeart/2005/8/layout/radial1"/>
    <dgm:cxn modelId="{BF161F09-F0C5-4D40-AB81-71E0DA4E06C7}" type="presParOf" srcId="{6C010AF5-7248-4EF4-B001-43CE6275E5EE}" destId="{D1B14C91-F158-41C0-B05D-0E5DBD62B91E}" srcOrd="0" destOrd="0" presId="urn:microsoft.com/office/officeart/2005/8/layout/radial1"/>
    <dgm:cxn modelId="{7C38ABE6-D3C9-4313-8C00-7C110C6BEF45}" type="presParOf" srcId="{EE85C955-E328-4241-861C-75A5E19FC4C0}" destId="{167A56FF-4823-4F99-BB29-00F12136F628}" srcOrd="4" destOrd="0" presId="urn:microsoft.com/office/officeart/2005/8/layout/radial1"/>
    <dgm:cxn modelId="{2D98EEB5-C3D3-43ED-89ED-04539CFECA11}" type="presParOf" srcId="{EE85C955-E328-4241-861C-75A5E19FC4C0}" destId="{1B9B0562-4F66-4F00-BD2D-BB46F261E5F7}" srcOrd="5" destOrd="0" presId="urn:microsoft.com/office/officeart/2005/8/layout/radial1"/>
    <dgm:cxn modelId="{E7467BE2-2A7F-41A6-AC2C-5FA82C7E272D}" type="presParOf" srcId="{1B9B0562-4F66-4F00-BD2D-BB46F261E5F7}" destId="{7CA7C467-CDE8-4E2E-8527-AAB664058310}" srcOrd="0" destOrd="0" presId="urn:microsoft.com/office/officeart/2005/8/layout/radial1"/>
    <dgm:cxn modelId="{924839A3-8F97-4B65-8F3F-C8BD991D52F6}" type="presParOf" srcId="{EE85C955-E328-4241-861C-75A5E19FC4C0}" destId="{2E6204B9-1A38-47BC-BD82-A539335C8865}" srcOrd="6" destOrd="0" presId="urn:microsoft.com/office/officeart/2005/8/layout/radial1"/>
    <dgm:cxn modelId="{8A5DFAE7-F30A-4D29-B918-50A2B488AE93}" type="presParOf" srcId="{EE85C955-E328-4241-861C-75A5E19FC4C0}" destId="{B607AE44-BBE0-436E-8FEA-834E4AE97856}" srcOrd="7" destOrd="0" presId="urn:microsoft.com/office/officeart/2005/8/layout/radial1"/>
    <dgm:cxn modelId="{D8CD4139-0898-44C2-AA65-FB97FEB62F23}" type="presParOf" srcId="{B607AE44-BBE0-436E-8FEA-834E4AE97856}" destId="{9C5E5134-C0FE-4045-B8D3-747ADB95525F}" srcOrd="0" destOrd="0" presId="urn:microsoft.com/office/officeart/2005/8/layout/radial1"/>
    <dgm:cxn modelId="{7DC35270-DDC3-4840-84A7-185B6107627E}" type="presParOf" srcId="{EE85C955-E328-4241-861C-75A5E19FC4C0}" destId="{D0672701-F4C5-4FB2-992A-8FB8C400CB17}" srcOrd="8" destOrd="0" presId="urn:microsoft.com/office/officeart/2005/8/layout/radial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D127B6A-C30D-4564-9221-6A92FAC9513B}" type="doc">
      <dgm:prSet loTypeId="urn:microsoft.com/office/officeart/2005/8/layout/lProcess3" loCatId="process" qsTypeId="urn:microsoft.com/office/officeart/2005/8/quickstyle/simple1" qsCatId="simple" csTypeId="urn:microsoft.com/office/officeart/2005/8/colors/accent3_2" csCatId="accent3" phldr="1"/>
      <dgm:spPr/>
      <dgm:t>
        <a:bodyPr/>
        <a:lstStyle/>
        <a:p>
          <a:endParaRPr lang="en-CA"/>
        </a:p>
      </dgm:t>
    </dgm:pt>
    <dgm:pt modelId="{08D924BC-3159-4B60-AAF1-8CA061953EDC}">
      <dgm:prSet/>
      <dgm:spPr>
        <a:solidFill>
          <a:srgbClr val="FF9900"/>
        </a:solidFill>
        <a:ln>
          <a:solidFill>
            <a:schemeClr val="tx1">
              <a:lumMod val="85000"/>
              <a:lumOff val="15000"/>
            </a:schemeClr>
          </a:solidFill>
        </a:ln>
      </dgm:spPr>
      <dgm:t>
        <a:bodyPr/>
        <a:lstStyle/>
        <a:p>
          <a:pPr rtl="0"/>
          <a:r>
            <a:rPr lang="en-US" b="1" dirty="0" err="1">
              <a:solidFill>
                <a:schemeClr val="tx1"/>
              </a:solidFill>
            </a:rPr>
            <a:t>Anfitrión</a:t>
          </a:r>
          <a:r>
            <a:rPr lang="en-US" b="1" dirty="0">
              <a:solidFill>
                <a:schemeClr val="tx1"/>
              </a:solidFill>
            </a:rPr>
            <a:t> de los peligros</a:t>
          </a:r>
          <a:endParaRPr lang="en-CA" b="1" dirty="0">
            <a:solidFill>
              <a:schemeClr val="tx1"/>
            </a:solidFill>
          </a:endParaRPr>
        </a:p>
      </dgm:t>
    </dgm:pt>
    <dgm:pt modelId="{86EBC3FD-6BFA-41D6-AAAA-7DF48B7BE6CB}" type="parTrans" cxnId="{8BDE7F89-8F95-4EE0-928D-5E02CD804AB6}">
      <dgm:prSet/>
      <dgm:spPr/>
      <dgm:t>
        <a:bodyPr/>
        <a:lstStyle/>
        <a:p>
          <a:endParaRPr lang="en-CA"/>
        </a:p>
      </dgm:t>
    </dgm:pt>
    <dgm:pt modelId="{F267E9DC-9AAB-4AF5-8E6A-047837275158}" type="sibTrans" cxnId="{8BDE7F89-8F95-4EE0-928D-5E02CD804AB6}">
      <dgm:prSet/>
      <dgm:spPr/>
      <dgm:t>
        <a:bodyPr/>
        <a:lstStyle/>
        <a:p>
          <a:endParaRPr lang="en-CA"/>
        </a:p>
      </dgm:t>
    </dgm:pt>
    <dgm:pt modelId="{4D228079-8A11-4FBD-83F1-92E2133E19FA}">
      <dgm:prSet>
        <dgm:style>
          <a:lnRef idx="1">
            <a:schemeClr val="accent1"/>
          </a:lnRef>
          <a:fillRef idx="2">
            <a:schemeClr val="accent1"/>
          </a:fillRef>
          <a:effectRef idx="1">
            <a:schemeClr val="accent1"/>
          </a:effectRef>
          <a:fontRef idx="minor">
            <a:schemeClr val="dk1"/>
          </a:fontRef>
        </dgm:style>
      </dgm:prSet>
      <dgm:spPr>
        <a:solidFill>
          <a:srgbClr val="FF9900"/>
        </a:solidFill>
        <a:ln w="28575">
          <a:solidFill>
            <a:schemeClr val="tx1">
              <a:lumMod val="85000"/>
              <a:lumOff val="15000"/>
            </a:schemeClr>
          </a:solidFill>
        </a:ln>
      </dgm:spPr>
      <dgm:t>
        <a:bodyPr/>
        <a:lstStyle/>
        <a:p>
          <a:pPr rtl="0"/>
          <a:r>
            <a:rPr lang="en-US" b="1" dirty="0" err="1">
              <a:solidFill>
                <a:schemeClr val="tx1"/>
              </a:solidFill>
            </a:rPr>
            <a:t>Posibles</a:t>
          </a:r>
          <a:r>
            <a:rPr lang="en-US" b="1" dirty="0">
              <a:solidFill>
                <a:schemeClr val="tx1"/>
              </a:solidFill>
            </a:rPr>
            <a:t> </a:t>
          </a:r>
          <a:r>
            <a:rPr lang="en-US" b="1" dirty="0" err="1">
              <a:solidFill>
                <a:schemeClr val="tx1"/>
              </a:solidFill>
            </a:rPr>
            <a:t>lesiones</a:t>
          </a:r>
          <a:endParaRPr lang="en-CA" b="1" dirty="0">
            <a:solidFill>
              <a:schemeClr val="tx1"/>
            </a:solidFill>
          </a:endParaRPr>
        </a:p>
      </dgm:t>
    </dgm:pt>
    <dgm:pt modelId="{D3189F1E-59B4-408D-B8A3-BFB1086DA4A8}" type="parTrans" cxnId="{E2B67874-2639-4932-B363-43460417B74B}">
      <dgm:prSet/>
      <dgm:spPr/>
      <dgm:t>
        <a:bodyPr/>
        <a:lstStyle/>
        <a:p>
          <a:endParaRPr lang="en-CA"/>
        </a:p>
      </dgm:t>
    </dgm:pt>
    <dgm:pt modelId="{B770D170-9454-484E-8158-15D045CBB891}" type="sibTrans" cxnId="{E2B67874-2639-4932-B363-43460417B74B}">
      <dgm:prSet/>
      <dgm:spPr/>
      <dgm:t>
        <a:bodyPr/>
        <a:lstStyle/>
        <a:p>
          <a:endParaRPr lang="en-CA"/>
        </a:p>
      </dgm:t>
    </dgm:pt>
    <dgm:pt modelId="{A554FAF8-E1A5-4CCA-954B-5FBCAC2A758B}" type="pres">
      <dgm:prSet presAssocID="{1D127B6A-C30D-4564-9221-6A92FAC9513B}" presName="Name0" presStyleCnt="0">
        <dgm:presLayoutVars>
          <dgm:chPref val="3"/>
          <dgm:dir/>
          <dgm:animLvl val="lvl"/>
          <dgm:resizeHandles/>
        </dgm:presLayoutVars>
      </dgm:prSet>
      <dgm:spPr/>
      <dgm:t>
        <a:bodyPr/>
        <a:lstStyle/>
        <a:p>
          <a:endParaRPr lang="es-ES"/>
        </a:p>
      </dgm:t>
    </dgm:pt>
    <dgm:pt modelId="{23FEAD03-27FF-4DEB-8ABC-4AA7B1C8BF44}" type="pres">
      <dgm:prSet presAssocID="{08D924BC-3159-4B60-AAF1-8CA061953EDC}" presName="horFlow" presStyleCnt="0"/>
      <dgm:spPr/>
    </dgm:pt>
    <dgm:pt modelId="{75BDF385-7A3D-47E7-A2E1-43C8EA6D904A}" type="pres">
      <dgm:prSet presAssocID="{08D924BC-3159-4B60-AAF1-8CA061953EDC}" presName="bigChev" presStyleLbl="node1" presStyleIdx="0" presStyleCnt="1" custScaleX="93126" custScaleY="90906"/>
      <dgm:spPr/>
      <dgm:t>
        <a:bodyPr/>
        <a:lstStyle/>
        <a:p>
          <a:endParaRPr lang="es-ES"/>
        </a:p>
      </dgm:t>
    </dgm:pt>
    <dgm:pt modelId="{B45AF00A-F81D-4E8C-9E52-634F12E201FD}" type="pres">
      <dgm:prSet presAssocID="{D3189F1E-59B4-408D-B8A3-BFB1086DA4A8}" presName="parTrans" presStyleCnt="0"/>
      <dgm:spPr/>
    </dgm:pt>
    <dgm:pt modelId="{B25D09E2-8A53-4025-A9A6-155515405200}" type="pres">
      <dgm:prSet presAssocID="{4D228079-8A11-4FBD-83F1-92E2133E19FA}" presName="node" presStyleLbl="alignAccFollowNode1" presStyleIdx="0" presStyleCnt="1" custScaleX="127111" custScaleY="141311" custLinFactNeighborX="19091" custLinFactNeighborY="-11752">
        <dgm:presLayoutVars>
          <dgm:bulletEnabled val="1"/>
        </dgm:presLayoutVars>
      </dgm:prSet>
      <dgm:spPr/>
      <dgm:t>
        <a:bodyPr/>
        <a:lstStyle/>
        <a:p>
          <a:endParaRPr lang="es-ES"/>
        </a:p>
      </dgm:t>
    </dgm:pt>
  </dgm:ptLst>
  <dgm:cxnLst>
    <dgm:cxn modelId="{E2B67874-2639-4932-B363-43460417B74B}" srcId="{08D924BC-3159-4B60-AAF1-8CA061953EDC}" destId="{4D228079-8A11-4FBD-83F1-92E2133E19FA}" srcOrd="0" destOrd="0" parTransId="{D3189F1E-59B4-408D-B8A3-BFB1086DA4A8}" sibTransId="{B770D170-9454-484E-8158-15D045CBB891}"/>
    <dgm:cxn modelId="{8BDE7F89-8F95-4EE0-928D-5E02CD804AB6}" srcId="{1D127B6A-C30D-4564-9221-6A92FAC9513B}" destId="{08D924BC-3159-4B60-AAF1-8CA061953EDC}" srcOrd="0" destOrd="0" parTransId="{86EBC3FD-6BFA-41D6-AAAA-7DF48B7BE6CB}" sibTransId="{F267E9DC-9AAB-4AF5-8E6A-047837275158}"/>
    <dgm:cxn modelId="{6EDF7B7C-2443-44CF-86F2-A30BFA9EAD45}" type="presOf" srcId="{08D924BC-3159-4B60-AAF1-8CA061953EDC}" destId="{75BDF385-7A3D-47E7-A2E1-43C8EA6D904A}" srcOrd="0" destOrd="0" presId="urn:microsoft.com/office/officeart/2005/8/layout/lProcess3"/>
    <dgm:cxn modelId="{C5F0949B-0B2A-4E43-919E-8AC2FE1C4372}" type="presOf" srcId="{4D228079-8A11-4FBD-83F1-92E2133E19FA}" destId="{B25D09E2-8A53-4025-A9A6-155515405200}" srcOrd="0" destOrd="0" presId="urn:microsoft.com/office/officeart/2005/8/layout/lProcess3"/>
    <dgm:cxn modelId="{4EC9AA74-3784-4048-84BD-0F1CFF404680}" type="presOf" srcId="{1D127B6A-C30D-4564-9221-6A92FAC9513B}" destId="{A554FAF8-E1A5-4CCA-954B-5FBCAC2A758B}" srcOrd="0" destOrd="0" presId="urn:microsoft.com/office/officeart/2005/8/layout/lProcess3"/>
    <dgm:cxn modelId="{35486415-727E-44D0-839B-219F66DFE067}" type="presParOf" srcId="{A554FAF8-E1A5-4CCA-954B-5FBCAC2A758B}" destId="{23FEAD03-27FF-4DEB-8ABC-4AA7B1C8BF44}" srcOrd="0" destOrd="0" presId="urn:microsoft.com/office/officeart/2005/8/layout/lProcess3"/>
    <dgm:cxn modelId="{0A0E0912-C166-4BCC-BD92-92BF5BE9CCDA}" type="presParOf" srcId="{23FEAD03-27FF-4DEB-8ABC-4AA7B1C8BF44}" destId="{75BDF385-7A3D-47E7-A2E1-43C8EA6D904A}" srcOrd="0" destOrd="0" presId="urn:microsoft.com/office/officeart/2005/8/layout/lProcess3"/>
    <dgm:cxn modelId="{545F311D-014E-485D-81B5-FE1886D35D40}" type="presParOf" srcId="{23FEAD03-27FF-4DEB-8ABC-4AA7B1C8BF44}" destId="{B45AF00A-F81D-4E8C-9E52-634F12E201FD}" srcOrd="1" destOrd="0" presId="urn:microsoft.com/office/officeart/2005/8/layout/lProcess3"/>
    <dgm:cxn modelId="{8243D83A-4B5F-486D-9A7C-BF5380AB5076}" type="presParOf" srcId="{23FEAD03-27FF-4DEB-8ABC-4AA7B1C8BF44}" destId="{B25D09E2-8A53-4025-A9A6-155515405200}" srcOrd="2" destOrd="0" presId="urn:microsoft.com/office/officeart/2005/8/layout/lProcess3"/>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B1C8059-C27D-4D85-978A-F469F02685DC}" type="doc">
      <dgm:prSet loTypeId="urn:microsoft.com/office/officeart/2005/8/layout/hProcess9" loCatId="process" qsTypeId="urn:microsoft.com/office/officeart/2005/8/quickstyle/simple1" qsCatId="simple" csTypeId="urn:microsoft.com/office/officeart/2005/8/colors/accent1_2" csCatId="accent1" phldr="1"/>
      <dgm:spPr/>
      <dgm:t>
        <a:bodyPr/>
        <a:lstStyle/>
        <a:p>
          <a:endParaRPr lang="en-CA"/>
        </a:p>
      </dgm:t>
    </dgm:pt>
    <dgm:pt modelId="{F4FBC358-6F60-457B-AB6A-056E4B817E61}">
      <dgm:prSet custT="1"/>
      <dgm:spPr>
        <a:solidFill>
          <a:srgbClr val="FF0000"/>
        </a:solidFill>
      </dgm:spPr>
      <dgm:t>
        <a:bodyPr/>
        <a:lstStyle/>
        <a:p>
          <a:pPr rtl="0"/>
          <a:r>
            <a:rPr lang="es-ES" sz="2800" b="1" dirty="0">
              <a:solidFill>
                <a:schemeClr val="tx1"/>
              </a:solidFill>
            </a:rPr>
            <a:t>Y causó una grave lesión cerebral</a:t>
          </a:r>
          <a:endParaRPr lang="en-CA" sz="2800" b="1" dirty="0">
            <a:solidFill>
              <a:schemeClr val="tx1"/>
            </a:solidFill>
          </a:endParaRPr>
        </a:p>
      </dgm:t>
    </dgm:pt>
    <dgm:pt modelId="{FDF477EB-BCE6-4103-964C-027CB08E6E35}" type="parTrans" cxnId="{E4FAD1B2-430D-4633-B4C8-21CC5D181AB6}">
      <dgm:prSet/>
      <dgm:spPr/>
      <dgm:t>
        <a:bodyPr/>
        <a:lstStyle/>
        <a:p>
          <a:endParaRPr lang="en-CA"/>
        </a:p>
      </dgm:t>
    </dgm:pt>
    <dgm:pt modelId="{B97C5446-A7E5-4E8A-BFAA-6CCBD6C49ACF}" type="sibTrans" cxnId="{E4FAD1B2-430D-4633-B4C8-21CC5D181AB6}">
      <dgm:prSet/>
      <dgm:spPr/>
      <dgm:t>
        <a:bodyPr/>
        <a:lstStyle/>
        <a:p>
          <a:endParaRPr lang="en-CA"/>
        </a:p>
      </dgm:t>
    </dgm:pt>
    <dgm:pt modelId="{66913F4F-92DE-407E-B9BF-C6FB252DCE75}">
      <dgm:prSet/>
      <dgm:spPr>
        <a:solidFill>
          <a:schemeClr val="bg2">
            <a:lumMod val="75000"/>
          </a:schemeClr>
        </a:solidFill>
      </dgm:spPr>
      <dgm:t>
        <a:bodyPr/>
        <a:lstStyle/>
        <a:p>
          <a:pPr rtl="0"/>
          <a:r>
            <a:rPr lang="es-ES" b="0" dirty="0">
              <a:solidFill>
                <a:schemeClr val="tx1"/>
              </a:solidFill>
            </a:rPr>
            <a:t>Un trabajador de la construcción estaba trabajando en el nivel del suelo</a:t>
          </a:r>
          <a:endParaRPr lang="en-CA" b="0" dirty="0">
            <a:solidFill>
              <a:schemeClr val="tx1"/>
            </a:solidFill>
          </a:endParaRPr>
        </a:p>
      </dgm:t>
    </dgm:pt>
    <dgm:pt modelId="{688C01C8-45E7-4360-9D93-BD6D6CDB7580}" type="parTrans" cxnId="{EB5A5097-234D-4B55-B97D-35CF35559C44}">
      <dgm:prSet/>
      <dgm:spPr/>
      <dgm:t>
        <a:bodyPr/>
        <a:lstStyle/>
        <a:p>
          <a:endParaRPr lang="en-US"/>
        </a:p>
      </dgm:t>
    </dgm:pt>
    <dgm:pt modelId="{D2D736E2-BE01-4EF5-9C38-7A0FA4BACC80}" type="sibTrans" cxnId="{EB5A5097-234D-4B55-B97D-35CF35559C44}">
      <dgm:prSet/>
      <dgm:spPr/>
      <dgm:t>
        <a:bodyPr/>
        <a:lstStyle/>
        <a:p>
          <a:endParaRPr lang="en-US"/>
        </a:p>
      </dgm:t>
    </dgm:pt>
    <dgm:pt modelId="{59D7D1F7-BBA4-4A2D-A50C-9848E3BCC411}">
      <dgm:prSet/>
      <dgm:spPr>
        <a:solidFill>
          <a:schemeClr val="bg1">
            <a:lumMod val="65000"/>
          </a:schemeClr>
        </a:solidFill>
        <a:ln w="38100">
          <a:solidFill>
            <a:schemeClr val="bg1"/>
          </a:solidFill>
        </a:ln>
      </dgm:spPr>
      <dgm:t>
        <a:bodyPr/>
        <a:lstStyle/>
        <a:p>
          <a:pPr rtl="0"/>
          <a:r>
            <a:rPr lang="es-ES" b="0" baseline="0" dirty="0">
              <a:solidFill>
                <a:schemeClr val="tx1"/>
              </a:solidFill>
            </a:rPr>
            <a:t>Su casco no le quedaba bien y se le resbaló...</a:t>
          </a:r>
          <a:endParaRPr lang="en-CA" b="0" dirty="0">
            <a:solidFill>
              <a:schemeClr val="tx1"/>
            </a:solidFill>
          </a:endParaRPr>
        </a:p>
      </dgm:t>
    </dgm:pt>
    <dgm:pt modelId="{DB78EA5F-7027-4C72-A6BC-BD552A80340F}" type="parTrans" cxnId="{784FF2A9-5E3F-41A0-A611-751C9D79539D}">
      <dgm:prSet/>
      <dgm:spPr/>
      <dgm:t>
        <a:bodyPr/>
        <a:lstStyle/>
        <a:p>
          <a:endParaRPr lang="en-US"/>
        </a:p>
      </dgm:t>
    </dgm:pt>
    <dgm:pt modelId="{8454667A-5C7E-4D46-BA52-A54681A5CA84}" type="sibTrans" cxnId="{784FF2A9-5E3F-41A0-A611-751C9D79539D}">
      <dgm:prSet/>
      <dgm:spPr/>
      <dgm:t>
        <a:bodyPr/>
        <a:lstStyle/>
        <a:p>
          <a:endParaRPr lang="en-US"/>
        </a:p>
      </dgm:t>
    </dgm:pt>
    <dgm:pt modelId="{7646E9CC-EEAD-43F2-BFCB-7CCAB1434369}">
      <dgm:prSet/>
      <dgm:spPr>
        <a:solidFill>
          <a:srgbClr val="00B0F0"/>
        </a:solidFill>
        <a:ln w="38100">
          <a:solidFill>
            <a:schemeClr val="bg1"/>
          </a:solidFill>
        </a:ln>
      </dgm:spPr>
      <dgm:t>
        <a:bodyPr/>
        <a:lstStyle/>
        <a:p>
          <a:pPr rtl="0"/>
          <a:r>
            <a:rPr lang="es-ES" b="1" i="0" baseline="0" dirty="0">
              <a:solidFill>
                <a:schemeClr val="tx1"/>
              </a:solidFill>
            </a:rPr>
            <a:t>Un compañero de trabajo dejó caer su martillo</a:t>
          </a:r>
          <a:endParaRPr lang="en-CA" b="0" dirty="0">
            <a:solidFill>
              <a:schemeClr val="tx1"/>
            </a:solidFill>
          </a:endParaRPr>
        </a:p>
      </dgm:t>
    </dgm:pt>
    <dgm:pt modelId="{7D194022-C108-4D34-822D-793FD4C362D7}" type="parTrans" cxnId="{D7C13A68-6D3C-46CB-BF87-0DCA2F6FEE19}">
      <dgm:prSet/>
      <dgm:spPr/>
      <dgm:t>
        <a:bodyPr/>
        <a:lstStyle/>
        <a:p>
          <a:endParaRPr lang="en-US"/>
        </a:p>
      </dgm:t>
    </dgm:pt>
    <dgm:pt modelId="{779C367B-B255-4AD2-BE9D-192CA433ECE8}" type="sibTrans" cxnId="{D7C13A68-6D3C-46CB-BF87-0DCA2F6FEE19}">
      <dgm:prSet/>
      <dgm:spPr/>
      <dgm:t>
        <a:bodyPr/>
        <a:lstStyle/>
        <a:p>
          <a:endParaRPr lang="en-US"/>
        </a:p>
      </dgm:t>
    </dgm:pt>
    <dgm:pt modelId="{E6DBE243-B4EC-4744-937E-2C3A8EFF393A}">
      <dgm:prSet/>
      <dgm:spPr>
        <a:solidFill>
          <a:srgbClr val="FF9900"/>
        </a:solidFill>
        <a:ln w="38100">
          <a:solidFill>
            <a:schemeClr val="tx1"/>
          </a:solidFill>
        </a:ln>
      </dgm:spPr>
      <dgm:t>
        <a:bodyPr/>
        <a:lstStyle/>
        <a:p>
          <a:pPr rtl="0"/>
          <a:r>
            <a:rPr lang="es-ES" b="0" dirty="0">
              <a:solidFill>
                <a:schemeClr val="tx1"/>
              </a:solidFill>
            </a:rPr>
            <a:t>La golpeó en la frente...</a:t>
          </a:r>
          <a:endParaRPr lang="en-CA" b="0" dirty="0">
            <a:solidFill>
              <a:schemeClr val="tx1"/>
            </a:solidFill>
          </a:endParaRPr>
        </a:p>
      </dgm:t>
    </dgm:pt>
    <dgm:pt modelId="{9415B205-A417-49C4-9141-B6DAC95610F6}" type="parTrans" cxnId="{8D95CCB6-075D-4F0E-A108-7909B1977D57}">
      <dgm:prSet/>
      <dgm:spPr/>
      <dgm:t>
        <a:bodyPr/>
        <a:lstStyle/>
        <a:p>
          <a:endParaRPr lang="en-US"/>
        </a:p>
      </dgm:t>
    </dgm:pt>
    <dgm:pt modelId="{833B1F27-C421-47A1-96FF-51A26E6A33A9}" type="sibTrans" cxnId="{8D95CCB6-075D-4F0E-A108-7909B1977D57}">
      <dgm:prSet/>
      <dgm:spPr/>
      <dgm:t>
        <a:bodyPr/>
        <a:lstStyle/>
        <a:p>
          <a:endParaRPr lang="en-US"/>
        </a:p>
      </dgm:t>
    </dgm:pt>
    <dgm:pt modelId="{4248AE4E-EB7C-47B4-BA85-3571F9C1F715}" type="pres">
      <dgm:prSet presAssocID="{BB1C8059-C27D-4D85-978A-F469F02685DC}" presName="CompostProcess" presStyleCnt="0">
        <dgm:presLayoutVars>
          <dgm:dir/>
          <dgm:resizeHandles val="exact"/>
        </dgm:presLayoutVars>
      </dgm:prSet>
      <dgm:spPr/>
      <dgm:t>
        <a:bodyPr/>
        <a:lstStyle/>
        <a:p>
          <a:endParaRPr lang="es-ES"/>
        </a:p>
      </dgm:t>
    </dgm:pt>
    <dgm:pt modelId="{C2AF1C0C-AF81-4B40-B342-7E1C0B441421}" type="pres">
      <dgm:prSet presAssocID="{BB1C8059-C27D-4D85-978A-F469F02685DC}" presName="arrow" presStyleLbl="bgShp" presStyleIdx="0" presStyleCnt="1"/>
      <dgm:spPr>
        <a:solidFill>
          <a:schemeClr val="bg1">
            <a:lumMod val="85000"/>
          </a:schemeClr>
        </a:solidFill>
      </dgm:spPr>
    </dgm:pt>
    <dgm:pt modelId="{E6811726-B70E-485D-BB54-CE63AC78664A}" type="pres">
      <dgm:prSet presAssocID="{BB1C8059-C27D-4D85-978A-F469F02685DC}" presName="linearProcess" presStyleCnt="0"/>
      <dgm:spPr/>
    </dgm:pt>
    <dgm:pt modelId="{511DD2DE-C118-4D44-854D-A0B91D5298CC}" type="pres">
      <dgm:prSet presAssocID="{66913F4F-92DE-407E-B9BF-C6FB252DCE75}" presName="textNode" presStyleLbl="node1" presStyleIdx="0" presStyleCnt="5">
        <dgm:presLayoutVars>
          <dgm:bulletEnabled val="1"/>
        </dgm:presLayoutVars>
      </dgm:prSet>
      <dgm:spPr/>
      <dgm:t>
        <a:bodyPr/>
        <a:lstStyle/>
        <a:p>
          <a:endParaRPr lang="es-ES"/>
        </a:p>
      </dgm:t>
    </dgm:pt>
    <dgm:pt modelId="{3E1548DA-0B0D-4FC7-8486-EDE986C83FDD}" type="pres">
      <dgm:prSet presAssocID="{D2D736E2-BE01-4EF5-9C38-7A0FA4BACC80}" presName="sibTrans" presStyleCnt="0"/>
      <dgm:spPr/>
    </dgm:pt>
    <dgm:pt modelId="{B3584393-6CEB-4375-8F8F-BA49DB64E244}" type="pres">
      <dgm:prSet presAssocID="{59D7D1F7-BBA4-4A2D-A50C-9848E3BCC411}" presName="textNode" presStyleLbl="node1" presStyleIdx="1" presStyleCnt="5" custScaleX="111755" custScaleY="99040" custLinFactNeighborX="81874">
        <dgm:presLayoutVars>
          <dgm:bulletEnabled val="1"/>
        </dgm:presLayoutVars>
      </dgm:prSet>
      <dgm:spPr/>
      <dgm:t>
        <a:bodyPr/>
        <a:lstStyle/>
        <a:p>
          <a:endParaRPr lang="es-ES"/>
        </a:p>
      </dgm:t>
    </dgm:pt>
    <dgm:pt modelId="{C14E8254-09C2-49B7-8A93-D2EF12258CC4}" type="pres">
      <dgm:prSet presAssocID="{8454667A-5C7E-4D46-BA52-A54681A5CA84}" presName="sibTrans" presStyleCnt="0"/>
      <dgm:spPr/>
    </dgm:pt>
    <dgm:pt modelId="{0FFB394A-7E66-4F6D-A344-F5D24DD63F79}" type="pres">
      <dgm:prSet presAssocID="{7646E9CC-EEAD-43F2-BFCB-7CCAB1434369}" presName="textNode" presStyleLbl="node1" presStyleIdx="2" presStyleCnt="5" custScaleX="123596" custLinFactNeighborX="32050">
        <dgm:presLayoutVars>
          <dgm:bulletEnabled val="1"/>
        </dgm:presLayoutVars>
      </dgm:prSet>
      <dgm:spPr/>
      <dgm:t>
        <a:bodyPr/>
        <a:lstStyle/>
        <a:p>
          <a:endParaRPr lang="es-ES"/>
        </a:p>
      </dgm:t>
    </dgm:pt>
    <dgm:pt modelId="{1D741AE0-DD39-443D-8CDE-18B910DD6705}" type="pres">
      <dgm:prSet presAssocID="{779C367B-B255-4AD2-BE9D-192CA433ECE8}" presName="sibTrans" presStyleCnt="0"/>
      <dgm:spPr/>
    </dgm:pt>
    <dgm:pt modelId="{C94A9CE0-30D8-47F7-92D5-D7D6F572244C}" type="pres">
      <dgm:prSet presAssocID="{E6DBE243-B4EC-4744-937E-2C3A8EFF393A}" presName="textNode" presStyleLbl="node1" presStyleIdx="3" presStyleCnt="5" custScaleX="115431" custScaleY="108710" custLinFactNeighborX="57004" custLinFactNeighborY="-890">
        <dgm:presLayoutVars>
          <dgm:bulletEnabled val="1"/>
        </dgm:presLayoutVars>
      </dgm:prSet>
      <dgm:spPr/>
      <dgm:t>
        <a:bodyPr/>
        <a:lstStyle/>
        <a:p>
          <a:endParaRPr lang="es-ES"/>
        </a:p>
      </dgm:t>
    </dgm:pt>
    <dgm:pt modelId="{719B937F-0697-4BBF-A268-AE21B73F5D92}" type="pres">
      <dgm:prSet presAssocID="{833B1F27-C421-47A1-96FF-51A26E6A33A9}" presName="sibTrans" presStyleCnt="0"/>
      <dgm:spPr/>
    </dgm:pt>
    <dgm:pt modelId="{ECB9577C-0D7E-4C43-BC99-14F5DF6B497B}" type="pres">
      <dgm:prSet presAssocID="{F4FBC358-6F60-457B-AB6A-056E4B817E61}" presName="textNode" presStyleLbl="node1" presStyleIdx="4" presStyleCnt="5" custLinFactNeighborX="81874">
        <dgm:presLayoutVars>
          <dgm:bulletEnabled val="1"/>
        </dgm:presLayoutVars>
      </dgm:prSet>
      <dgm:spPr/>
      <dgm:t>
        <a:bodyPr/>
        <a:lstStyle/>
        <a:p>
          <a:endParaRPr lang="es-ES"/>
        </a:p>
      </dgm:t>
    </dgm:pt>
  </dgm:ptLst>
  <dgm:cxnLst>
    <dgm:cxn modelId="{8B2C67F7-57A4-410F-A379-E383CE852AF4}" type="presOf" srcId="{BB1C8059-C27D-4D85-978A-F469F02685DC}" destId="{4248AE4E-EB7C-47B4-BA85-3571F9C1F715}" srcOrd="0" destOrd="0" presId="urn:microsoft.com/office/officeart/2005/8/layout/hProcess9"/>
    <dgm:cxn modelId="{E4FAD1B2-430D-4633-B4C8-21CC5D181AB6}" srcId="{BB1C8059-C27D-4D85-978A-F469F02685DC}" destId="{F4FBC358-6F60-457B-AB6A-056E4B817E61}" srcOrd="4" destOrd="0" parTransId="{FDF477EB-BCE6-4103-964C-027CB08E6E35}" sibTransId="{B97C5446-A7E5-4E8A-BFAA-6CCBD6C49ACF}"/>
    <dgm:cxn modelId="{25B39137-1E51-4F44-A082-D530126587FF}" type="presOf" srcId="{7646E9CC-EEAD-43F2-BFCB-7CCAB1434369}" destId="{0FFB394A-7E66-4F6D-A344-F5D24DD63F79}" srcOrd="0" destOrd="0" presId="urn:microsoft.com/office/officeart/2005/8/layout/hProcess9"/>
    <dgm:cxn modelId="{E20D2D62-196E-4076-81E8-564FFD7367C8}" type="presOf" srcId="{66913F4F-92DE-407E-B9BF-C6FB252DCE75}" destId="{511DD2DE-C118-4D44-854D-A0B91D5298CC}" srcOrd="0" destOrd="0" presId="urn:microsoft.com/office/officeart/2005/8/layout/hProcess9"/>
    <dgm:cxn modelId="{8D95CCB6-075D-4F0E-A108-7909B1977D57}" srcId="{BB1C8059-C27D-4D85-978A-F469F02685DC}" destId="{E6DBE243-B4EC-4744-937E-2C3A8EFF393A}" srcOrd="3" destOrd="0" parTransId="{9415B205-A417-49C4-9141-B6DAC95610F6}" sibTransId="{833B1F27-C421-47A1-96FF-51A26E6A33A9}"/>
    <dgm:cxn modelId="{60F265BF-926D-4F90-B5AA-51683E7B0B68}" type="presOf" srcId="{F4FBC358-6F60-457B-AB6A-056E4B817E61}" destId="{ECB9577C-0D7E-4C43-BC99-14F5DF6B497B}" srcOrd="0" destOrd="0" presId="urn:microsoft.com/office/officeart/2005/8/layout/hProcess9"/>
    <dgm:cxn modelId="{D372E243-90C6-461F-B3F7-C1551FFCABC9}" type="presOf" srcId="{E6DBE243-B4EC-4744-937E-2C3A8EFF393A}" destId="{C94A9CE0-30D8-47F7-92D5-D7D6F572244C}" srcOrd="0" destOrd="0" presId="urn:microsoft.com/office/officeart/2005/8/layout/hProcess9"/>
    <dgm:cxn modelId="{EB5A5097-234D-4B55-B97D-35CF35559C44}" srcId="{BB1C8059-C27D-4D85-978A-F469F02685DC}" destId="{66913F4F-92DE-407E-B9BF-C6FB252DCE75}" srcOrd="0" destOrd="0" parTransId="{688C01C8-45E7-4360-9D93-BD6D6CDB7580}" sibTransId="{D2D736E2-BE01-4EF5-9C38-7A0FA4BACC80}"/>
    <dgm:cxn modelId="{D7C13A68-6D3C-46CB-BF87-0DCA2F6FEE19}" srcId="{BB1C8059-C27D-4D85-978A-F469F02685DC}" destId="{7646E9CC-EEAD-43F2-BFCB-7CCAB1434369}" srcOrd="2" destOrd="0" parTransId="{7D194022-C108-4D34-822D-793FD4C362D7}" sibTransId="{779C367B-B255-4AD2-BE9D-192CA433ECE8}"/>
    <dgm:cxn modelId="{7D317044-E67E-4512-8ACF-A6CA693ABFBC}" type="presOf" srcId="{59D7D1F7-BBA4-4A2D-A50C-9848E3BCC411}" destId="{B3584393-6CEB-4375-8F8F-BA49DB64E244}" srcOrd="0" destOrd="0" presId="urn:microsoft.com/office/officeart/2005/8/layout/hProcess9"/>
    <dgm:cxn modelId="{784FF2A9-5E3F-41A0-A611-751C9D79539D}" srcId="{BB1C8059-C27D-4D85-978A-F469F02685DC}" destId="{59D7D1F7-BBA4-4A2D-A50C-9848E3BCC411}" srcOrd="1" destOrd="0" parTransId="{DB78EA5F-7027-4C72-A6BC-BD552A80340F}" sibTransId="{8454667A-5C7E-4D46-BA52-A54681A5CA84}"/>
    <dgm:cxn modelId="{B2E77123-6E44-4198-929F-546344CF9E67}" type="presParOf" srcId="{4248AE4E-EB7C-47B4-BA85-3571F9C1F715}" destId="{C2AF1C0C-AF81-4B40-B342-7E1C0B441421}" srcOrd="0" destOrd="0" presId="urn:microsoft.com/office/officeart/2005/8/layout/hProcess9"/>
    <dgm:cxn modelId="{C94E6A56-9DA7-4169-927F-2219F7BDBFFC}" type="presParOf" srcId="{4248AE4E-EB7C-47B4-BA85-3571F9C1F715}" destId="{E6811726-B70E-485D-BB54-CE63AC78664A}" srcOrd="1" destOrd="0" presId="urn:microsoft.com/office/officeart/2005/8/layout/hProcess9"/>
    <dgm:cxn modelId="{BC9D7A88-F7A2-4827-892E-62CAB0DC249C}" type="presParOf" srcId="{E6811726-B70E-485D-BB54-CE63AC78664A}" destId="{511DD2DE-C118-4D44-854D-A0B91D5298CC}" srcOrd="0" destOrd="0" presId="urn:microsoft.com/office/officeart/2005/8/layout/hProcess9"/>
    <dgm:cxn modelId="{E025FC7D-44E0-4887-B7CD-AB639BD4C06F}" type="presParOf" srcId="{E6811726-B70E-485D-BB54-CE63AC78664A}" destId="{3E1548DA-0B0D-4FC7-8486-EDE986C83FDD}" srcOrd="1" destOrd="0" presId="urn:microsoft.com/office/officeart/2005/8/layout/hProcess9"/>
    <dgm:cxn modelId="{A61456F1-3E75-43EF-84B6-D97E49E30EA5}" type="presParOf" srcId="{E6811726-B70E-485D-BB54-CE63AC78664A}" destId="{B3584393-6CEB-4375-8F8F-BA49DB64E244}" srcOrd="2" destOrd="0" presId="urn:microsoft.com/office/officeart/2005/8/layout/hProcess9"/>
    <dgm:cxn modelId="{5E82D9C3-3AED-4C15-A005-363A56D0686D}" type="presParOf" srcId="{E6811726-B70E-485D-BB54-CE63AC78664A}" destId="{C14E8254-09C2-49B7-8A93-D2EF12258CC4}" srcOrd="3" destOrd="0" presId="urn:microsoft.com/office/officeart/2005/8/layout/hProcess9"/>
    <dgm:cxn modelId="{A9B34725-B0AD-4EC4-90EC-45FF40F14F5F}" type="presParOf" srcId="{E6811726-B70E-485D-BB54-CE63AC78664A}" destId="{0FFB394A-7E66-4F6D-A344-F5D24DD63F79}" srcOrd="4" destOrd="0" presId="urn:microsoft.com/office/officeart/2005/8/layout/hProcess9"/>
    <dgm:cxn modelId="{033F0971-461F-4734-979E-83225DE088E4}" type="presParOf" srcId="{E6811726-B70E-485D-BB54-CE63AC78664A}" destId="{1D741AE0-DD39-443D-8CDE-18B910DD6705}" srcOrd="5" destOrd="0" presId="urn:microsoft.com/office/officeart/2005/8/layout/hProcess9"/>
    <dgm:cxn modelId="{068A962C-2181-4A8C-B274-CA14024313DE}" type="presParOf" srcId="{E6811726-B70E-485D-BB54-CE63AC78664A}" destId="{C94A9CE0-30D8-47F7-92D5-D7D6F572244C}" srcOrd="6" destOrd="0" presId="urn:microsoft.com/office/officeart/2005/8/layout/hProcess9"/>
    <dgm:cxn modelId="{949F0BBF-6CBC-482D-9DCE-042D71CF195A}" type="presParOf" srcId="{E6811726-B70E-485D-BB54-CE63AC78664A}" destId="{719B937F-0697-4BBF-A268-AE21B73F5D92}" srcOrd="7" destOrd="0" presId="urn:microsoft.com/office/officeart/2005/8/layout/hProcess9"/>
    <dgm:cxn modelId="{4FFC1C7F-8680-4574-BCE2-6341DAF4E115}" type="presParOf" srcId="{E6811726-B70E-485D-BB54-CE63AC78664A}" destId="{ECB9577C-0D7E-4C43-BC99-14F5DF6B497B}" srcOrd="8" destOrd="0" presId="urn:microsoft.com/office/officeart/2005/8/layout/hProcess9"/>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4E9FBAC-5D00-4C13-B951-2EDB105D7FA3}" type="doc">
      <dgm:prSet loTypeId="urn:microsoft.com/office/officeart/2005/8/layout/lProcess1" loCatId="process" qsTypeId="urn:microsoft.com/office/officeart/2005/8/quickstyle/simple1" qsCatId="simple" csTypeId="urn:microsoft.com/office/officeart/2005/8/colors/accent2_2" csCatId="accent2" phldr="1"/>
      <dgm:spPr/>
      <dgm:t>
        <a:bodyPr/>
        <a:lstStyle/>
        <a:p>
          <a:endParaRPr lang="en-CA"/>
        </a:p>
      </dgm:t>
    </dgm:pt>
    <dgm:pt modelId="{54BDBB95-72A8-40A3-B591-92F47E77CFDC}">
      <dgm:prSet custT="1"/>
      <dgm:spPr>
        <a:solidFill>
          <a:schemeClr val="bg1">
            <a:lumMod val="85000"/>
            <a:alpha val="90000"/>
          </a:schemeClr>
        </a:solidFill>
        <a:ln w="38100">
          <a:solidFill>
            <a:schemeClr val="tx1">
              <a:lumMod val="85000"/>
              <a:lumOff val="15000"/>
              <a:alpha val="90000"/>
            </a:schemeClr>
          </a:solidFill>
        </a:ln>
      </dgm:spPr>
      <dgm:t>
        <a:bodyPr/>
        <a:lstStyle/>
        <a:p>
          <a:r>
            <a:rPr lang="es-ES" sz="2500" b="0" dirty="0"/>
            <a:t>Elija un casco que sea del color y tamaño apropiado</a:t>
          </a:r>
          <a:endParaRPr lang="en-CA" sz="2500" b="0" dirty="0"/>
        </a:p>
      </dgm:t>
    </dgm:pt>
    <dgm:pt modelId="{EE704B50-1D62-4EB0-8465-CE341EB13FFC}" type="parTrans" cxnId="{285B3758-4961-4980-879B-D17C30BCAD53}">
      <dgm:prSet/>
      <dgm:spPr>
        <a:solidFill>
          <a:schemeClr val="bg1">
            <a:lumMod val="65000"/>
          </a:schemeClr>
        </a:solidFill>
      </dgm:spPr>
      <dgm:t>
        <a:bodyPr/>
        <a:lstStyle/>
        <a:p>
          <a:endParaRPr lang="en-CA" sz="2500"/>
        </a:p>
      </dgm:t>
    </dgm:pt>
    <dgm:pt modelId="{84EFC468-BA52-4435-8F23-1A2E0B8754D8}" type="sibTrans" cxnId="{285B3758-4961-4980-879B-D17C30BCAD53}">
      <dgm:prSet/>
      <dgm:spPr/>
      <dgm:t>
        <a:bodyPr/>
        <a:lstStyle/>
        <a:p>
          <a:endParaRPr lang="en-CA" sz="2500"/>
        </a:p>
      </dgm:t>
    </dgm:pt>
    <dgm:pt modelId="{A7B69822-9B2F-4E63-919F-141474C151AD}">
      <dgm:prSet custT="1"/>
      <dgm:spPr>
        <a:solidFill>
          <a:schemeClr val="accent6">
            <a:lumMod val="75000"/>
          </a:schemeClr>
        </a:solidFill>
        <a:ln w="38100">
          <a:solidFill>
            <a:schemeClr val="tx1">
              <a:lumMod val="85000"/>
              <a:lumOff val="15000"/>
            </a:schemeClr>
          </a:solidFill>
        </a:ln>
      </dgm:spPr>
      <dgm:t>
        <a:bodyPr/>
        <a:lstStyle/>
        <a:p>
          <a:r>
            <a:rPr lang="es-ES" sz="2500" b="1" dirty="0">
              <a:solidFill>
                <a:schemeClr val="tx1"/>
              </a:solidFill>
            </a:rPr>
            <a:t>Obtengan ayuda de su supervisor para elegir el casco adecuado para sus riesgos particulares...</a:t>
          </a:r>
          <a:endParaRPr lang="en-CA" sz="2500" b="1" dirty="0">
            <a:solidFill>
              <a:schemeClr val="tx1"/>
            </a:solidFill>
          </a:endParaRPr>
        </a:p>
      </dgm:t>
    </dgm:pt>
    <dgm:pt modelId="{44A52696-AD33-44B4-AD2C-3E93A4C678A8}" type="parTrans" cxnId="{D1CA02E8-03AB-4A03-8092-C1212C43E52C}">
      <dgm:prSet/>
      <dgm:spPr/>
      <dgm:t>
        <a:bodyPr/>
        <a:lstStyle/>
        <a:p>
          <a:endParaRPr lang="en-CA" sz="2500"/>
        </a:p>
      </dgm:t>
    </dgm:pt>
    <dgm:pt modelId="{60AA7869-2526-4BE7-A40F-8DBEC90B9A4A}" type="sibTrans" cxnId="{D1CA02E8-03AB-4A03-8092-C1212C43E52C}">
      <dgm:prSet/>
      <dgm:spPr/>
      <dgm:t>
        <a:bodyPr/>
        <a:lstStyle/>
        <a:p>
          <a:endParaRPr lang="en-CA" sz="2500"/>
        </a:p>
      </dgm:t>
    </dgm:pt>
    <dgm:pt modelId="{9559BF7E-CB23-4E07-BF0E-8850536CAF89}">
      <dgm:prSet custT="1"/>
      <dgm:spPr>
        <a:solidFill>
          <a:schemeClr val="bg1">
            <a:lumMod val="85000"/>
            <a:alpha val="90000"/>
          </a:schemeClr>
        </a:solidFill>
        <a:ln w="38100">
          <a:solidFill>
            <a:schemeClr val="tx1">
              <a:lumMod val="85000"/>
              <a:lumOff val="15000"/>
              <a:alpha val="90000"/>
            </a:schemeClr>
          </a:solidFill>
        </a:ln>
      </dgm:spPr>
      <dgm:t>
        <a:bodyPr/>
        <a:lstStyle/>
        <a:p>
          <a:r>
            <a:rPr lang="es-ES" sz="2500" b="0" dirty="0"/>
            <a:t>Ajusta tu casco para un ajuste cómodo </a:t>
          </a:r>
          <a:endParaRPr lang="en-CA" sz="2500" b="0" dirty="0"/>
        </a:p>
      </dgm:t>
    </dgm:pt>
    <dgm:pt modelId="{9D068CB6-D444-4807-A458-6B83414AF832}" type="parTrans" cxnId="{AC2A6D41-0361-45D1-91AD-4FF8A3A85C1D}">
      <dgm:prSet/>
      <dgm:spPr>
        <a:solidFill>
          <a:schemeClr val="bg1">
            <a:lumMod val="65000"/>
          </a:schemeClr>
        </a:solidFill>
      </dgm:spPr>
      <dgm:t>
        <a:bodyPr/>
        <a:lstStyle/>
        <a:p>
          <a:endParaRPr lang="en-CA" sz="2500"/>
        </a:p>
      </dgm:t>
    </dgm:pt>
    <dgm:pt modelId="{3B2A1537-2A44-4E79-A3BD-66F4BE7E5B5C}" type="sibTrans" cxnId="{AC2A6D41-0361-45D1-91AD-4FF8A3A85C1D}">
      <dgm:prSet/>
      <dgm:spPr/>
      <dgm:t>
        <a:bodyPr/>
        <a:lstStyle/>
        <a:p>
          <a:endParaRPr lang="en-CA" sz="2500"/>
        </a:p>
      </dgm:t>
    </dgm:pt>
    <dgm:pt modelId="{2DC8463D-E330-4EDC-9FAD-77E08C4292AA}">
      <dgm:prSet custT="1"/>
      <dgm:spPr>
        <a:solidFill>
          <a:schemeClr val="accent6">
            <a:lumMod val="75000"/>
          </a:schemeClr>
        </a:solidFill>
        <a:ln w="38100">
          <a:solidFill>
            <a:schemeClr val="tx1">
              <a:lumMod val="85000"/>
              <a:lumOff val="15000"/>
            </a:schemeClr>
          </a:solidFill>
        </a:ln>
      </dgm:spPr>
      <dgm:t>
        <a:bodyPr/>
        <a:lstStyle/>
        <a:p>
          <a:pPr rtl="0"/>
          <a:r>
            <a:rPr lang="es-ES" sz="2500" b="1" dirty="0">
              <a:solidFill>
                <a:schemeClr val="tx1"/>
              </a:solidFill>
            </a:rPr>
            <a:t>Elija un casco hecho de un material apropiado</a:t>
          </a:r>
          <a:endParaRPr lang="en-CA" sz="2500" b="1" dirty="0">
            <a:solidFill>
              <a:schemeClr val="tx1"/>
            </a:solidFill>
          </a:endParaRPr>
        </a:p>
      </dgm:t>
    </dgm:pt>
    <dgm:pt modelId="{1CE76ECF-93EB-475C-96EC-375B77F4A1F5}" type="sibTrans" cxnId="{DB2D6703-12EE-4D59-9B73-705E6EDBBCB0}">
      <dgm:prSet/>
      <dgm:spPr/>
      <dgm:t>
        <a:bodyPr/>
        <a:lstStyle/>
        <a:p>
          <a:endParaRPr lang="en-CA" sz="2500"/>
        </a:p>
      </dgm:t>
    </dgm:pt>
    <dgm:pt modelId="{B52B00C2-E253-4F05-99C2-6C99F0DCF66B}" type="parTrans" cxnId="{DB2D6703-12EE-4D59-9B73-705E6EDBBCB0}">
      <dgm:prSet/>
      <dgm:spPr/>
      <dgm:t>
        <a:bodyPr/>
        <a:lstStyle/>
        <a:p>
          <a:endParaRPr lang="en-CA" sz="2500"/>
        </a:p>
      </dgm:t>
    </dgm:pt>
    <dgm:pt modelId="{544118BC-34E8-40B0-86AB-4FBD0FD59BD7}">
      <dgm:prSet custT="1"/>
      <dgm:spPr>
        <a:solidFill>
          <a:schemeClr val="accent6">
            <a:lumMod val="75000"/>
          </a:schemeClr>
        </a:solidFill>
        <a:ln w="38100">
          <a:solidFill>
            <a:schemeClr val="tx1">
              <a:lumMod val="85000"/>
              <a:lumOff val="15000"/>
            </a:schemeClr>
          </a:solidFill>
        </a:ln>
      </dgm:spPr>
      <dgm:t>
        <a:bodyPr/>
        <a:lstStyle/>
        <a:p>
          <a:r>
            <a:rPr lang="en-US" sz="2500" b="1" dirty="0" err="1">
              <a:solidFill>
                <a:schemeClr val="tx1"/>
              </a:solidFill>
            </a:rPr>
            <a:t>Inspecciona</a:t>
          </a:r>
          <a:r>
            <a:rPr lang="en-US" sz="2500" b="1" dirty="0">
              <a:solidFill>
                <a:schemeClr val="tx1"/>
              </a:solidFill>
            </a:rPr>
            <a:t> </a:t>
          </a:r>
          <a:r>
            <a:rPr lang="en-US" sz="2500" b="1" dirty="0" err="1">
              <a:solidFill>
                <a:schemeClr val="tx1"/>
              </a:solidFill>
            </a:rPr>
            <a:t>tu</a:t>
          </a:r>
          <a:r>
            <a:rPr lang="en-US" sz="2500" b="1" dirty="0">
              <a:solidFill>
                <a:schemeClr val="tx1"/>
              </a:solidFill>
            </a:rPr>
            <a:t> casco antes de </a:t>
          </a:r>
          <a:r>
            <a:rPr lang="en-US" sz="2500" b="1" dirty="0" err="1">
              <a:solidFill>
                <a:schemeClr val="tx1"/>
              </a:solidFill>
            </a:rPr>
            <a:t>cada</a:t>
          </a:r>
          <a:r>
            <a:rPr lang="en-US" sz="2500" b="1" dirty="0">
              <a:solidFill>
                <a:schemeClr val="tx1"/>
              </a:solidFill>
            </a:rPr>
            <a:t> </a:t>
          </a:r>
          <a:r>
            <a:rPr lang="en-US" sz="2500" b="1" dirty="0" err="1">
              <a:solidFill>
                <a:schemeClr val="tx1"/>
              </a:solidFill>
            </a:rPr>
            <a:t>uso</a:t>
          </a:r>
          <a:endParaRPr lang="en-CA" sz="2500" b="1" dirty="0">
            <a:solidFill>
              <a:schemeClr val="tx1"/>
            </a:solidFill>
          </a:endParaRPr>
        </a:p>
      </dgm:t>
    </dgm:pt>
    <dgm:pt modelId="{8EF95FA1-EE69-4846-A3BB-AD7CD10CF199}" type="parTrans" cxnId="{EB17EF0C-E1C3-4F9B-8747-649199A19642}">
      <dgm:prSet/>
      <dgm:spPr/>
      <dgm:t>
        <a:bodyPr/>
        <a:lstStyle/>
        <a:p>
          <a:endParaRPr lang="en-US"/>
        </a:p>
      </dgm:t>
    </dgm:pt>
    <dgm:pt modelId="{BC5CDCCC-CBD9-4558-BCDA-2137519466D8}" type="sibTrans" cxnId="{EB17EF0C-E1C3-4F9B-8747-649199A19642}">
      <dgm:prSet/>
      <dgm:spPr/>
      <dgm:t>
        <a:bodyPr/>
        <a:lstStyle/>
        <a:p>
          <a:endParaRPr lang="en-US"/>
        </a:p>
      </dgm:t>
    </dgm:pt>
    <dgm:pt modelId="{690F2FE7-DC99-4ABE-86F7-B23244C622A5}">
      <dgm:prSet custT="1"/>
      <dgm:spPr>
        <a:solidFill>
          <a:schemeClr val="bg1">
            <a:lumMod val="85000"/>
            <a:alpha val="90000"/>
          </a:schemeClr>
        </a:solidFill>
        <a:ln w="38100">
          <a:solidFill>
            <a:schemeClr val="tx1">
              <a:lumMod val="85000"/>
              <a:lumOff val="15000"/>
              <a:alpha val="90000"/>
            </a:schemeClr>
          </a:solidFill>
        </a:ln>
      </dgm:spPr>
      <dgm:t>
        <a:bodyPr/>
        <a:lstStyle/>
        <a:p>
          <a:r>
            <a:rPr lang="es-ES" sz="2500" b="0" dirty="0"/>
            <a:t>Reemplace su casco después de un impacto significativo, incluso si no puede ver ningún daño.</a:t>
          </a:r>
          <a:endParaRPr lang="en-CA" sz="2500" b="0" dirty="0"/>
        </a:p>
      </dgm:t>
    </dgm:pt>
    <dgm:pt modelId="{62155926-1C1D-4514-A41D-F8343DBDD9F6}" type="parTrans" cxnId="{7C7696DB-6366-4A6B-8D71-E1DA72604836}">
      <dgm:prSet/>
      <dgm:spPr/>
      <dgm:t>
        <a:bodyPr/>
        <a:lstStyle/>
        <a:p>
          <a:endParaRPr lang="en-US"/>
        </a:p>
      </dgm:t>
    </dgm:pt>
    <dgm:pt modelId="{435DBD50-143F-4C18-ACF4-E97887F0F4E3}" type="sibTrans" cxnId="{7C7696DB-6366-4A6B-8D71-E1DA72604836}">
      <dgm:prSet/>
      <dgm:spPr/>
      <dgm:t>
        <a:bodyPr/>
        <a:lstStyle/>
        <a:p>
          <a:endParaRPr lang="en-US"/>
        </a:p>
      </dgm:t>
    </dgm:pt>
    <dgm:pt modelId="{D1DEADA3-8379-4D3C-9D04-CD23EF7BAA46}" type="pres">
      <dgm:prSet presAssocID="{A4E9FBAC-5D00-4C13-B951-2EDB105D7FA3}" presName="Name0" presStyleCnt="0">
        <dgm:presLayoutVars>
          <dgm:dir/>
          <dgm:animLvl val="lvl"/>
          <dgm:resizeHandles val="exact"/>
        </dgm:presLayoutVars>
      </dgm:prSet>
      <dgm:spPr/>
      <dgm:t>
        <a:bodyPr/>
        <a:lstStyle/>
        <a:p>
          <a:endParaRPr lang="es-ES"/>
        </a:p>
      </dgm:t>
    </dgm:pt>
    <dgm:pt modelId="{6A98DF0F-43A7-44F8-A723-D612B3038907}" type="pres">
      <dgm:prSet presAssocID="{2DC8463D-E330-4EDC-9FAD-77E08C4292AA}" presName="vertFlow" presStyleCnt="0"/>
      <dgm:spPr/>
    </dgm:pt>
    <dgm:pt modelId="{0EE85D21-21EB-4FCE-9B0B-4D74B3AB272E}" type="pres">
      <dgm:prSet presAssocID="{2DC8463D-E330-4EDC-9FAD-77E08C4292AA}" presName="header" presStyleLbl="node1" presStyleIdx="0" presStyleCnt="3" custScaleY="156481" custLinFactNeighborX="-60156" custLinFactNeighborY="-8684"/>
      <dgm:spPr/>
      <dgm:t>
        <a:bodyPr/>
        <a:lstStyle/>
        <a:p>
          <a:endParaRPr lang="es-ES"/>
        </a:p>
      </dgm:t>
    </dgm:pt>
    <dgm:pt modelId="{43333073-A0CD-4916-B19A-DF1BD2B9A56A}" type="pres">
      <dgm:prSet presAssocID="{EE704B50-1D62-4EB0-8465-CE341EB13FFC}" presName="parTrans" presStyleLbl="sibTrans2D1" presStyleIdx="0" presStyleCnt="3"/>
      <dgm:spPr/>
      <dgm:t>
        <a:bodyPr/>
        <a:lstStyle/>
        <a:p>
          <a:endParaRPr lang="es-ES"/>
        </a:p>
      </dgm:t>
    </dgm:pt>
    <dgm:pt modelId="{2658791D-F35D-41A0-9A19-21996CA99772}" type="pres">
      <dgm:prSet presAssocID="{54BDBB95-72A8-40A3-B591-92F47E77CFDC}" presName="child" presStyleLbl="alignAccFollowNode1" presStyleIdx="0" presStyleCnt="3" custScaleY="182696" custLinFactNeighborY="-7768">
        <dgm:presLayoutVars>
          <dgm:chMax val="0"/>
          <dgm:bulletEnabled val="1"/>
        </dgm:presLayoutVars>
      </dgm:prSet>
      <dgm:spPr/>
      <dgm:t>
        <a:bodyPr/>
        <a:lstStyle/>
        <a:p>
          <a:endParaRPr lang="es-ES"/>
        </a:p>
      </dgm:t>
    </dgm:pt>
    <dgm:pt modelId="{6A411906-3A71-4726-AEDC-AA1EAF81A904}" type="pres">
      <dgm:prSet presAssocID="{2DC8463D-E330-4EDC-9FAD-77E08C4292AA}" presName="hSp" presStyleCnt="0"/>
      <dgm:spPr/>
    </dgm:pt>
    <dgm:pt modelId="{091F6F88-F39F-4DEF-ABDA-B5E958AC4977}" type="pres">
      <dgm:prSet presAssocID="{A7B69822-9B2F-4E63-919F-141474C151AD}" presName="vertFlow" presStyleCnt="0"/>
      <dgm:spPr/>
    </dgm:pt>
    <dgm:pt modelId="{6128915C-3EC4-497A-8826-4D4762BBF16C}" type="pres">
      <dgm:prSet presAssocID="{A7B69822-9B2F-4E63-919F-141474C151AD}" presName="header" presStyleLbl="node1" presStyleIdx="1" presStyleCnt="3" custScaleY="153372"/>
      <dgm:spPr/>
      <dgm:t>
        <a:bodyPr/>
        <a:lstStyle/>
        <a:p>
          <a:endParaRPr lang="es-ES"/>
        </a:p>
      </dgm:t>
    </dgm:pt>
    <dgm:pt modelId="{66CFCBDE-195A-4548-AEF6-D86C840889E4}" type="pres">
      <dgm:prSet presAssocID="{9D068CB6-D444-4807-A458-6B83414AF832}" presName="parTrans" presStyleLbl="sibTrans2D1" presStyleIdx="1" presStyleCnt="3"/>
      <dgm:spPr/>
      <dgm:t>
        <a:bodyPr/>
        <a:lstStyle/>
        <a:p>
          <a:endParaRPr lang="es-ES"/>
        </a:p>
      </dgm:t>
    </dgm:pt>
    <dgm:pt modelId="{9FAE7CFF-76B5-4758-89F8-C2C008E38D2A}" type="pres">
      <dgm:prSet presAssocID="{9559BF7E-CB23-4E07-BF0E-8850536CAF89}" presName="child" presStyleLbl="alignAccFollowNode1" presStyleIdx="1" presStyleCnt="3" custScaleY="182696">
        <dgm:presLayoutVars>
          <dgm:chMax val="0"/>
          <dgm:bulletEnabled val="1"/>
        </dgm:presLayoutVars>
      </dgm:prSet>
      <dgm:spPr/>
      <dgm:t>
        <a:bodyPr/>
        <a:lstStyle/>
        <a:p>
          <a:endParaRPr lang="es-ES"/>
        </a:p>
      </dgm:t>
    </dgm:pt>
    <dgm:pt modelId="{9B985E02-4E02-4AC0-8FD5-8AFC7AB6F617}" type="pres">
      <dgm:prSet presAssocID="{A7B69822-9B2F-4E63-919F-141474C151AD}" presName="hSp" presStyleCnt="0"/>
      <dgm:spPr/>
    </dgm:pt>
    <dgm:pt modelId="{04CC0931-391B-4197-87B2-15EFE38683F7}" type="pres">
      <dgm:prSet presAssocID="{544118BC-34E8-40B0-86AB-4FBD0FD59BD7}" presName="vertFlow" presStyleCnt="0"/>
      <dgm:spPr/>
    </dgm:pt>
    <dgm:pt modelId="{27C0E48E-130D-4B1C-98A0-E0EF88E759B7}" type="pres">
      <dgm:prSet presAssocID="{544118BC-34E8-40B0-86AB-4FBD0FD59BD7}" presName="header" presStyleLbl="node1" presStyleIdx="2" presStyleCnt="3" custScaleY="153372"/>
      <dgm:spPr/>
      <dgm:t>
        <a:bodyPr/>
        <a:lstStyle/>
        <a:p>
          <a:endParaRPr lang="es-ES"/>
        </a:p>
      </dgm:t>
    </dgm:pt>
    <dgm:pt modelId="{F9CB0A76-3613-4511-B2CD-8D4D443BC7FC}" type="pres">
      <dgm:prSet presAssocID="{62155926-1C1D-4514-A41D-F8343DBDD9F6}" presName="parTrans" presStyleLbl="sibTrans2D1" presStyleIdx="2" presStyleCnt="3"/>
      <dgm:spPr/>
      <dgm:t>
        <a:bodyPr/>
        <a:lstStyle/>
        <a:p>
          <a:endParaRPr lang="es-ES"/>
        </a:p>
      </dgm:t>
    </dgm:pt>
    <dgm:pt modelId="{12793CBE-7F0F-4B19-8B53-ACC826B8D92C}" type="pres">
      <dgm:prSet presAssocID="{690F2FE7-DC99-4ABE-86F7-B23244C622A5}" presName="child" presStyleLbl="alignAccFollowNode1" presStyleIdx="2" presStyleCnt="3" custScaleX="97054" custScaleY="182696">
        <dgm:presLayoutVars>
          <dgm:chMax val="0"/>
          <dgm:bulletEnabled val="1"/>
        </dgm:presLayoutVars>
      </dgm:prSet>
      <dgm:spPr/>
      <dgm:t>
        <a:bodyPr/>
        <a:lstStyle/>
        <a:p>
          <a:endParaRPr lang="es-ES"/>
        </a:p>
      </dgm:t>
    </dgm:pt>
  </dgm:ptLst>
  <dgm:cxnLst>
    <dgm:cxn modelId="{7C7696DB-6366-4A6B-8D71-E1DA72604836}" srcId="{544118BC-34E8-40B0-86AB-4FBD0FD59BD7}" destId="{690F2FE7-DC99-4ABE-86F7-B23244C622A5}" srcOrd="0" destOrd="0" parTransId="{62155926-1C1D-4514-A41D-F8343DBDD9F6}" sibTransId="{435DBD50-143F-4C18-ACF4-E97887F0F4E3}"/>
    <dgm:cxn modelId="{70A09F13-AEA2-4D02-908A-900D1483CC30}" type="presOf" srcId="{9D068CB6-D444-4807-A458-6B83414AF832}" destId="{66CFCBDE-195A-4548-AEF6-D86C840889E4}" srcOrd="0" destOrd="0" presId="urn:microsoft.com/office/officeart/2005/8/layout/lProcess1"/>
    <dgm:cxn modelId="{188710CD-446B-4B86-8EB2-8C8BC44E567E}" type="presOf" srcId="{544118BC-34E8-40B0-86AB-4FBD0FD59BD7}" destId="{27C0E48E-130D-4B1C-98A0-E0EF88E759B7}" srcOrd="0" destOrd="0" presId="urn:microsoft.com/office/officeart/2005/8/layout/lProcess1"/>
    <dgm:cxn modelId="{D1CA02E8-03AB-4A03-8092-C1212C43E52C}" srcId="{A4E9FBAC-5D00-4C13-B951-2EDB105D7FA3}" destId="{A7B69822-9B2F-4E63-919F-141474C151AD}" srcOrd="1" destOrd="0" parTransId="{44A52696-AD33-44B4-AD2C-3E93A4C678A8}" sibTransId="{60AA7869-2526-4BE7-A40F-8DBEC90B9A4A}"/>
    <dgm:cxn modelId="{64350A66-D7A0-45E2-A104-B9B1D31D72A5}" type="presOf" srcId="{9559BF7E-CB23-4E07-BF0E-8850536CAF89}" destId="{9FAE7CFF-76B5-4758-89F8-C2C008E38D2A}" srcOrd="0" destOrd="0" presId="urn:microsoft.com/office/officeart/2005/8/layout/lProcess1"/>
    <dgm:cxn modelId="{62DD5325-3880-4891-B7F9-AC42C2FBB8A2}" type="presOf" srcId="{A4E9FBAC-5D00-4C13-B951-2EDB105D7FA3}" destId="{D1DEADA3-8379-4D3C-9D04-CD23EF7BAA46}" srcOrd="0" destOrd="0" presId="urn:microsoft.com/office/officeart/2005/8/layout/lProcess1"/>
    <dgm:cxn modelId="{AC2A6D41-0361-45D1-91AD-4FF8A3A85C1D}" srcId="{A7B69822-9B2F-4E63-919F-141474C151AD}" destId="{9559BF7E-CB23-4E07-BF0E-8850536CAF89}" srcOrd="0" destOrd="0" parTransId="{9D068CB6-D444-4807-A458-6B83414AF832}" sibTransId="{3B2A1537-2A44-4E79-A3BD-66F4BE7E5B5C}"/>
    <dgm:cxn modelId="{F160D73A-CF9A-4836-9BBD-E1FF1F48A743}" type="presOf" srcId="{A7B69822-9B2F-4E63-919F-141474C151AD}" destId="{6128915C-3EC4-497A-8826-4D4762BBF16C}" srcOrd="0" destOrd="0" presId="urn:microsoft.com/office/officeart/2005/8/layout/lProcess1"/>
    <dgm:cxn modelId="{622AE846-AA3E-4F74-87BB-2690A4F8EAB7}" type="presOf" srcId="{690F2FE7-DC99-4ABE-86F7-B23244C622A5}" destId="{12793CBE-7F0F-4B19-8B53-ACC826B8D92C}" srcOrd="0" destOrd="0" presId="urn:microsoft.com/office/officeart/2005/8/layout/lProcess1"/>
    <dgm:cxn modelId="{285B3758-4961-4980-879B-D17C30BCAD53}" srcId="{2DC8463D-E330-4EDC-9FAD-77E08C4292AA}" destId="{54BDBB95-72A8-40A3-B591-92F47E77CFDC}" srcOrd="0" destOrd="0" parTransId="{EE704B50-1D62-4EB0-8465-CE341EB13FFC}" sibTransId="{84EFC468-BA52-4435-8F23-1A2E0B8754D8}"/>
    <dgm:cxn modelId="{EB17EF0C-E1C3-4F9B-8747-649199A19642}" srcId="{A4E9FBAC-5D00-4C13-B951-2EDB105D7FA3}" destId="{544118BC-34E8-40B0-86AB-4FBD0FD59BD7}" srcOrd="2" destOrd="0" parTransId="{8EF95FA1-EE69-4846-A3BB-AD7CD10CF199}" sibTransId="{BC5CDCCC-CBD9-4558-BCDA-2137519466D8}"/>
    <dgm:cxn modelId="{68F77DCF-3DF9-4EE0-B0E6-ACFA9DF08B57}" type="presOf" srcId="{EE704B50-1D62-4EB0-8465-CE341EB13FFC}" destId="{43333073-A0CD-4916-B19A-DF1BD2B9A56A}" srcOrd="0" destOrd="0" presId="urn:microsoft.com/office/officeart/2005/8/layout/lProcess1"/>
    <dgm:cxn modelId="{47CFD9F4-54BD-4CB0-923C-BCDB8F5B3C74}" type="presOf" srcId="{54BDBB95-72A8-40A3-B591-92F47E77CFDC}" destId="{2658791D-F35D-41A0-9A19-21996CA99772}" srcOrd="0" destOrd="0" presId="urn:microsoft.com/office/officeart/2005/8/layout/lProcess1"/>
    <dgm:cxn modelId="{AF7EA259-F313-4198-B2A4-946F4B7DABB7}" type="presOf" srcId="{2DC8463D-E330-4EDC-9FAD-77E08C4292AA}" destId="{0EE85D21-21EB-4FCE-9B0B-4D74B3AB272E}" srcOrd="0" destOrd="0" presId="urn:microsoft.com/office/officeart/2005/8/layout/lProcess1"/>
    <dgm:cxn modelId="{DB2D6703-12EE-4D59-9B73-705E6EDBBCB0}" srcId="{A4E9FBAC-5D00-4C13-B951-2EDB105D7FA3}" destId="{2DC8463D-E330-4EDC-9FAD-77E08C4292AA}" srcOrd="0" destOrd="0" parTransId="{B52B00C2-E253-4F05-99C2-6C99F0DCF66B}" sibTransId="{1CE76ECF-93EB-475C-96EC-375B77F4A1F5}"/>
    <dgm:cxn modelId="{B42ED172-EE8F-44BA-A15C-9A2E63D71F41}" type="presOf" srcId="{62155926-1C1D-4514-A41D-F8343DBDD9F6}" destId="{F9CB0A76-3613-4511-B2CD-8D4D443BC7FC}" srcOrd="0" destOrd="0" presId="urn:microsoft.com/office/officeart/2005/8/layout/lProcess1"/>
    <dgm:cxn modelId="{C9628666-2D32-432E-ACC3-11967F05C07E}" type="presParOf" srcId="{D1DEADA3-8379-4D3C-9D04-CD23EF7BAA46}" destId="{6A98DF0F-43A7-44F8-A723-D612B3038907}" srcOrd="0" destOrd="0" presId="urn:microsoft.com/office/officeart/2005/8/layout/lProcess1"/>
    <dgm:cxn modelId="{025979D9-7A22-4794-A625-C1F4170E3CE1}" type="presParOf" srcId="{6A98DF0F-43A7-44F8-A723-D612B3038907}" destId="{0EE85D21-21EB-4FCE-9B0B-4D74B3AB272E}" srcOrd="0" destOrd="0" presId="urn:microsoft.com/office/officeart/2005/8/layout/lProcess1"/>
    <dgm:cxn modelId="{639D7589-420C-4663-A35E-CEF4C8B07804}" type="presParOf" srcId="{6A98DF0F-43A7-44F8-A723-D612B3038907}" destId="{43333073-A0CD-4916-B19A-DF1BD2B9A56A}" srcOrd="1" destOrd="0" presId="urn:microsoft.com/office/officeart/2005/8/layout/lProcess1"/>
    <dgm:cxn modelId="{72E6E424-4AB4-46C3-BA83-8807C8F6B9E3}" type="presParOf" srcId="{6A98DF0F-43A7-44F8-A723-D612B3038907}" destId="{2658791D-F35D-41A0-9A19-21996CA99772}" srcOrd="2" destOrd="0" presId="urn:microsoft.com/office/officeart/2005/8/layout/lProcess1"/>
    <dgm:cxn modelId="{9153DECD-CD1E-46B5-A2B2-A2588217A69E}" type="presParOf" srcId="{D1DEADA3-8379-4D3C-9D04-CD23EF7BAA46}" destId="{6A411906-3A71-4726-AEDC-AA1EAF81A904}" srcOrd="1" destOrd="0" presId="urn:microsoft.com/office/officeart/2005/8/layout/lProcess1"/>
    <dgm:cxn modelId="{8E53CDED-5D3C-4AFD-BAFA-7771283AFE14}" type="presParOf" srcId="{D1DEADA3-8379-4D3C-9D04-CD23EF7BAA46}" destId="{091F6F88-F39F-4DEF-ABDA-B5E958AC4977}" srcOrd="2" destOrd="0" presId="urn:microsoft.com/office/officeart/2005/8/layout/lProcess1"/>
    <dgm:cxn modelId="{4AC41A40-F5BE-4719-8FBE-546B930E14CD}" type="presParOf" srcId="{091F6F88-F39F-4DEF-ABDA-B5E958AC4977}" destId="{6128915C-3EC4-497A-8826-4D4762BBF16C}" srcOrd="0" destOrd="0" presId="urn:microsoft.com/office/officeart/2005/8/layout/lProcess1"/>
    <dgm:cxn modelId="{9E3CB053-E755-4A6C-A0C5-26D4F8289250}" type="presParOf" srcId="{091F6F88-F39F-4DEF-ABDA-B5E958AC4977}" destId="{66CFCBDE-195A-4548-AEF6-D86C840889E4}" srcOrd="1" destOrd="0" presId="urn:microsoft.com/office/officeart/2005/8/layout/lProcess1"/>
    <dgm:cxn modelId="{B9383141-8CFB-4A49-AF49-3E5DBD540C46}" type="presParOf" srcId="{091F6F88-F39F-4DEF-ABDA-B5E958AC4977}" destId="{9FAE7CFF-76B5-4758-89F8-C2C008E38D2A}" srcOrd="2" destOrd="0" presId="urn:microsoft.com/office/officeart/2005/8/layout/lProcess1"/>
    <dgm:cxn modelId="{27EA3665-E8B6-4ED4-8207-D0774BC42E71}" type="presParOf" srcId="{D1DEADA3-8379-4D3C-9D04-CD23EF7BAA46}" destId="{9B985E02-4E02-4AC0-8FD5-8AFC7AB6F617}" srcOrd="3" destOrd="0" presId="urn:microsoft.com/office/officeart/2005/8/layout/lProcess1"/>
    <dgm:cxn modelId="{DC5BABD3-F377-4F62-B25D-FAD2B3C2992B}" type="presParOf" srcId="{D1DEADA3-8379-4D3C-9D04-CD23EF7BAA46}" destId="{04CC0931-391B-4197-87B2-15EFE38683F7}" srcOrd="4" destOrd="0" presId="urn:microsoft.com/office/officeart/2005/8/layout/lProcess1"/>
    <dgm:cxn modelId="{4D9F1B5E-44E3-44EE-91D6-34A8B829096F}" type="presParOf" srcId="{04CC0931-391B-4197-87B2-15EFE38683F7}" destId="{27C0E48E-130D-4B1C-98A0-E0EF88E759B7}" srcOrd="0" destOrd="0" presId="urn:microsoft.com/office/officeart/2005/8/layout/lProcess1"/>
    <dgm:cxn modelId="{7078CC00-7AC6-4908-A821-04A5E8C18412}" type="presParOf" srcId="{04CC0931-391B-4197-87B2-15EFE38683F7}" destId="{F9CB0A76-3613-4511-B2CD-8D4D443BC7FC}" srcOrd="1" destOrd="0" presId="urn:microsoft.com/office/officeart/2005/8/layout/lProcess1"/>
    <dgm:cxn modelId="{74FB040E-83DB-499D-960C-9028A600C963}" type="presParOf" srcId="{04CC0931-391B-4197-87B2-15EFE38683F7}" destId="{12793CBE-7F0F-4B19-8B53-ACC826B8D92C}" srcOrd="2" destOrd="0" presId="urn:microsoft.com/office/officeart/2005/8/layout/lProcess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28AABA7-B01A-4EF0-A1DE-0F1A786241FE}" type="doc">
      <dgm:prSet loTypeId="urn:microsoft.com/office/officeart/2005/8/layout/lProcess2" loCatId="list" qsTypeId="urn:microsoft.com/office/officeart/2005/8/quickstyle/simple1" qsCatId="simple" csTypeId="urn:microsoft.com/office/officeart/2005/8/colors/accent3_2" csCatId="accent3" phldr="1"/>
      <dgm:spPr/>
      <dgm:t>
        <a:bodyPr/>
        <a:lstStyle/>
        <a:p>
          <a:endParaRPr lang="en-CA"/>
        </a:p>
      </dgm:t>
    </dgm:pt>
    <dgm:pt modelId="{43D89531-981B-45B6-BE0B-A0DEA66C70BB}">
      <dgm:prSet custT="1"/>
      <dgm:spPr>
        <a:solidFill>
          <a:schemeClr val="bg1">
            <a:lumMod val="85000"/>
          </a:schemeClr>
        </a:solidFill>
      </dgm:spPr>
      <dgm:t>
        <a:bodyPr/>
        <a:lstStyle/>
        <a:p>
          <a:pPr rtl="0"/>
          <a:r>
            <a:rPr lang="en-US" sz="3600" b="1" dirty="0" err="1">
              <a:solidFill>
                <a:schemeClr val="tx1">
                  <a:lumMod val="85000"/>
                  <a:lumOff val="15000"/>
                </a:schemeClr>
              </a:solidFill>
              <a:latin typeface="+mj-lt"/>
              <a:cs typeface="Arial" pitchFamily="34" charset="0"/>
            </a:rPr>
            <a:t>Prepárate</a:t>
          </a:r>
          <a:r>
            <a:rPr lang="en-US" sz="3600" b="1" dirty="0">
              <a:solidFill>
                <a:schemeClr val="tx1">
                  <a:lumMod val="85000"/>
                  <a:lumOff val="15000"/>
                </a:schemeClr>
              </a:solidFill>
              <a:latin typeface="+mj-lt"/>
              <a:cs typeface="Arial" pitchFamily="34" charset="0"/>
            </a:rPr>
            <a:t>...</a:t>
          </a:r>
          <a:endParaRPr lang="en-CA" sz="3600" b="1" dirty="0">
            <a:solidFill>
              <a:schemeClr val="tx1">
                <a:lumMod val="85000"/>
                <a:lumOff val="15000"/>
              </a:schemeClr>
            </a:solidFill>
            <a:latin typeface="+mj-lt"/>
            <a:cs typeface="Arial" pitchFamily="34" charset="0"/>
          </a:endParaRPr>
        </a:p>
      </dgm:t>
    </dgm:pt>
    <dgm:pt modelId="{6B229883-6ECC-472D-AAE1-C3F9B0FFDC94}" type="parTrans" cxnId="{A9C6C5CF-A861-4A6E-B104-13E2D884DEB8}">
      <dgm:prSet/>
      <dgm:spPr/>
      <dgm:t>
        <a:bodyPr/>
        <a:lstStyle/>
        <a:p>
          <a:endParaRPr lang="en-CA" sz="2600"/>
        </a:p>
      </dgm:t>
    </dgm:pt>
    <dgm:pt modelId="{2CFF4B69-CC74-40A0-A9EE-52E0C4A07E70}" type="sibTrans" cxnId="{A9C6C5CF-A861-4A6E-B104-13E2D884DEB8}">
      <dgm:prSet/>
      <dgm:spPr/>
      <dgm:t>
        <a:bodyPr/>
        <a:lstStyle/>
        <a:p>
          <a:endParaRPr lang="en-CA" sz="2600"/>
        </a:p>
      </dgm:t>
    </dgm:pt>
    <dgm:pt modelId="{BC501558-111E-4D0B-BA29-F0B0E60C075A}">
      <dgm:prSet custT="1"/>
      <dgm:spPr>
        <a:solidFill>
          <a:srgbClr val="FF9900"/>
        </a:solidFill>
        <a:ln w="38100">
          <a:solidFill>
            <a:schemeClr val="tx1">
              <a:lumMod val="85000"/>
              <a:lumOff val="15000"/>
            </a:schemeClr>
          </a:solidFill>
        </a:ln>
      </dgm:spPr>
      <dgm:t>
        <a:bodyPr/>
        <a:lstStyle/>
        <a:p>
          <a:pPr rtl="0"/>
          <a:r>
            <a:rPr lang="en-US" sz="2300" b="1" dirty="0">
              <a:solidFill>
                <a:schemeClr val="tx1"/>
              </a:solidFill>
            </a:rPr>
            <a:t>No </a:t>
          </a:r>
          <a:r>
            <a:rPr lang="en-US" sz="2300" b="1" dirty="0" err="1">
              <a:solidFill>
                <a:schemeClr val="tx1"/>
              </a:solidFill>
            </a:rPr>
            <a:t>trate</a:t>
          </a:r>
          <a:r>
            <a:rPr lang="en-US" sz="2300" b="1" dirty="0">
              <a:solidFill>
                <a:schemeClr val="tx1"/>
              </a:solidFill>
            </a:rPr>
            <a:t> a un casco con </a:t>
          </a:r>
          <a:r>
            <a:rPr lang="en-US" sz="2300" b="1" dirty="0" err="1">
              <a:solidFill>
                <a:schemeClr val="tx1"/>
              </a:solidFill>
            </a:rPr>
            <a:t>rudeza</a:t>
          </a:r>
          <a:r>
            <a:rPr lang="en-US" sz="2300" b="1" dirty="0">
              <a:solidFill>
                <a:schemeClr val="tx1"/>
              </a:solidFill>
            </a:rPr>
            <a:t>.</a:t>
          </a:r>
          <a:endParaRPr lang="en-CA" sz="2300" b="1" dirty="0">
            <a:solidFill>
              <a:schemeClr val="tx1"/>
            </a:solidFill>
          </a:endParaRPr>
        </a:p>
      </dgm:t>
    </dgm:pt>
    <dgm:pt modelId="{66C16646-669E-434A-A1C2-A98C841F8E3B}" type="parTrans" cxnId="{420B8AA4-A699-474E-9186-3BAAE430F02B}">
      <dgm:prSet/>
      <dgm:spPr/>
      <dgm:t>
        <a:bodyPr/>
        <a:lstStyle/>
        <a:p>
          <a:endParaRPr lang="en-US" sz="2600"/>
        </a:p>
      </dgm:t>
    </dgm:pt>
    <dgm:pt modelId="{4BF7C505-E40F-46CD-9583-BA6D01269276}" type="sibTrans" cxnId="{420B8AA4-A699-474E-9186-3BAAE430F02B}">
      <dgm:prSet/>
      <dgm:spPr/>
      <dgm:t>
        <a:bodyPr/>
        <a:lstStyle/>
        <a:p>
          <a:endParaRPr lang="en-US" sz="2600"/>
        </a:p>
      </dgm:t>
    </dgm:pt>
    <dgm:pt modelId="{DE5E63A2-EABC-41B7-AE5E-DF5602193262}">
      <dgm:prSet custT="1"/>
      <dgm:spPr>
        <a:solidFill>
          <a:srgbClr val="FF9900"/>
        </a:solidFill>
        <a:ln w="38100">
          <a:solidFill>
            <a:schemeClr val="tx1">
              <a:lumMod val="85000"/>
              <a:lumOff val="15000"/>
            </a:schemeClr>
          </a:solidFill>
        </a:ln>
      </dgm:spPr>
      <dgm:t>
        <a:bodyPr/>
        <a:lstStyle/>
        <a:p>
          <a:pPr rtl="0"/>
          <a:r>
            <a:rPr lang="en-US" sz="2300" b="1" dirty="0">
              <a:solidFill>
                <a:schemeClr val="tx1"/>
              </a:solidFill>
            </a:rPr>
            <a:t>No </a:t>
          </a:r>
          <a:r>
            <a:rPr lang="en-US" sz="2300" b="1" dirty="0" err="1">
              <a:solidFill>
                <a:schemeClr val="tx1"/>
              </a:solidFill>
            </a:rPr>
            <a:t>altere</a:t>
          </a:r>
          <a:r>
            <a:rPr lang="en-US" sz="2300" b="1" dirty="0">
              <a:solidFill>
                <a:schemeClr val="tx1"/>
              </a:solidFill>
            </a:rPr>
            <a:t> </a:t>
          </a:r>
          <a:r>
            <a:rPr lang="en-US" sz="2300" b="1" dirty="0" err="1">
              <a:solidFill>
                <a:schemeClr val="tx1"/>
              </a:solidFill>
            </a:rPr>
            <a:t>su</a:t>
          </a:r>
          <a:r>
            <a:rPr lang="en-US" sz="2300" b="1" dirty="0">
              <a:solidFill>
                <a:schemeClr val="tx1"/>
              </a:solidFill>
            </a:rPr>
            <a:t> casco </a:t>
          </a:r>
          <a:r>
            <a:rPr lang="en-US" sz="2300" b="1" dirty="0" err="1">
              <a:solidFill>
                <a:schemeClr val="tx1"/>
              </a:solidFill>
            </a:rPr>
            <a:t>pintándolo</a:t>
          </a:r>
          <a:r>
            <a:rPr lang="en-US" sz="2300" b="1" dirty="0">
              <a:solidFill>
                <a:schemeClr val="tx1"/>
              </a:solidFill>
            </a:rPr>
            <a:t>.</a:t>
          </a:r>
          <a:endParaRPr lang="en-CA" sz="2300" b="1" dirty="0">
            <a:solidFill>
              <a:schemeClr val="tx1"/>
            </a:solidFill>
          </a:endParaRPr>
        </a:p>
      </dgm:t>
    </dgm:pt>
    <dgm:pt modelId="{AF263D47-2805-415D-94F7-21597B530EB6}" type="parTrans" cxnId="{3F8EB8C7-2AF5-45AC-96CB-DD8B7C15DD23}">
      <dgm:prSet/>
      <dgm:spPr/>
      <dgm:t>
        <a:bodyPr/>
        <a:lstStyle/>
        <a:p>
          <a:endParaRPr lang="en-US"/>
        </a:p>
      </dgm:t>
    </dgm:pt>
    <dgm:pt modelId="{E90ADEAF-105C-4095-9A7C-71CD9088D1C6}" type="sibTrans" cxnId="{3F8EB8C7-2AF5-45AC-96CB-DD8B7C15DD23}">
      <dgm:prSet/>
      <dgm:spPr/>
      <dgm:t>
        <a:bodyPr/>
        <a:lstStyle/>
        <a:p>
          <a:endParaRPr lang="en-US"/>
        </a:p>
      </dgm:t>
    </dgm:pt>
    <dgm:pt modelId="{4B4ADD01-4148-45AC-9438-F837971F3964}">
      <dgm:prSet custT="1"/>
      <dgm:spPr>
        <a:solidFill>
          <a:srgbClr val="FF9900"/>
        </a:solidFill>
        <a:ln w="38100">
          <a:solidFill>
            <a:schemeClr val="tx1">
              <a:lumMod val="85000"/>
              <a:lumOff val="15000"/>
            </a:schemeClr>
          </a:solidFill>
        </a:ln>
      </dgm:spPr>
      <dgm:t>
        <a:bodyPr/>
        <a:lstStyle/>
        <a:p>
          <a:pPr rtl="0"/>
          <a:r>
            <a:rPr lang="es-ES" sz="2300" b="1" dirty="0">
              <a:solidFill>
                <a:schemeClr val="tx1"/>
              </a:solidFill>
            </a:rPr>
            <a:t>Mantén tu casco alejado de las temperaturas extremas</a:t>
          </a:r>
          <a:endParaRPr lang="en-CA" sz="2300" b="1" dirty="0">
            <a:solidFill>
              <a:schemeClr val="tx1"/>
            </a:solidFill>
          </a:endParaRPr>
        </a:p>
      </dgm:t>
    </dgm:pt>
    <dgm:pt modelId="{95C2EC7B-37A8-4BB0-88DA-802A076D15FB}" type="parTrans" cxnId="{3BCCF0FF-CC06-415F-A1FF-9F17F7A45AA1}">
      <dgm:prSet/>
      <dgm:spPr/>
      <dgm:t>
        <a:bodyPr/>
        <a:lstStyle/>
        <a:p>
          <a:endParaRPr lang="en-US"/>
        </a:p>
      </dgm:t>
    </dgm:pt>
    <dgm:pt modelId="{D15A3377-C219-48A8-A169-B70908D35723}" type="sibTrans" cxnId="{3BCCF0FF-CC06-415F-A1FF-9F17F7A45AA1}">
      <dgm:prSet/>
      <dgm:spPr/>
      <dgm:t>
        <a:bodyPr/>
        <a:lstStyle/>
        <a:p>
          <a:endParaRPr lang="en-US"/>
        </a:p>
      </dgm:t>
    </dgm:pt>
    <dgm:pt modelId="{C3D970BF-4958-463C-A696-3E67B2CD46E5}">
      <dgm:prSet custT="1"/>
      <dgm:spPr>
        <a:solidFill>
          <a:srgbClr val="FF9900"/>
        </a:solidFill>
        <a:ln w="38100">
          <a:solidFill>
            <a:schemeClr val="tx1">
              <a:lumMod val="85000"/>
              <a:lumOff val="15000"/>
            </a:schemeClr>
          </a:solidFill>
        </a:ln>
      </dgm:spPr>
      <dgm:t>
        <a:bodyPr/>
        <a:lstStyle/>
        <a:p>
          <a:pPr rtl="0"/>
          <a:r>
            <a:rPr lang="es-ES" sz="2300" b="1" dirty="0">
              <a:solidFill>
                <a:schemeClr val="tx1"/>
              </a:solidFill>
            </a:rPr>
            <a:t>Lávate el casco periódicamente con agua y jabón suave.</a:t>
          </a:r>
          <a:endParaRPr lang="en-CA" sz="2300" b="1" dirty="0">
            <a:solidFill>
              <a:schemeClr val="tx1"/>
            </a:solidFill>
          </a:endParaRPr>
        </a:p>
      </dgm:t>
    </dgm:pt>
    <dgm:pt modelId="{1E8CEF13-BDCE-461C-847D-0F3B91E7036F}" type="parTrans" cxnId="{F5B7BAD4-5E77-44CA-8853-AD1EF571003B}">
      <dgm:prSet/>
      <dgm:spPr/>
      <dgm:t>
        <a:bodyPr/>
        <a:lstStyle/>
        <a:p>
          <a:endParaRPr lang="en-US"/>
        </a:p>
      </dgm:t>
    </dgm:pt>
    <dgm:pt modelId="{E43237BB-C9BE-4CAA-9CC2-59C67AC7BC27}" type="sibTrans" cxnId="{F5B7BAD4-5E77-44CA-8853-AD1EF571003B}">
      <dgm:prSet/>
      <dgm:spPr/>
      <dgm:t>
        <a:bodyPr/>
        <a:lstStyle/>
        <a:p>
          <a:endParaRPr lang="en-US"/>
        </a:p>
      </dgm:t>
    </dgm:pt>
    <dgm:pt modelId="{480048BA-7621-418D-91F6-CC87727F68A7}">
      <dgm:prSet custT="1"/>
      <dgm:spPr>
        <a:solidFill>
          <a:srgbClr val="FF9900"/>
        </a:solidFill>
        <a:ln w="38100">
          <a:solidFill>
            <a:schemeClr val="tx1">
              <a:lumMod val="85000"/>
              <a:lumOff val="15000"/>
            </a:schemeClr>
          </a:solidFill>
        </a:ln>
      </dgm:spPr>
      <dgm:t>
        <a:bodyPr/>
        <a:lstStyle/>
        <a:p>
          <a:pPr rtl="0"/>
          <a:r>
            <a:rPr lang="es-ES" sz="2300" b="1" dirty="0">
              <a:solidFill>
                <a:schemeClr val="tx1"/>
              </a:solidFill>
            </a:rPr>
            <a:t>No utilice disolventes de la industria para limpiar un casco.</a:t>
          </a:r>
          <a:endParaRPr lang="en-CA" sz="2300" b="1" dirty="0">
            <a:solidFill>
              <a:schemeClr val="tx1"/>
            </a:solidFill>
          </a:endParaRPr>
        </a:p>
      </dgm:t>
    </dgm:pt>
    <dgm:pt modelId="{00036CB6-A855-4DA4-83B6-E94DD072039B}" type="parTrans" cxnId="{D3EF95BD-172E-4403-8185-8969BAFE91C6}">
      <dgm:prSet/>
      <dgm:spPr/>
      <dgm:t>
        <a:bodyPr/>
        <a:lstStyle/>
        <a:p>
          <a:endParaRPr lang="en-US"/>
        </a:p>
      </dgm:t>
    </dgm:pt>
    <dgm:pt modelId="{7B6A7A80-DF71-4680-A531-2EB6F0987058}" type="sibTrans" cxnId="{D3EF95BD-172E-4403-8185-8969BAFE91C6}">
      <dgm:prSet/>
      <dgm:spPr/>
      <dgm:t>
        <a:bodyPr/>
        <a:lstStyle/>
        <a:p>
          <a:endParaRPr lang="en-US"/>
        </a:p>
      </dgm:t>
    </dgm:pt>
    <dgm:pt modelId="{9AF27B93-0F60-43E0-B5A2-A5870CCA3482}" type="pres">
      <dgm:prSet presAssocID="{528AABA7-B01A-4EF0-A1DE-0F1A786241FE}" presName="theList" presStyleCnt="0">
        <dgm:presLayoutVars>
          <dgm:dir/>
          <dgm:animLvl val="lvl"/>
          <dgm:resizeHandles val="exact"/>
        </dgm:presLayoutVars>
      </dgm:prSet>
      <dgm:spPr/>
      <dgm:t>
        <a:bodyPr/>
        <a:lstStyle/>
        <a:p>
          <a:endParaRPr lang="es-ES"/>
        </a:p>
      </dgm:t>
    </dgm:pt>
    <dgm:pt modelId="{375C97D2-2427-471B-AF12-68D951C4811A}" type="pres">
      <dgm:prSet presAssocID="{43D89531-981B-45B6-BE0B-A0DEA66C70BB}" presName="compNode" presStyleCnt="0"/>
      <dgm:spPr/>
    </dgm:pt>
    <dgm:pt modelId="{8EEEA7E7-99F1-48CB-BF26-D03F034F17BC}" type="pres">
      <dgm:prSet presAssocID="{43D89531-981B-45B6-BE0B-A0DEA66C70BB}" presName="aNode" presStyleLbl="bgShp" presStyleIdx="0" presStyleCnt="1" custLinFactNeighborX="4214" custLinFactNeighborY="-1004"/>
      <dgm:spPr/>
      <dgm:t>
        <a:bodyPr/>
        <a:lstStyle/>
        <a:p>
          <a:endParaRPr lang="es-ES"/>
        </a:p>
      </dgm:t>
    </dgm:pt>
    <dgm:pt modelId="{EE359448-A53E-4693-8C9C-1A4DC817565C}" type="pres">
      <dgm:prSet presAssocID="{43D89531-981B-45B6-BE0B-A0DEA66C70BB}" presName="textNode" presStyleLbl="bgShp" presStyleIdx="0" presStyleCnt="1"/>
      <dgm:spPr/>
      <dgm:t>
        <a:bodyPr/>
        <a:lstStyle/>
        <a:p>
          <a:endParaRPr lang="es-ES"/>
        </a:p>
      </dgm:t>
    </dgm:pt>
    <dgm:pt modelId="{EAAAB887-B8D0-4710-875A-FD8B6FB64748}" type="pres">
      <dgm:prSet presAssocID="{43D89531-981B-45B6-BE0B-A0DEA66C70BB}" presName="compChildNode" presStyleCnt="0"/>
      <dgm:spPr/>
    </dgm:pt>
    <dgm:pt modelId="{7384E7D9-4A0A-43F2-820C-266CA37D139E}" type="pres">
      <dgm:prSet presAssocID="{43D89531-981B-45B6-BE0B-A0DEA66C70BB}" presName="theInnerList" presStyleCnt="0"/>
      <dgm:spPr/>
    </dgm:pt>
    <dgm:pt modelId="{CEAAAAE9-E88E-4B4A-A8CF-89142E41A9DF}" type="pres">
      <dgm:prSet presAssocID="{DE5E63A2-EABC-41B7-AE5E-DF5602193262}" presName="childNode" presStyleLbl="node1" presStyleIdx="0" presStyleCnt="5">
        <dgm:presLayoutVars>
          <dgm:bulletEnabled val="1"/>
        </dgm:presLayoutVars>
      </dgm:prSet>
      <dgm:spPr/>
      <dgm:t>
        <a:bodyPr/>
        <a:lstStyle/>
        <a:p>
          <a:endParaRPr lang="es-ES"/>
        </a:p>
      </dgm:t>
    </dgm:pt>
    <dgm:pt modelId="{91539F71-AACC-4AA7-861A-AEE440ED7F4F}" type="pres">
      <dgm:prSet presAssocID="{DE5E63A2-EABC-41B7-AE5E-DF5602193262}" presName="aSpace2" presStyleCnt="0"/>
      <dgm:spPr/>
    </dgm:pt>
    <dgm:pt modelId="{0AC89279-37C2-4EDE-ADC3-CC5F76D4FE61}" type="pres">
      <dgm:prSet presAssocID="{4B4ADD01-4148-45AC-9438-F837971F3964}" presName="childNode" presStyleLbl="node1" presStyleIdx="1" presStyleCnt="5">
        <dgm:presLayoutVars>
          <dgm:bulletEnabled val="1"/>
        </dgm:presLayoutVars>
      </dgm:prSet>
      <dgm:spPr/>
      <dgm:t>
        <a:bodyPr/>
        <a:lstStyle/>
        <a:p>
          <a:endParaRPr lang="es-ES"/>
        </a:p>
      </dgm:t>
    </dgm:pt>
    <dgm:pt modelId="{566C7288-3D50-4DBA-B883-614C5388CA11}" type="pres">
      <dgm:prSet presAssocID="{4B4ADD01-4148-45AC-9438-F837971F3964}" presName="aSpace2" presStyleCnt="0"/>
      <dgm:spPr/>
    </dgm:pt>
    <dgm:pt modelId="{34D190E6-CC44-42A7-8956-9B574F2444D1}" type="pres">
      <dgm:prSet presAssocID="{BC501558-111E-4D0B-BA29-F0B0E60C075A}" presName="childNode" presStyleLbl="node1" presStyleIdx="2" presStyleCnt="5">
        <dgm:presLayoutVars>
          <dgm:bulletEnabled val="1"/>
        </dgm:presLayoutVars>
      </dgm:prSet>
      <dgm:spPr/>
      <dgm:t>
        <a:bodyPr/>
        <a:lstStyle/>
        <a:p>
          <a:endParaRPr lang="es-ES"/>
        </a:p>
      </dgm:t>
    </dgm:pt>
    <dgm:pt modelId="{46E2E9F7-36F7-44EC-8B10-98C7754FE070}" type="pres">
      <dgm:prSet presAssocID="{BC501558-111E-4D0B-BA29-F0B0E60C075A}" presName="aSpace2" presStyleCnt="0"/>
      <dgm:spPr/>
    </dgm:pt>
    <dgm:pt modelId="{984D524D-A856-4D80-9C4C-814647CD4FD1}" type="pres">
      <dgm:prSet presAssocID="{C3D970BF-4958-463C-A696-3E67B2CD46E5}" presName="childNode" presStyleLbl="node1" presStyleIdx="3" presStyleCnt="5">
        <dgm:presLayoutVars>
          <dgm:bulletEnabled val="1"/>
        </dgm:presLayoutVars>
      </dgm:prSet>
      <dgm:spPr/>
      <dgm:t>
        <a:bodyPr/>
        <a:lstStyle/>
        <a:p>
          <a:endParaRPr lang="es-ES"/>
        </a:p>
      </dgm:t>
    </dgm:pt>
    <dgm:pt modelId="{547EB6FB-CA6C-4F98-9B8D-0468A3326374}" type="pres">
      <dgm:prSet presAssocID="{C3D970BF-4958-463C-A696-3E67B2CD46E5}" presName="aSpace2" presStyleCnt="0"/>
      <dgm:spPr/>
    </dgm:pt>
    <dgm:pt modelId="{11E9F21E-14BC-4EFA-ADBA-ACAA3763B0EB}" type="pres">
      <dgm:prSet presAssocID="{480048BA-7621-418D-91F6-CC87727F68A7}" presName="childNode" presStyleLbl="node1" presStyleIdx="4" presStyleCnt="5" custScaleY="106185">
        <dgm:presLayoutVars>
          <dgm:bulletEnabled val="1"/>
        </dgm:presLayoutVars>
      </dgm:prSet>
      <dgm:spPr/>
      <dgm:t>
        <a:bodyPr/>
        <a:lstStyle/>
        <a:p>
          <a:endParaRPr lang="es-ES"/>
        </a:p>
      </dgm:t>
    </dgm:pt>
  </dgm:ptLst>
  <dgm:cxnLst>
    <dgm:cxn modelId="{420B8AA4-A699-474E-9186-3BAAE430F02B}" srcId="{43D89531-981B-45B6-BE0B-A0DEA66C70BB}" destId="{BC501558-111E-4D0B-BA29-F0B0E60C075A}" srcOrd="2" destOrd="0" parTransId="{66C16646-669E-434A-A1C2-A98C841F8E3B}" sibTransId="{4BF7C505-E40F-46CD-9583-BA6D01269276}"/>
    <dgm:cxn modelId="{5F397BE4-A4DA-4D2C-B34B-09F4F42B608E}" type="presOf" srcId="{DE5E63A2-EABC-41B7-AE5E-DF5602193262}" destId="{CEAAAAE9-E88E-4B4A-A8CF-89142E41A9DF}" srcOrd="0" destOrd="0" presId="urn:microsoft.com/office/officeart/2005/8/layout/lProcess2"/>
    <dgm:cxn modelId="{C2C1189B-24C1-4539-ABD3-B59BC152FECA}" type="presOf" srcId="{528AABA7-B01A-4EF0-A1DE-0F1A786241FE}" destId="{9AF27B93-0F60-43E0-B5A2-A5870CCA3482}" srcOrd="0" destOrd="0" presId="urn:microsoft.com/office/officeart/2005/8/layout/lProcess2"/>
    <dgm:cxn modelId="{36963D3A-F5D7-4A98-8971-E37A73B0B180}" type="presOf" srcId="{43D89531-981B-45B6-BE0B-A0DEA66C70BB}" destId="{EE359448-A53E-4693-8C9C-1A4DC817565C}" srcOrd="1" destOrd="0" presId="urn:microsoft.com/office/officeart/2005/8/layout/lProcess2"/>
    <dgm:cxn modelId="{D3EF95BD-172E-4403-8185-8969BAFE91C6}" srcId="{43D89531-981B-45B6-BE0B-A0DEA66C70BB}" destId="{480048BA-7621-418D-91F6-CC87727F68A7}" srcOrd="4" destOrd="0" parTransId="{00036CB6-A855-4DA4-83B6-E94DD072039B}" sibTransId="{7B6A7A80-DF71-4680-A531-2EB6F0987058}"/>
    <dgm:cxn modelId="{3F8EB8C7-2AF5-45AC-96CB-DD8B7C15DD23}" srcId="{43D89531-981B-45B6-BE0B-A0DEA66C70BB}" destId="{DE5E63A2-EABC-41B7-AE5E-DF5602193262}" srcOrd="0" destOrd="0" parTransId="{AF263D47-2805-415D-94F7-21597B530EB6}" sibTransId="{E90ADEAF-105C-4095-9A7C-71CD9088D1C6}"/>
    <dgm:cxn modelId="{884D63BB-B76D-4617-88DE-039188FAF640}" type="presOf" srcId="{480048BA-7621-418D-91F6-CC87727F68A7}" destId="{11E9F21E-14BC-4EFA-ADBA-ACAA3763B0EB}" srcOrd="0" destOrd="0" presId="urn:microsoft.com/office/officeart/2005/8/layout/lProcess2"/>
    <dgm:cxn modelId="{A9C6C5CF-A861-4A6E-B104-13E2D884DEB8}" srcId="{528AABA7-B01A-4EF0-A1DE-0F1A786241FE}" destId="{43D89531-981B-45B6-BE0B-A0DEA66C70BB}" srcOrd="0" destOrd="0" parTransId="{6B229883-6ECC-472D-AAE1-C3F9B0FFDC94}" sibTransId="{2CFF4B69-CC74-40A0-A9EE-52E0C4A07E70}"/>
    <dgm:cxn modelId="{F5B7BAD4-5E77-44CA-8853-AD1EF571003B}" srcId="{43D89531-981B-45B6-BE0B-A0DEA66C70BB}" destId="{C3D970BF-4958-463C-A696-3E67B2CD46E5}" srcOrd="3" destOrd="0" parTransId="{1E8CEF13-BDCE-461C-847D-0F3B91E7036F}" sibTransId="{E43237BB-C9BE-4CAA-9CC2-59C67AC7BC27}"/>
    <dgm:cxn modelId="{94E9B2FE-A43A-419F-9875-CD35C51313A9}" type="presOf" srcId="{4B4ADD01-4148-45AC-9438-F837971F3964}" destId="{0AC89279-37C2-4EDE-ADC3-CC5F76D4FE61}" srcOrd="0" destOrd="0" presId="urn:microsoft.com/office/officeart/2005/8/layout/lProcess2"/>
    <dgm:cxn modelId="{3BCCF0FF-CC06-415F-A1FF-9F17F7A45AA1}" srcId="{43D89531-981B-45B6-BE0B-A0DEA66C70BB}" destId="{4B4ADD01-4148-45AC-9438-F837971F3964}" srcOrd="1" destOrd="0" parTransId="{95C2EC7B-37A8-4BB0-88DA-802A076D15FB}" sibTransId="{D15A3377-C219-48A8-A169-B70908D35723}"/>
    <dgm:cxn modelId="{6F4ADCA5-0B75-4C8F-B1DD-8363E2BD50DB}" type="presOf" srcId="{BC501558-111E-4D0B-BA29-F0B0E60C075A}" destId="{34D190E6-CC44-42A7-8956-9B574F2444D1}" srcOrd="0" destOrd="0" presId="urn:microsoft.com/office/officeart/2005/8/layout/lProcess2"/>
    <dgm:cxn modelId="{70AFE050-AD33-46D6-AD44-8EF6D9E07CB3}" type="presOf" srcId="{C3D970BF-4958-463C-A696-3E67B2CD46E5}" destId="{984D524D-A856-4D80-9C4C-814647CD4FD1}" srcOrd="0" destOrd="0" presId="urn:microsoft.com/office/officeart/2005/8/layout/lProcess2"/>
    <dgm:cxn modelId="{15D27142-B18F-4352-8C27-670E096C1054}" type="presOf" srcId="{43D89531-981B-45B6-BE0B-A0DEA66C70BB}" destId="{8EEEA7E7-99F1-48CB-BF26-D03F034F17BC}" srcOrd="0" destOrd="0" presId="urn:microsoft.com/office/officeart/2005/8/layout/lProcess2"/>
    <dgm:cxn modelId="{798C72FF-0302-4CC3-851F-0314AD1D0905}" type="presParOf" srcId="{9AF27B93-0F60-43E0-B5A2-A5870CCA3482}" destId="{375C97D2-2427-471B-AF12-68D951C4811A}" srcOrd="0" destOrd="0" presId="urn:microsoft.com/office/officeart/2005/8/layout/lProcess2"/>
    <dgm:cxn modelId="{8BDF9AA8-1017-4087-A75A-FFAD54CFB927}" type="presParOf" srcId="{375C97D2-2427-471B-AF12-68D951C4811A}" destId="{8EEEA7E7-99F1-48CB-BF26-D03F034F17BC}" srcOrd="0" destOrd="0" presId="urn:microsoft.com/office/officeart/2005/8/layout/lProcess2"/>
    <dgm:cxn modelId="{37549E4D-3BBB-48C9-91CB-7F542BD2A5E0}" type="presParOf" srcId="{375C97D2-2427-471B-AF12-68D951C4811A}" destId="{EE359448-A53E-4693-8C9C-1A4DC817565C}" srcOrd="1" destOrd="0" presId="urn:microsoft.com/office/officeart/2005/8/layout/lProcess2"/>
    <dgm:cxn modelId="{78C1952F-6CAD-41BF-B6FF-8F37D19430C7}" type="presParOf" srcId="{375C97D2-2427-471B-AF12-68D951C4811A}" destId="{EAAAB887-B8D0-4710-875A-FD8B6FB64748}" srcOrd="2" destOrd="0" presId="urn:microsoft.com/office/officeart/2005/8/layout/lProcess2"/>
    <dgm:cxn modelId="{54EC467E-9734-4B90-9914-B96E4EE0DDB5}" type="presParOf" srcId="{EAAAB887-B8D0-4710-875A-FD8B6FB64748}" destId="{7384E7D9-4A0A-43F2-820C-266CA37D139E}" srcOrd="0" destOrd="0" presId="urn:microsoft.com/office/officeart/2005/8/layout/lProcess2"/>
    <dgm:cxn modelId="{DFE80637-377F-4563-8691-4C830492ABCC}" type="presParOf" srcId="{7384E7D9-4A0A-43F2-820C-266CA37D139E}" destId="{CEAAAAE9-E88E-4B4A-A8CF-89142E41A9DF}" srcOrd="0" destOrd="0" presId="urn:microsoft.com/office/officeart/2005/8/layout/lProcess2"/>
    <dgm:cxn modelId="{FFA30087-7ECE-4515-AA07-90C366DC48F5}" type="presParOf" srcId="{7384E7D9-4A0A-43F2-820C-266CA37D139E}" destId="{91539F71-AACC-4AA7-861A-AEE440ED7F4F}" srcOrd="1" destOrd="0" presId="urn:microsoft.com/office/officeart/2005/8/layout/lProcess2"/>
    <dgm:cxn modelId="{89CB5A8B-03CD-43A1-89FC-0D9F85DF2B65}" type="presParOf" srcId="{7384E7D9-4A0A-43F2-820C-266CA37D139E}" destId="{0AC89279-37C2-4EDE-ADC3-CC5F76D4FE61}" srcOrd="2" destOrd="0" presId="urn:microsoft.com/office/officeart/2005/8/layout/lProcess2"/>
    <dgm:cxn modelId="{B646D0A5-9730-445C-9EA2-FB382F47F933}" type="presParOf" srcId="{7384E7D9-4A0A-43F2-820C-266CA37D139E}" destId="{566C7288-3D50-4DBA-B883-614C5388CA11}" srcOrd="3" destOrd="0" presId="urn:microsoft.com/office/officeart/2005/8/layout/lProcess2"/>
    <dgm:cxn modelId="{5EAE2A15-342A-4AD1-9EB4-AA8044181F18}" type="presParOf" srcId="{7384E7D9-4A0A-43F2-820C-266CA37D139E}" destId="{34D190E6-CC44-42A7-8956-9B574F2444D1}" srcOrd="4" destOrd="0" presId="urn:microsoft.com/office/officeart/2005/8/layout/lProcess2"/>
    <dgm:cxn modelId="{A5820FF2-2AA9-4D82-B76F-A5CE3995A909}" type="presParOf" srcId="{7384E7D9-4A0A-43F2-820C-266CA37D139E}" destId="{46E2E9F7-36F7-44EC-8B10-98C7754FE070}" srcOrd="5" destOrd="0" presId="urn:microsoft.com/office/officeart/2005/8/layout/lProcess2"/>
    <dgm:cxn modelId="{1A8C65A6-E956-46BF-9CAF-97BC556B13B9}" type="presParOf" srcId="{7384E7D9-4A0A-43F2-820C-266CA37D139E}" destId="{984D524D-A856-4D80-9C4C-814647CD4FD1}" srcOrd="6" destOrd="0" presId="urn:microsoft.com/office/officeart/2005/8/layout/lProcess2"/>
    <dgm:cxn modelId="{E22004BF-3CF7-42F9-BA2E-ACC528036132}" type="presParOf" srcId="{7384E7D9-4A0A-43F2-820C-266CA37D139E}" destId="{547EB6FB-CA6C-4F98-9B8D-0468A3326374}" srcOrd="7" destOrd="0" presId="urn:microsoft.com/office/officeart/2005/8/layout/lProcess2"/>
    <dgm:cxn modelId="{EC2ED690-F504-456E-B856-7A04BF864146}" type="presParOf" srcId="{7384E7D9-4A0A-43F2-820C-266CA37D139E}" destId="{11E9F21E-14BC-4EFA-ADBA-ACAA3763B0EB}" srcOrd="8" destOrd="0" presId="urn:microsoft.com/office/officeart/2005/8/layout/lProcess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0D8E0A2-1234-4D37-94CA-E7AA5BA9769E}" type="doc">
      <dgm:prSet loTypeId="urn:microsoft.com/office/officeart/2005/8/layout/process1" loCatId="process" qsTypeId="urn:microsoft.com/office/officeart/2005/8/quickstyle/simple1" qsCatId="simple" csTypeId="urn:microsoft.com/office/officeart/2005/8/colors/accent1_2" csCatId="accent1" phldr="1"/>
      <dgm:spPr/>
      <dgm:t>
        <a:bodyPr/>
        <a:lstStyle/>
        <a:p>
          <a:endParaRPr lang="en-CA"/>
        </a:p>
      </dgm:t>
    </dgm:pt>
    <dgm:pt modelId="{294E306E-00B5-432B-B9BB-341069F91F09}">
      <dgm:prSet custT="1"/>
      <dgm:spPr>
        <a:solidFill>
          <a:schemeClr val="bg1">
            <a:lumMod val="65000"/>
          </a:schemeClr>
        </a:solidFill>
        <a:ln w="38100">
          <a:solidFill>
            <a:schemeClr val="bg1">
              <a:lumMod val="50000"/>
            </a:schemeClr>
          </a:solidFill>
        </a:ln>
      </dgm:spPr>
      <dgm:t>
        <a:bodyPr/>
        <a:lstStyle/>
        <a:p>
          <a:pPr algn="ctr" rtl="0"/>
          <a:r>
            <a:rPr lang="en-US" sz="3600" b="1" dirty="0" err="1">
              <a:solidFill>
                <a:schemeClr val="tx1"/>
              </a:solidFill>
            </a:rPr>
            <a:t>Siempre</a:t>
          </a:r>
          <a:r>
            <a:rPr lang="en-US" sz="3600" b="1" dirty="0">
              <a:solidFill>
                <a:schemeClr val="tx1"/>
              </a:solidFill>
            </a:rPr>
            <a:t> </a:t>
          </a:r>
          <a:r>
            <a:rPr lang="en-US" sz="3600" b="1" dirty="0" err="1">
              <a:solidFill>
                <a:schemeClr val="tx1"/>
              </a:solidFill>
            </a:rPr>
            <a:t>usa</a:t>
          </a:r>
          <a:r>
            <a:rPr lang="en-US" sz="3600" b="1" dirty="0">
              <a:solidFill>
                <a:schemeClr val="tx1"/>
              </a:solidFill>
            </a:rPr>
            <a:t> </a:t>
          </a:r>
          <a:r>
            <a:rPr lang="en-US" sz="3600" b="1" dirty="0" err="1">
              <a:solidFill>
                <a:schemeClr val="tx1"/>
              </a:solidFill>
            </a:rPr>
            <a:t>tu</a:t>
          </a:r>
          <a:r>
            <a:rPr lang="en-US" sz="3600" b="1" dirty="0">
              <a:solidFill>
                <a:schemeClr val="tx1"/>
              </a:solidFill>
            </a:rPr>
            <a:t> casco.</a:t>
          </a:r>
          <a:endParaRPr lang="en-CA" sz="3600" b="1" dirty="0">
            <a:solidFill>
              <a:schemeClr val="tx1"/>
            </a:solidFill>
          </a:endParaRPr>
        </a:p>
      </dgm:t>
    </dgm:pt>
    <dgm:pt modelId="{9DD4D81E-5283-47B0-ACE7-5A43B7FAB5A0}" type="parTrans" cxnId="{4F696343-34E5-45E5-9126-C1AA1E73B175}">
      <dgm:prSet/>
      <dgm:spPr/>
      <dgm:t>
        <a:bodyPr/>
        <a:lstStyle/>
        <a:p>
          <a:pPr algn="ctr"/>
          <a:endParaRPr lang="en-CA"/>
        </a:p>
      </dgm:t>
    </dgm:pt>
    <dgm:pt modelId="{52C98C88-B9F2-43BD-A6E2-B7AD78AFB5B5}" type="sibTrans" cxnId="{4F696343-34E5-45E5-9126-C1AA1E73B175}">
      <dgm:prSet/>
      <dgm:spPr>
        <a:solidFill>
          <a:schemeClr val="bg1">
            <a:lumMod val="65000"/>
          </a:schemeClr>
        </a:solidFill>
      </dgm:spPr>
      <dgm:t>
        <a:bodyPr/>
        <a:lstStyle/>
        <a:p>
          <a:pPr algn="ctr"/>
          <a:endParaRPr lang="en-CA" dirty="0"/>
        </a:p>
      </dgm:t>
    </dgm:pt>
    <dgm:pt modelId="{9EFEEE33-5268-465F-8FC6-AA9D0EBE2C65}">
      <dgm:prSet/>
      <dgm:spPr>
        <a:solidFill>
          <a:srgbClr val="FF9900"/>
        </a:solidFill>
        <a:ln w="38100">
          <a:solidFill>
            <a:schemeClr val="tx1">
              <a:lumMod val="85000"/>
              <a:lumOff val="15000"/>
            </a:schemeClr>
          </a:solidFill>
        </a:ln>
      </dgm:spPr>
      <dgm:t>
        <a:bodyPr/>
        <a:lstStyle/>
        <a:p>
          <a:pPr algn="ctr" rtl="0"/>
          <a:r>
            <a:rPr lang="es-ES" b="1" dirty="0">
              <a:solidFill>
                <a:schemeClr val="tx1">
                  <a:lumMod val="85000"/>
                  <a:lumOff val="15000"/>
                </a:schemeClr>
              </a:solidFill>
            </a:rPr>
            <a:t>En el lugar de trabajo</a:t>
          </a:r>
          <a:endParaRPr lang="en-CA" b="1" dirty="0">
            <a:solidFill>
              <a:schemeClr val="tx1">
                <a:lumMod val="85000"/>
                <a:lumOff val="15000"/>
              </a:schemeClr>
            </a:solidFill>
          </a:endParaRPr>
        </a:p>
      </dgm:t>
    </dgm:pt>
    <dgm:pt modelId="{2F8BED50-3E6A-4EC3-89E5-558AB9283125}" type="parTrans" cxnId="{2DEAB45E-AFA2-4AE1-BEC6-D8B35ACD1520}">
      <dgm:prSet/>
      <dgm:spPr/>
      <dgm:t>
        <a:bodyPr/>
        <a:lstStyle/>
        <a:p>
          <a:pPr algn="ctr"/>
          <a:endParaRPr lang="en-CA"/>
        </a:p>
      </dgm:t>
    </dgm:pt>
    <dgm:pt modelId="{410664B6-5EB3-4175-8570-B94E745A05F2}" type="sibTrans" cxnId="{2DEAB45E-AFA2-4AE1-BEC6-D8B35ACD1520}">
      <dgm:prSet/>
      <dgm:spPr>
        <a:solidFill>
          <a:schemeClr val="bg1">
            <a:lumMod val="65000"/>
          </a:schemeClr>
        </a:solidFill>
      </dgm:spPr>
      <dgm:t>
        <a:bodyPr/>
        <a:lstStyle/>
        <a:p>
          <a:pPr algn="ctr"/>
          <a:endParaRPr lang="en-CA" dirty="0"/>
        </a:p>
      </dgm:t>
    </dgm:pt>
    <dgm:pt modelId="{B8781976-07F1-4BBE-8E58-BC72D1EB5646}">
      <dgm:prSet custT="1"/>
      <dgm:spPr>
        <a:solidFill>
          <a:schemeClr val="accent6">
            <a:lumMod val="75000"/>
          </a:schemeClr>
        </a:solidFill>
        <a:ln w="38100">
          <a:solidFill>
            <a:schemeClr val="tx1">
              <a:lumMod val="85000"/>
              <a:lumOff val="15000"/>
            </a:schemeClr>
          </a:solidFill>
        </a:ln>
      </dgm:spPr>
      <dgm:t>
        <a:bodyPr/>
        <a:lstStyle/>
        <a:p>
          <a:pPr algn="ctr" rtl="0"/>
          <a:r>
            <a:rPr lang="es-ES" sz="4000" b="1" dirty="0">
              <a:solidFill>
                <a:schemeClr val="tx1"/>
              </a:solidFill>
            </a:rPr>
            <a:t>Tu casco es inútil sentado en la cabina de tu camión</a:t>
          </a:r>
          <a:endParaRPr lang="en-CA" sz="4000" b="1" dirty="0">
            <a:solidFill>
              <a:schemeClr val="tx1"/>
            </a:solidFill>
          </a:endParaRPr>
        </a:p>
      </dgm:t>
    </dgm:pt>
    <dgm:pt modelId="{1D54140C-0209-48E0-BC65-22EBEE12FB7D}" type="parTrans" cxnId="{7D1CC77C-A523-4800-AF35-9577E8D3BE3B}">
      <dgm:prSet/>
      <dgm:spPr/>
      <dgm:t>
        <a:bodyPr/>
        <a:lstStyle/>
        <a:p>
          <a:pPr algn="ctr"/>
          <a:endParaRPr lang="en-CA"/>
        </a:p>
      </dgm:t>
    </dgm:pt>
    <dgm:pt modelId="{1E40B281-688E-46D7-8591-5830790BDA72}" type="sibTrans" cxnId="{7D1CC77C-A523-4800-AF35-9577E8D3BE3B}">
      <dgm:prSet/>
      <dgm:spPr/>
      <dgm:t>
        <a:bodyPr/>
        <a:lstStyle/>
        <a:p>
          <a:pPr algn="ctr"/>
          <a:endParaRPr lang="en-CA"/>
        </a:p>
      </dgm:t>
    </dgm:pt>
    <dgm:pt modelId="{D7E4BC5C-1424-425B-810B-09F44523859D}" type="pres">
      <dgm:prSet presAssocID="{00D8E0A2-1234-4D37-94CA-E7AA5BA9769E}" presName="Name0" presStyleCnt="0">
        <dgm:presLayoutVars>
          <dgm:dir/>
          <dgm:resizeHandles val="exact"/>
        </dgm:presLayoutVars>
      </dgm:prSet>
      <dgm:spPr/>
      <dgm:t>
        <a:bodyPr/>
        <a:lstStyle/>
        <a:p>
          <a:endParaRPr lang="es-ES"/>
        </a:p>
      </dgm:t>
    </dgm:pt>
    <dgm:pt modelId="{F22399D4-DADF-4063-97EC-989B4DAE6D16}" type="pres">
      <dgm:prSet presAssocID="{294E306E-00B5-432B-B9BB-341069F91F09}" presName="node" presStyleLbl="node1" presStyleIdx="0" presStyleCnt="3">
        <dgm:presLayoutVars>
          <dgm:bulletEnabled val="1"/>
        </dgm:presLayoutVars>
      </dgm:prSet>
      <dgm:spPr/>
      <dgm:t>
        <a:bodyPr/>
        <a:lstStyle/>
        <a:p>
          <a:endParaRPr lang="es-ES"/>
        </a:p>
      </dgm:t>
    </dgm:pt>
    <dgm:pt modelId="{A138F3CB-DE36-45D6-BE23-0D32668E5B54}" type="pres">
      <dgm:prSet presAssocID="{52C98C88-B9F2-43BD-A6E2-B7AD78AFB5B5}" presName="sibTrans" presStyleLbl="sibTrans2D1" presStyleIdx="0" presStyleCnt="2"/>
      <dgm:spPr/>
      <dgm:t>
        <a:bodyPr/>
        <a:lstStyle/>
        <a:p>
          <a:endParaRPr lang="es-ES"/>
        </a:p>
      </dgm:t>
    </dgm:pt>
    <dgm:pt modelId="{5DB7C841-C9E0-4784-8C1D-DCA2ED9050E8}" type="pres">
      <dgm:prSet presAssocID="{52C98C88-B9F2-43BD-A6E2-B7AD78AFB5B5}" presName="connectorText" presStyleLbl="sibTrans2D1" presStyleIdx="0" presStyleCnt="2"/>
      <dgm:spPr/>
      <dgm:t>
        <a:bodyPr/>
        <a:lstStyle/>
        <a:p>
          <a:endParaRPr lang="es-ES"/>
        </a:p>
      </dgm:t>
    </dgm:pt>
    <dgm:pt modelId="{034482E0-EDAD-4FB5-A8EA-60F57AB1A29B}" type="pres">
      <dgm:prSet presAssocID="{9EFEEE33-5268-465F-8FC6-AA9D0EBE2C65}" presName="node" presStyleLbl="node1" presStyleIdx="1" presStyleCnt="3" custLinFactNeighborX="-24876" custLinFactNeighborY="-461">
        <dgm:presLayoutVars>
          <dgm:bulletEnabled val="1"/>
        </dgm:presLayoutVars>
      </dgm:prSet>
      <dgm:spPr/>
      <dgm:t>
        <a:bodyPr/>
        <a:lstStyle/>
        <a:p>
          <a:endParaRPr lang="es-ES"/>
        </a:p>
      </dgm:t>
    </dgm:pt>
    <dgm:pt modelId="{485C28C8-14FB-4068-B644-B0FC91D3CCDB}" type="pres">
      <dgm:prSet presAssocID="{410664B6-5EB3-4175-8570-B94E745A05F2}" presName="sibTrans" presStyleLbl="sibTrans2D1" presStyleIdx="1" presStyleCnt="2"/>
      <dgm:spPr/>
      <dgm:t>
        <a:bodyPr/>
        <a:lstStyle/>
        <a:p>
          <a:endParaRPr lang="es-ES"/>
        </a:p>
      </dgm:t>
    </dgm:pt>
    <dgm:pt modelId="{3ED2F7B5-DAA9-4062-9342-2CC9E5443E86}" type="pres">
      <dgm:prSet presAssocID="{410664B6-5EB3-4175-8570-B94E745A05F2}" presName="connectorText" presStyleLbl="sibTrans2D1" presStyleIdx="1" presStyleCnt="2"/>
      <dgm:spPr/>
      <dgm:t>
        <a:bodyPr/>
        <a:lstStyle/>
        <a:p>
          <a:endParaRPr lang="es-ES"/>
        </a:p>
      </dgm:t>
    </dgm:pt>
    <dgm:pt modelId="{CB37B915-BB14-46A9-9A77-C3D963D2D0AB}" type="pres">
      <dgm:prSet presAssocID="{B8781976-07F1-4BBE-8E58-BC72D1EB5646}" presName="node" presStyleLbl="node1" presStyleIdx="2" presStyleCnt="3" custScaleX="156395" custScaleY="141400" custLinFactNeighborY="-3228">
        <dgm:presLayoutVars>
          <dgm:bulletEnabled val="1"/>
        </dgm:presLayoutVars>
      </dgm:prSet>
      <dgm:spPr/>
      <dgm:t>
        <a:bodyPr/>
        <a:lstStyle/>
        <a:p>
          <a:endParaRPr lang="es-ES"/>
        </a:p>
      </dgm:t>
    </dgm:pt>
  </dgm:ptLst>
  <dgm:cxnLst>
    <dgm:cxn modelId="{4F696343-34E5-45E5-9126-C1AA1E73B175}" srcId="{00D8E0A2-1234-4D37-94CA-E7AA5BA9769E}" destId="{294E306E-00B5-432B-B9BB-341069F91F09}" srcOrd="0" destOrd="0" parTransId="{9DD4D81E-5283-47B0-ACE7-5A43B7FAB5A0}" sibTransId="{52C98C88-B9F2-43BD-A6E2-B7AD78AFB5B5}"/>
    <dgm:cxn modelId="{2DEAB45E-AFA2-4AE1-BEC6-D8B35ACD1520}" srcId="{00D8E0A2-1234-4D37-94CA-E7AA5BA9769E}" destId="{9EFEEE33-5268-465F-8FC6-AA9D0EBE2C65}" srcOrd="1" destOrd="0" parTransId="{2F8BED50-3E6A-4EC3-89E5-558AB9283125}" sibTransId="{410664B6-5EB3-4175-8570-B94E745A05F2}"/>
    <dgm:cxn modelId="{F357FB02-95B4-4DE2-B138-53EF188A87EB}" type="presOf" srcId="{B8781976-07F1-4BBE-8E58-BC72D1EB5646}" destId="{CB37B915-BB14-46A9-9A77-C3D963D2D0AB}" srcOrd="0" destOrd="0" presId="urn:microsoft.com/office/officeart/2005/8/layout/process1"/>
    <dgm:cxn modelId="{D505E0D6-64B0-4832-B602-79CB03C77868}" type="presOf" srcId="{294E306E-00B5-432B-B9BB-341069F91F09}" destId="{F22399D4-DADF-4063-97EC-989B4DAE6D16}" srcOrd="0" destOrd="0" presId="urn:microsoft.com/office/officeart/2005/8/layout/process1"/>
    <dgm:cxn modelId="{FB6F256D-6C60-4D5F-AAC0-7004C7F8E29F}" type="presOf" srcId="{52C98C88-B9F2-43BD-A6E2-B7AD78AFB5B5}" destId="{5DB7C841-C9E0-4784-8C1D-DCA2ED9050E8}" srcOrd="1" destOrd="0" presId="urn:microsoft.com/office/officeart/2005/8/layout/process1"/>
    <dgm:cxn modelId="{8B6BFFC5-DC46-4135-A81C-B5F1526D96D0}" type="presOf" srcId="{00D8E0A2-1234-4D37-94CA-E7AA5BA9769E}" destId="{D7E4BC5C-1424-425B-810B-09F44523859D}" srcOrd="0" destOrd="0" presId="urn:microsoft.com/office/officeart/2005/8/layout/process1"/>
    <dgm:cxn modelId="{0E9E7386-28C9-492D-AE32-AC19649D0F76}" type="presOf" srcId="{9EFEEE33-5268-465F-8FC6-AA9D0EBE2C65}" destId="{034482E0-EDAD-4FB5-A8EA-60F57AB1A29B}" srcOrd="0" destOrd="0" presId="urn:microsoft.com/office/officeart/2005/8/layout/process1"/>
    <dgm:cxn modelId="{5A87C60B-B43D-4C79-AE21-E1E14B3D8A34}" type="presOf" srcId="{410664B6-5EB3-4175-8570-B94E745A05F2}" destId="{485C28C8-14FB-4068-B644-B0FC91D3CCDB}" srcOrd="0" destOrd="0" presId="urn:microsoft.com/office/officeart/2005/8/layout/process1"/>
    <dgm:cxn modelId="{D68575F8-0233-4004-A998-33D4C8E12E03}" type="presOf" srcId="{52C98C88-B9F2-43BD-A6E2-B7AD78AFB5B5}" destId="{A138F3CB-DE36-45D6-BE23-0D32668E5B54}" srcOrd="0" destOrd="0" presId="urn:microsoft.com/office/officeart/2005/8/layout/process1"/>
    <dgm:cxn modelId="{7CEE6DD4-8C5E-447A-A181-1D0D6B326D48}" type="presOf" srcId="{410664B6-5EB3-4175-8570-B94E745A05F2}" destId="{3ED2F7B5-DAA9-4062-9342-2CC9E5443E86}" srcOrd="1" destOrd="0" presId="urn:microsoft.com/office/officeart/2005/8/layout/process1"/>
    <dgm:cxn modelId="{7D1CC77C-A523-4800-AF35-9577E8D3BE3B}" srcId="{00D8E0A2-1234-4D37-94CA-E7AA5BA9769E}" destId="{B8781976-07F1-4BBE-8E58-BC72D1EB5646}" srcOrd="2" destOrd="0" parTransId="{1D54140C-0209-48E0-BC65-22EBEE12FB7D}" sibTransId="{1E40B281-688E-46D7-8591-5830790BDA72}"/>
    <dgm:cxn modelId="{82662304-D14F-4E6C-B00C-50B42005BD8B}" type="presParOf" srcId="{D7E4BC5C-1424-425B-810B-09F44523859D}" destId="{F22399D4-DADF-4063-97EC-989B4DAE6D16}" srcOrd="0" destOrd="0" presId="urn:microsoft.com/office/officeart/2005/8/layout/process1"/>
    <dgm:cxn modelId="{94C1E6E8-52FF-46CE-9463-8C6878992B75}" type="presParOf" srcId="{D7E4BC5C-1424-425B-810B-09F44523859D}" destId="{A138F3CB-DE36-45D6-BE23-0D32668E5B54}" srcOrd="1" destOrd="0" presId="urn:microsoft.com/office/officeart/2005/8/layout/process1"/>
    <dgm:cxn modelId="{C708B94B-B98B-402D-88F4-21EB8EF32C50}" type="presParOf" srcId="{A138F3CB-DE36-45D6-BE23-0D32668E5B54}" destId="{5DB7C841-C9E0-4784-8C1D-DCA2ED9050E8}" srcOrd="0" destOrd="0" presId="urn:microsoft.com/office/officeart/2005/8/layout/process1"/>
    <dgm:cxn modelId="{8E1150ED-901A-48D5-9A64-1B763E21A412}" type="presParOf" srcId="{D7E4BC5C-1424-425B-810B-09F44523859D}" destId="{034482E0-EDAD-4FB5-A8EA-60F57AB1A29B}" srcOrd="2" destOrd="0" presId="urn:microsoft.com/office/officeart/2005/8/layout/process1"/>
    <dgm:cxn modelId="{46EAED0E-0178-461E-9E1B-A7325ADB26C4}" type="presParOf" srcId="{D7E4BC5C-1424-425B-810B-09F44523859D}" destId="{485C28C8-14FB-4068-B644-B0FC91D3CCDB}" srcOrd="3" destOrd="0" presId="urn:microsoft.com/office/officeart/2005/8/layout/process1"/>
    <dgm:cxn modelId="{75514AF7-E9CC-4E69-A714-0B0960E482DC}" type="presParOf" srcId="{485C28C8-14FB-4068-B644-B0FC91D3CCDB}" destId="{3ED2F7B5-DAA9-4062-9342-2CC9E5443E86}" srcOrd="0" destOrd="0" presId="urn:microsoft.com/office/officeart/2005/8/layout/process1"/>
    <dgm:cxn modelId="{F7E00E54-3533-4620-9760-D2EF82A3C605}" type="presParOf" srcId="{D7E4BC5C-1424-425B-810B-09F44523859D}" destId="{CB37B915-BB14-46A9-9A77-C3D963D2D0AB}" srcOrd="4" destOrd="0" presId="urn:microsoft.com/office/officeart/2005/8/layout/process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3FDE60-85E6-4D3A-9D8F-9CA8EBA7FA87}">
      <dsp:nvSpPr>
        <dsp:cNvPr id="0" name=""/>
        <dsp:cNvSpPr/>
      </dsp:nvSpPr>
      <dsp:spPr>
        <a:xfrm>
          <a:off x="3126927" y="2053154"/>
          <a:ext cx="2218795" cy="2230786"/>
        </a:xfrm>
        <a:prstGeom prst="ellipse">
          <a:avLst/>
        </a:prstGeom>
        <a:solidFill>
          <a:schemeClr val="bg1">
            <a:lumMod val="65000"/>
          </a:schemeClr>
        </a:solidFill>
        <a:ln w="25400" cap="flat" cmpd="sng" algn="ctr">
          <a:solidFill>
            <a:schemeClr val="bg1">
              <a:lumMod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en-US" sz="2200" b="1" kern="1200" dirty="0" err="1">
              <a:solidFill>
                <a:schemeClr val="tx1"/>
              </a:solidFill>
            </a:rPr>
            <a:t>Cascos</a:t>
          </a:r>
          <a:r>
            <a:rPr lang="en-US" sz="2200" b="1" kern="1200" dirty="0">
              <a:solidFill>
                <a:schemeClr val="tx1"/>
              </a:solidFill>
            </a:rPr>
            <a:t> </a:t>
          </a:r>
          <a:r>
            <a:rPr lang="en-US" sz="2200" b="1" kern="1200" dirty="0" err="1">
              <a:solidFill>
                <a:schemeClr val="tx1"/>
              </a:solidFill>
            </a:rPr>
            <a:t>duros</a:t>
          </a:r>
          <a:endParaRPr lang="en-US" sz="2200" b="1" kern="1200" dirty="0">
            <a:solidFill>
              <a:schemeClr val="tx1"/>
            </a:solidFill>
          </a:endParaRPr>
        </a:p>
      </dsp:txBody>
      <dsp:txXfrm>
        <a:off x="3451862" y="2379845"/>
        <a:ext cx="1568925" cy="1577404"/>
      </dsp:txXfrm>
    </dsp:sp>
    <dsp:sp modelId="{93BB36BC-68E7-4001-823E-B115259C5617}">
      <dsp:nvSpPr>
        <dsp:cNvPr id="0" name=""/>
        <dsp:cNvSpPr/>
      </dsp:nvSpPr>
      <dsp:spPr>
        <a:xfrm rot="16200000">
          <a:off x="4181612" y="1980063"/>
          <a:ext cx="109424" cy="36756"/>
        </a:xfrm>
        <a:custGeom>
          <a:avLst/>
          <a:gdLst/>
          <a:ahLst/>
          <a:cxnLst/>
          <a:rect l="0" t="0" r="0" b="0"/>
          <a:pathLst>
            <a:path>
              <a:moveTo>
                <a:pt x="0" y="18378"/>
              </a:moveTo>
              <a:lnTo>
                <a:pt x="109424" y="18378"/>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4233589" y="1995706"/>
        <a:ext cx="5471" cy="5471"/>
      </dsp:txXfrm>
    </dsp:sp>
    <dsp:sp modelId="{2B8E0A71-E2EB-4E9E-9727-6B0021778EB2}">
      <dsp:nvSpPr>
        <dsp:cNvPr id="0" name=""/>
        <dsp:cNvSpPr/>
      </dsp:nvSpPr>
      <dsp:spPr>
        <a:xfrm>
          <a:off x="3312369" y="-48055"/>
          <a:ext cx="1847910" cy="1991785"/>
        </a:xfrm>
        <a:prstGeom prst="ellipse">
          <a:avLst/>
        </a:prstGeom>
        <a:solidFill>
          <a:schemeClr val="accent6">
            <a:lumMod val="75000"/>
          </a:schemeClr>
        </a:solidFill>
        <a:ln w="25400" cap="flat" cmpd="sng" algn="ctr">
          <a:solidFill>
            <a:schemeClr val="tx1">
              <a:lumMod val="85000"/>
              <a:lumOff val="1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en-US" sz="2200" b="1" kern="1200" dirty="0" err="1" smtClean="0">
              <a:solidFill>
                <a:schemeClr val="tx1"/>
              </a:solidFill>
            </a:rPr>
            <a:t>Proteje</a:t>
          </a:r>
          <a:r>
            <a:rPr lang="en-US" sz="2200" b="1" kern="1200" dirty="0" smtClean="0">
              <a:solidFill>
                <a:schemeClr val="tx1"/>
              </a:solidFill>
            </a:rPr>
            <a:t> </a:t>
          </a:r>
          <a:r>
            <a:rPr lang="en-US" sz="2200" b="1" kern="1200" dirty="0" err="1">
              <a:solidFill>
                <a:schemeClr val="tx1"/>
              </a:solidFill>
            </a:rPr>
            <a:t>su</a:t>
          </a:r>
          <a:r>
            <a:rPr lang="en-US" sz="2200" b="1" kern="1200" dirty="0">
              <a:solidFill>
                <a:schemeClr val="tx1"/>
              </a:solidFill>
            </a:rPr>
            <a:t> cabeza</a:t>
          </a:r>
        </a:p>
      </dsp:txBody>
      <dsp:txXfrm>
        <a:off x="3582989" y="243635"/>
        <a:ext cx="1306670" cy="1408405"/>
      </dsp:txXfrm>
    </dsp:sp>
    <dsp:sp modelId="{6C010AF5-7248-4EF4-B001-43CE6275E5EE}">
      <dsp:nvSpPr>
        <dsp:cNvPr id="0" name=""/>
        <dsp:cNvSpPr/>
      </dsp:nvSpPr>
      <dsp:spPr>
        <a:xfrm>
          <a:off x="5345723" y="3150169"/>
          <a:ext cx="258468" cy="36756"/>
        </a:xfrm>
        <a:custGeom>
          <a:avLst/>
          <a:gdLst/>
          <a:ahLst/>
          <a:cxnLst/>
          <a:rect l="0" t="0" r="0" b="0"/>
          <a:pathLst>
            <a:path>
              <a:moveTo>
                <a:pt x="0" y="18378"/>
              </a:moveTo>
              <a:lnTo>
                <a:pt x="258468" y="18378"/>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5468495" y="3162086"/>
        <a:ext cx="12923" cy="12923"/>
      </dsp:txXfrm>
    </dsp:sp>
    <dsp:sp modelId="{167A56FF-4823-4F99-BB29-00F12136F628}">
      <dsp:nvSpPr>
        <dsp:cNvPr id="0" name=""/>
        <dsp:cNvSpPr/>
      </dsp:nvSpPr>
      <dsp:spPr>
        <a:xfrm>
          <a:off x="5604191" y="2315702"/>
          <a:ext cx="1705690" cy="1705690"/>
        </a:xfrm>
        <a:prstGeom prst="ellipse">
          <a:avLst/>
        </a:prstGeom>
        <a:solidFill>
          <a:schemeClr val="accent6">
            <a:lumMod val="75000"/>
          </a:schemeClr>
        </a:solidFill>
        <a:ln w="25400" cap="flat" cmpd="sng" algn="ctr">
          <a:solidFill>
            <a:schemeClr val="tx1">
              <a:lumMod val="85000"/>
              <a:lumOff val="1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en-US" sz="2200" b="1" kern="1200" dirty="0">
              <a:solidFill>
                <a:schemeClr val="tx1"/>
              </a:solidFill>
            </a:rPr>
            <a:t>Proporciona una barrera</a:t>
          </a:r>
        </a:p>
      </dsp:txBody>
      <dsp:txXfrm>
        <a:off x="5853984" y="2565495"/>
        <a:ext cx="1206104" cy="1206104"/>
      </dsp:txXfrm>
    </dsp:sp>
    <dsp:sp modelId="{1B9B0562-4F66-4F00-BD2D-BB46F261E5F7}">
      <dsp:nvSpPr>
        <dsp:cNvPr id="0" name=""/>
        <dsp:cNvSpPr/>
      </dsp:nvSpPr>
      <dsp:spPr>
        <a:xfrm rot="5400000">
          <a:off x="4110088" y="4391799"/>
          <a:ext cx="252472" cy="36756"/>
        </a:xfrm>
        <a:custGeom>
          <a:avLst/>
          <a:gdLst/>
          <a:ahLst/>
          <a:cxnLst/>
          <a:rect l="0" t="0" r="0" b="0"/>
          <a:pathLst>
            <a:path>
              <a:moveTo>
                <a:pt x="0" y="18378"/>
              </a:moveTo>
              <a:lnTo>
                <a:pt x="252472" y="18378"/>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4230013" y="4403865"/>
        <a:ext cx="12623" cy="12623"/>
      </dsp:txXfrm>
    </dsp:sp>
    <dsp:sp modelId="{2E6204B9-1A38-47BC-BD82-A539335C8865}">
      <dsp:nvSpPr>
        <dsp:cNvPr id="0" name=""/>
        <dsp:cNvSpPr/>
      </dsp:nvSpPr>
      <dsp:spPr>
        <a:xfrm>
          <a:off x="3383480" y="4536413"/>
          <a:ext cx="1705690" cy="1705690"/>
        </a:xfrm>
        <a:prstGeom prst="ellipse">
          <a:avLst/>
        </a:prstGeom>
        <a:solidFill>
          <a:schemeClr val="accent6">
            <a:lumMod val="75000"/>
          </a:schemeClr>
        </a:solidFill>
        <a:ln w="25400" cap="flat" cmpd="sng" algn="ctr">
          <a:solidFill>
            <a:schemeClr val="tx1">
              <a:lumMod val="85000"/>
              <a:lumOff val="1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en-US" sz="2200" b="1" kern="1200" dirty="0" err="1">
              <a:solidFill>
                <a:schemeClr val="tx1"/>
              </a:solidFill>
            </a:rPr>
            <a:t>Absorbe</a:t>
          </a:r>
          <a:r>
            <a:rPr lang="en-US" sz="2200" b="1" kern="1200" dirty="0">
              <a:solidFill>
                <a:schemeClr val="tx1"/>
              </a:solidFill>
            </a:rPr>
            <a:t> el </a:t>
          </a:r>
          <a:r>
            <a:rPr lang="en-US" sz="2200" b="1" kern="1200" dirty="0" err="1">
              <a:solidFill>
                <a:schemeClr val="tx1"/>
              </a:solidFill>
            </a:rPr>
            <a:t>choque</a:t>
          </a:r>
          <a:endParaRPr lang="en-US" sz="2200" b="1" kern="1200" dirty="0">
            <a:solidFill>
              <a:schemeClr val="tx1"/>
            </a:solidFill>
          </a:endParaRPr>
        </a:p>
      </dsp:txBody>
      <dsp:txXfrm>
        <a:off x="3633273" y="4786206"/>
        <a:ext cx="1206104" cy="1206104"/>
      </dsp:txXfrm>
    </dsp:sp>
    <dsp:sp modelId="{B607AE44-BBE0-436E-8FEA-834E4AE97856}">
      <dsp:nvSpPr>
        <dsp:cNvPr id="0" name=""/>
        <dsp:cNvSpPr/>
      </dsp:nvSpPr>
      <dsp:spPr>
        <a:xfrm rot="10800000">
          <a:off x="2988181" y="3150169"/>
          <a:ext cx="138745" cy="36756"/>
        </a:xfrm>
        <a:custGeom>
          <a:avLst/>
          <a:gdLst/>
          <a:ahLst/>
          <a:cxnLst/>
          <a:rect l="0" t="0" r="0" b="0"/>
          <a:pathLst>
            <a:path>
              <a:moveTo>
                <a:pt x="0" y="18378"/>
              </a:moveTo>
              <a:lnTo>
                <a:pt x="138745" y="18378"/>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rot="10800000">
        <a:off x="3054085" y="3165079"/>
        <a:ext cx="6937" cy="6937"/>
      </dsp:txXfrm>
    </dsp:sp>
    <dsp:sp modelId="{D0672701-F4C5-4FB2-992A-8FB8C400CB17}">
      <dsp:nvSpPr>
        <dsp:cNvPr id="0" name=""/>
        <dsp:cNvSpPr/>
      </dsp:nvSpPr>
      <dsp:spPr>
        <a:xfrm>
          <a:off x="1043046" y="2276471"/>
          <a:ext cx="1945134" cy="1784151"/>
        </a:xfrm>
        <a:prstGeom prst="ellipse">
          <a:avLst/>
        </a:prstGeom>
        <a:solidFill>
          <a:schemeClr val="accent6">
            <a:lumMod val="75000"/>
          </a:schemeClr>
        </a:solidFill>
        <a:ln w="25400" cap="flat" cmpd="sng" algn="ctr">
          <a:solidFill>
            <a:schemeClr val="tx1">
              <a:lumMod val="85000"/>
              <a:lumOff val="1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en-US" sz="2200" b="1" kern="1200" dirty="0" err="1">
              <a:solidFill>
                <a:schemeClr val="tx1"/>
              </a:solidFill>
            </a:rPr>
            <a:t>Previene</a:t>
          </a:r>
          <a:r>
            <a:rPr lang="en-US" sz="2200" b="1" kern="1200" dirty="0">
              <a:solidFill>
                <a:schemeClr val="tx1"/>
              </a:solidFill>
            </a:rPr>
            <a:t> la </a:t>
          </a:r>
          <a:r>
            <a:rPr lang="en-US" sz="2200" b="1" kern="1200" dirty="0" err="1">
              <a:solidFill>
                <a:schemeClr val="tx1"/>
              </a:solidFill>
            </a:rPr>
            <a:t>lesión</a:t>
          </a:r>
          <a:r>
            <a:rPr lang="en-US" sz="2200" b="1" kern="1200" dirty="0">
              <a:solidFill>
                <a:schemeClr val="tx1"/>
              </a:solidFill>
            </a:rPr>
            <a:t> cerebral</a:t>
          </a:r>
        </a:p>
      </dsp:txBody>
      <dsp:txXfrm>
        <a:off x="1327904" y="2537754"/>
        <a:ext cx="1375418" cy="126158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BDF385-7A3D-47E7-A2E1-43C8EA6D904A}">
      <dsp:nvSpPr>
        <dsp:cNvPr id="0" name=""/>
        <dsp:cNvSpPr/>
      </dsp:nvSpPr>
      <dsp:spPr>
        <a:xfrm>
          <a:off x="3193" y="308246"/>
          <a:ext cx="2756402" cy="1076277"/>
        </a:xfrm>
        <a:prstGeom prst="chevron">
          <a:avLst/>
        </a:prstGeom>
        <a:solidFill>
          <a:srgbClr val="FF9900"/>
        </a:solidFill>
        <a:ln w="25400" cap="flat" cmpd="sng" algn="ctr">
          <a:solidFill>
            <a:schemeClr val="tx1">
              <a:lumMod val="85000"/>
              <a:lumOff val="1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16510" rIns="0" bIns="16510" numCol="1" spcCol="1270" anchor="ctr" anchorCtr="0">
          <a:noAutofit/>
        </a:bodyPr>
        <a:lstStyle/>
        <a:p>
          <a:pPr lvl="0" algn="ctr" defTabSz="1155700" rtl="0">
            <a:lnSpc>
              <a:spcPct val="90000"/>
            </a:lnSpc>
            <a:spcBef>
              <a:spcPct val="0"/>
            </a:spcBef>
            <a:spcAft>
              <a:spcPct val="35000"/>
            </a:spcAft>
          </a:pPr>
          <a:r>
            <a:rPr lang="en-US" sz="2600" b="1" kern="1200" dirty="0" err="1">
              <a:solidFill>
                <a:schemeClr val="tx1"/>
              </a:solidFill>
            </a:rPr>
            <a:t>Anfitrión</a:t>
          </a:r>
          <a:r>
            <a:rPr lang="en-US" sz="2600" b="1" kern="1200" dirty="0">
              <a:solidFill>
                <a:schemeClr val="tx1"/>
              </a:solidFill>
            </a:rPr>
            <a:t> de los peligros</a:t>
          </a:r>
          <a:endParaRPr lang="en-CA" sz="2600" b="1" kern="1200" dirty="0">
            <a:solidFill>
              <a:schemeClr val="tx1"/>
            </a:solidFill>
          </a:endParaRPr>
        </a:p>
      </dsp:txBody>
      <dsp:txXfrm>
        <a:off x="541332" y="308246"/>
        <a:ext cx="1680125" cy="1076277"/>
      </dsp:txXfrm>
    </dsp:sp>
    <dsp:sp modelId="{B25D09E2-8A53-4025-A9A6-155515405200}">
      <dsp:nvSpPr>
        <dsp:cNvPr id="0" name=""/>
        <dsp:cNvSpPr/>
      </dsp:nvSpPr>
      <dsp:spPr>
        <a:xfrm>
          <a:off x="2378007" y="36587"/>
          <a:ext cx="3122718" cy="1388627"/>
        </a:xfrm>
        <a:prstGeom prst="chevron">
          <a:avLst/>
        </a:prstGeom>
        <a:solidFill>
          <a:srgbClr val="FF9900"/>
        </a:solidFill>
        <a:ln w="28575" cap="flat" cmpd="sng" algn="ctr">
          <a:solidFill>
            <a:schemeClr val="tx1">
              <a:lumMod val="85000"/>
              <a:lumOff val="15000"/>
            </a:schemeClr>
          </a:solidFill>
          <a:prstDash val="solid"/>
        </a:ln>
        <a:effectLst>
          <a:outerShdw blurRad="40000" dist="20000" dir="5400000" rotWithShape="0">
            <a:srgbClr val="000000">
              <a:alpha val="38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49530" tIns="24765" rIns="0" bIns="24765" numCol="1" spcCol="1270" anchor="ctr" anchorCtr="0">
          <a:noAutofit/>
        </a:bodyPr>
        <a:lstStyle/>
        <a:p>
          <a:pPr lvl="0" algn="ctr" defTabSz="1733550" rtl="0">
            <a:lnSpc>
              <a:spcPct val="90000"/>
            </a:lnSpc>
            <a:spcBef>
              <a:spcPct val="0"/>
            </a:spcBef>
            <a:spcAft>
              <a:spcPct val="35000"/>
            </a:spcAft>
          </a:pPr>
          <a:r>
            <a:rPr lang="en-US" sz="3900" b="1" kern="1200" dirty="0" err="1">
              <a:solidFill>
                <a:schemeClr val="tx1"/>
              </a:solidFill>
            </a:rPr>
            <a:t>Posibles</a:t>
          </a:r>
          <a:r>
            <a:rPr lang="en-US" sz="3900" b="1" kern="1200" dirty="0">
              <a:solidFill>
                <a:schemeClr val="tx1"/>
              </a:solidFill>
            </a:rPr>
            <a:t> </a:t>
          </a:r>
          <a:r>
            <a:rPr lang="en-US" sz="3900" b="1" kern="1200" dirty="0" err="1">
              <a:solidFill>
                <a:schemeClr val="tx1"/>
              </a:solidFill>
            </a:rPr>
            <a:t>lesiones</a:t>
          </a:r>
          <a:endParaRPr lang="en-CA" sz="3900" b="1" kern="1200" dirty="0">
            <a:solidFill>
              <a:schemeClr val="tx1"/>
            </a:solidFill>
          </a:endParaRPr>
        </a:p>
      </dsp:txBody>
      <dsp:txXfrm>
        <a:off x="3072321" y="36587"/>
        <a:ext cx="1734091" cy="138862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lProcess1">
  <dgm:title val=""/>
  <dgm:desc val=""/>
  <dgm:catLst>
    <dgm:cat type="process" pri="1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0" destId="2" srcOrd="0" destOrd="0"/>
        <dgm:cxn modelId="6" srcId="1" destId="3" srcOrd="1" destOrd="0"/>
        <dgm:cxn modelId="23" srcId="2" destId="21" srcOrd="0" destOrd="0"/>
        <dgm:cxn modelId="24" srcId="2" destId="22" srcOrd="1" destOrd="0"/>
        <dgm:cxn modelId="33" srcId="1" destId="31" srcOrd="0" destOrd="0"/>
      </dgm:cxnLst>
      <dgm:bg/>
      <dgm:whole/>
    </dgm:dataModel>
  </dgm:sampData>
  <dgm:styleData>
    <dgm:dataModel>
      <dgm:ptLst>
        <dgm:pt modelId="0" type="doc"/>
        <dgm:pt modelId="1"/>
        <dgm:pt modelId="11"/>
        <dgm:pt modelId="2"/>
        <dgm:pt modelId="22"/>
      </dgm:ptLst>
      <dgm:cxnLst>
        <dgm:cxn modelId="3" srcId="0" destId="1" srcOrd="0" destOrd="0"/>
        <dgm:cxn modelId="4" srcId="0" destId="2" srcOrd="0" destOrd="0"/>
        <dgm:cxn modelId="5" srcId="1" destId="11" srcOrd="0" destOrd="0"/>
        <dgm:cxn modelId="6" srcId="2" destId="2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vertAlign" val="mid"/>
          <dgm:param type="nodeHorzAlign" val="l"/>
          <dgm:param type="nodeVertAlign" val="t"/>
          <dgm:param type="fallback" val="2D"/>
        </dgm:alg>
      </dgm:if>
      <dgm:else name="Name3">
        <dgm:alg type="lin">
          <dgm:param type="linDir" val="fromR"/>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h" for="des" forName="header" refType="h"/>
      <dgm:constr type="w" for="des" forName="header" refType="h" refFor="des" refForName="header" op="equ" fact="4"/>
      <dgm:constr type="h" for="des" forName="child" refType="h" refFor="des" refForName="header" op="equ"/>
      <dgm:constr type="w" for="des" forName="child" refType="w" refFor="des" refForName="header" op="equ"/>
      <dgm:constr type="w" for="ch" forName="hSp" refType="w" refFor="des" refForName="header" op="equ" fact="0.14"/>
      <dgm:constr type="h" for="des" forName="parTrans" refType="h" refFor="des" refForName="header" op="equ" fact="0.35"/>
      <dgm:constr type="h" for="des" forName="sibTrans" refType="h" refFor="des" refForName="parTrans" op="equ"/>
      <dgm:constr type="primFontSz" for="des" forName="child" op="equ" val="65"/>
      <dgm:constr type="primFontSz" for="des" forName="header" op="equ" val="65"/>
    </dgm:constrLst>
    <dgm:ruleLst/>
    <dgm:forEach name="Name4" axis="ch" ptType="node">
      <dgm:layoutNode name="vertFlow">
        <dgm:choose name="Name5">
          <dgm:if name="Name6" func="var" arg="dir" op="equ" val="norm">
            <dgm:alg type="lin">
              <dgm:param type="linDir" val="fromT"/>
              <dgm:param type="nodeHorzAlign" val="ctr"/>
              <dgm:param type="nodeVertAlign" val="t"/>
              <dgm:param type="fallback" val="2D"/>
            </dgm:alg>
          </dgm:if>
          <dgm:else name="Name7">
            <dgm:alg type="lin">
              <dgm:param type="linDir" val="fromT"/>
              <dgm:param type="nodeHorzAlign" val="ctr"/>
              <dgm:param type="nodeVertAlign" val="t"/>
              <dgm:param type="fallback" val="2D"/>
            </dgm:alg>
          </dgm:else>
        </dgm:choose>
        <dgm:shape xmlns:r="http://schemas.openxmlformats.org/officeDocument/2006/relationships" r:blip="">
          <dgm:adjLst/>
        </dgm:shape>
        <dgm:presOf/>
        <dgm:constrLst/>
        <dgm:ruleLst/>
        <dgm:layoutNode name="header" styleLbl="node1">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8" axis="ch" ptType="parTrans" cnt="1">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connDist" fact="0.25"/>
              <dgm:constr type="endPad" refType="connDist" fact="0.25"/>
            </dgm:constrLst>
            <dgm:ruleLst/>
          </dgm:layoutNode>
        </dgm:forEach>
        <dgm:forEach name="Name9" axis="ch" ptType="node">
          <dgm:layoutNode name="child" styleLbl="alignAccFollowNode1">
            <dgm:varLst>
              <dgm:chMax val="0"/>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0" axis="followSib" ptType="sibTrans" cnt="1">
            <dgm:layoutNode name="sib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w" fact="0.25"/>
                <dgm:constr type="endPad" refType="w" fact="0.25"/>
              </dgm:constrLst>
              <dgm:ruleLst/>
            </dgm:layoutNode>
          </dgm:forEach>
        </dgm:forEach>
      </dgm:layoutNode>
      <dgm:choose name="Name11">
        <dgm:if name="Name12" axis="self" ptType="node" func="revPos" op="gte" val="2">
          <dgm:layoutNode name="hSp">
            <dgm:alg type="sp"/>
            <dgm:shape xmlns:r="http://schemas.openxmlformats.org/officeDocument/2006/relationships" r:blip="">
              <dgm:adjLst/>
            </dgm:shape>
            <dgm:presOf/>
            <dgm:constrLst/>
            <dgm:ruleLst/>
          </dgm:layoutNode>
        </dgm:if>
        <dgm:else name="Name13"/>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cs typeface="Arial" charset="0"/>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cs typeface="Arial" charset="0"/>
              </a:defRPr>
            </a:lvl1pPr>
          </a:lstStyle>
          <a:p>
            <a:pPr>
              <a:defRPr/>
            </a:pPr>
            <a:fld id="{4058D0BD-B6E4-4729-BE30-D50DB24F0122}" type="datetimeFigureOut">
              <a:rPr lang="en-US"/>
              <a:pPr>
                <a:defRPr/>
              </a:pPr>
              <a:t>5/31/2020</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cs typeface="Arial" charset="0"/>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cs typeface="Arial" charset="0"/>
              </a:defRPr>
            </a:lvl1pPr>
          </a:lstStyle>
          <a:p>
            <a:pPr>
              <a:defRPr/>
            </a:pPr>
            <a:fld id="{E1CF0A60-0ADC-45B5-B906-F81DC23F6081}" type="slidenum">
              <a:rPr lang="en-US"/>
              <a:pPr>
                <a:defRPr/>
              </a:pPr>
              <a:t>‹Nº›</a:t>
            </a:fld>
            <a:endParaRPr lang="en-US" dirty="0"/>
          </a:p>
        </p:txBody>
      </p:sp>
    </p:spTree>
    <p:extLst>
      <p:ext uri="{BB962C8B-B14F-4D97-AF65-F5344CB8AC3E}">
        <p14:creationId xmlns:p14="http://schemas.microsoft.com/office/powerpoint/2010/main" val="9149537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ea typeface="+mn-ea"/>
                <a:cs typeface="+mn-cs"/>
              </a:defRPr>
            </a:lvl1pPr>
          </a:lstStyle>
          <a:p>
            <a:pPr>
              <a:defRPr/>
            </a:pPr>
            <a:endParaRPr lang="en-US"/>
          </a:p>
        </p:txBody>
      </p:sp>
      <p:sp>
        <p:nvSpPr>
          <p:cNvPr id="409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ea typeface="+mn-ea"/>
                <a:cs typeface="+mn-cs"/>
              </a:defRPr>
            </a:lvl1pPr>
          </a:lstStyle>
          <a:p>
            <a:pPr>
              <a:defRPr/>
            </a:pPr>
            <a:endParaRPr lang="en-US"/>
          </a:p>
        </p:txBody>
      </p:sp>
      <p:sp>
        <p:nvSpPr>
          <p:cNvPr id="1331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0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10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a typeface="+mn-ea"/>
                <a:cs typeface="+mn-cs"/>
              </a:defRPr>
            </a:lvl1pPr>
          </a:lstStyle>
          <a:p>
            <a:pPr>
              <a:defRPr/>
            </a:pPr>
            <a:endParaRPr lang="en-US"/>
          </a:p>
        </p:txBody>
      </p:sp>
      <p:sp>
        <p:nvSpPr>
          <p:cNvPr id="410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ea typeface="ＭＳ Ｐゴシック" charset="-128"/>
                <a:cs typeface="+mn-cs"/>
              </a:defRPr>
            </a:lvl1pPr>
          </a:lstStyle>
          <a:p>
            <a:pPr>
              <a:defRPr/>
            </a:pPr>
            <a:fld id="{602EC7E5-8781-4162-BA81-D3583AFF610E}" type="slidenum">
              <a:rPr lang="en-US"/>
              <a:pPr>
                <a:defRPr/>
              </a:pPr>
              <a:t>‹Nº›</a:t>
            </a:fld>
            <a:endParaRPr lang="en-US" dirty="0"/>
          </a:p>
        </p:txBody>
      </p:sp>
    </p:spTree>
    <p:extLst>
      <p:ext uri="{BB962C8B-B14F-4D97-AF65-F5344CB8AC3E}">
        <p14:creationId xmlns:p14="http://schemas.microsoft.com/office/powerpoint/2010/main" val="338883537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100" kern="1200">
        <a:solidFill>
          <a:schemeClr val="tx1"/>
        </a:solidFill>
        <a:latin typeface="Arial" charset="0"/>
        <a:ea typeface="ＭＳ Ｐゴシック" charset="-128"/>
        <a:cs typeface="ＭＳ Ｐゴシック" charset="-128"/>
      </a:defRPr>
    </a:lvl1pPr>
    <a:lvl2pPr marL="455613" algn="l" rtl="0" eaLnBrk="0" fontAlgn="base" hangingPunct="0">
      <a:spcBef>
        <a:spcPct val="30000"/>
      </a:spcBef>
      <a:spcAft>
        <a:spcPct val="0"/>
      </a:spcAft>
      <a:defRPr sz="1100" kern="1200">
        <a:solidFill>
          <a:schemeClr val="tx1"/>
        </a:solidFill>
        <a:latin typeface="Arial" charset="0"/>
        <a:ea typeface="ＭＳ Ｐゴシック" charset="-128"/>
        <a:cs typeface="+mn-cs"/>
      </a:defRPr>
    </a:lvl2pPr>
    <a:lvl3pPr marL="912813" algn="l" rtl="0" eaLnBrk="0" fontAlgn="base" hangingPunct="0">
      <a:spcBef>
        <a:spcPct val="30000"/>
      </a:spcBef>
      <a:spcAft>
        <a:spcPct val="0"/>
      </a:spcAft>
      <a:defRPr sz="1100" kern="1200">
        <a:solidFill>
          <a:schemeClr val="tx1"/>
        </a:solidFill>
        <a:latin typeface="Arial" charset="0"/>
        <a:ea typeface="ＭＳ Ｐゴシック" charset="-128"/>
        <a:cs typeface="+mn-cs"/>
      </a:defRPr>
    </a:lvl3pPr>
    <a:lvl4pPr marL="1370013" algn="l" rtl="0" eaLnBrk="0" fontAlgn="base" hangingPunct="0">
      <a:spcBef>
        <a:spcPct val="30000"/>
      </a:spcBef>
      <a:spcAft>
        <a:spcPct val="0"/>
      </a:spcAft>
      <a:defRPr sz="1100" kern="1200">
        <a:solidFill>
          <a:schemeClr val="tx1"/>
        </a:solidFill>
        <a:latin typeface="Arial" charset="0"/>
        <a:ea typeface="ＭＳ Ｐゴシック" charset="-128"/>
        <a:cs typeface="+mn-cs"/>
      </a:defRPr>
    </a:lvl4pPr>
    <a:lvl5pPr marL="1827213" algn="l" rtl="0" eaLnBrk="0" fontAlgn="base" hangingPunct="0">
      <a:spcBef>
        <a:spcPct val="30000"/>
      </a:spcBef>
      <a:spcAft>
        <a:spcPct val="0"/>
      </a:spcAft>
      <a:defRPr sz="1100" kern="1200">
        <a:solidFill>
          <a:schemeClr val="tx1"/>
        </a:solidFill>
        <a:latin typeface="Arial" charset="0"/>
        <a:ea typeface="ＭＳ Ｐゴシック" charset="-128"/>
        <a:cs typeface="+mn-cs"/>
      </a:defRPr>
    </a:lvl5pPr>
    <a:lvl6pPr marL="2285534" algn="l" defTabSz="914213" rtl="0" eaLnBrk="1" latinLnBrk="0" hangingPunct="1">
      <a:defRPr sz="1100" kern="1200">
        <a:solidFill>
          <a:schemeClr val="tx1"/>
        </a:solidFill>
        <a:latin typeface="+mn-lt"/>
        <a:ea typeface="+mn-ea"/>
        <a:cs typeface="+mn-cs"/>
      </a:defRPr>
    </a:lvl6pPr>
    <a:lvl7pPr marL="2742637" algn="l" defTabSz="914213" rtl="0" eaLnBrk="1" latinLnBrk="0" hangingPunct="1">
      <a:defRPr sz="1100" kern="1200">
        <a:solidFill>
          <a:schemeClr val="tx1"/>
        </a:solidFill>
        <a:latin typeface="+mn-lt"/>
        <a:ea typeface="+mn-ea"/>
        <a:cs typeface="+mn-cs"/>
      </a:defRPr>
    </a:lvl7pPr>
    <a:lvl8pPr marL="3199745" algn="l" defTabSz="914213" rtl="0" eaLnBrk="1" latinLnBrk="0" hangingPunct="1">
      <a:defRPr sz="1100" kern="1200">
        <a:solidFill>
          <a:schemeClr val="tx1"/>
        </a:solidFill>
        <a:latin typeface="+mn-lt"/>
        <a:ea typeface="+mn-ea"/>
        <a:cs typeface="+mn-cs"/>
      </a:defRPr>
    </a:lvl8pPr>
    <a:lvl9pPr marL="3656852" algn="l" defTabSz="914213" rtl="0" eaLnBrk="1" latinLnBrk="0" hangingPunct="1">
      <a:defRPr sz="11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600">
                <a:solidFill>
                  <a:schemeClr val="tx1"/>
                </a:solidFill>
                <a:latin typeface="Arial" charset="0"/>
                <a:ea typeface="ＭＳ Ｐゴシック" pitchFamily="34" charset="-128"/>
              </a:defRPr>
            </a:lvl1pPr>
            <a:lvl2pPr marL="742950" indent="-285750" eaLnBrk="0" hangingPunct="0">
              <a:defRPr sz="2600">
                <a:solidFill>
                  <a:schemeClr val="tx1"/>
                </a:solidFill>
                <a:latin typeface="Arial" charset="0"/>
                <a:ea typeface="ＭＳ Ｐゴシック" pitchFamily="34" charset="-128"/>
              </a:defRPr>
            </a:lvl2pPr>
            <a:lvl3pPr marL="1143000" indent="-228600" eaLnBrk="0" hangingPunct="0">
              <a:defRPr sz="2600">
                <a:solidFill>
                  <a:schemeClr val="tx1"/>
                </a:solidFill>
                <a:latin typeface="Arial" charset="0"/>
                <a:ea typeface="ＭＳ Ｐゴシック" pitchFamily="34" charset="-128"/>
              </a:defRPr>
            </a:lvl3pPr>
            <a:lvl4pPr marL="1600200" indent="-228600" eaLnBrk="0" hangingPunct="0">
              <a:defRPr sz="2600">
                <a:solidFill>
                  <a:schemeClr val="tx1"/>
                </a:solidFill>
                <a:latin typeface="Arial" charset="0"/>
                <a:ea typeface="ＭＳ Ｐゴシック" pitchFamily="34" charset="-128"/>
              </a:defRPr>
            </a:lvl4pPr>
            <a:lvl5pPr marL="2057400" indent="-228600" eaLnBrk="0" hangingPunct="0">
              <a:defRPr sz="26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6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6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6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600">
                <a:solidFill>
                  <a:schemeClr val="tx1"/>
                </a:solidFill>
                <a:latin typeface="Arial" charset="0"/>
                <a:ea typeface="ＭＳ Ｐゴシック" pitchFamily="34" charset="-128"/>
              </a:defRPr>
            </a:lvl9pPr>
          </a:lstStyle>
          <a:p>
            <a:pPr eaLnBrk="1" hangingPunct="1"/>
            <a:fld id="{A0B14E92-E096-4D4A-B537-226AD215D729}" type="slidenum">
              <a:rPr lang="en-US" sz="1200" smtClean="0"/>
              <a:pPr eaLnBrk="1" hangingPunct="1"/>
              <a:t>1</a:t>
            </a:fld>
            <a:endParaRPr lang="en-US" sz="1200"/>
          </a:p>
        </p:txBody>
      </p:sp>
      <p:sp>
        <p:nvSpPr>
          <p:cNvPr id="14339" name="Rectangle 2"/>
          <p:cNvSpPr>
            <a:spLocks noGrp="1" noRot="1" noChangeAspect="1" noChangeArrowheads="1" noTextEdit="1"/>
          </p:cNvSpPr>
          <p:nvPr>
            <p:ph type="sldImg"/>
          </p:nvPr>
        </p:nvSpPr>
        <p:spPr>
          <a:ln/>
        </p:spPr>
      </p:sp>
      <p:sp>
        <p:nvSpPr>
          <p:cNvPr id="143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ea typeface="ＭＳ Ｐゴシック" pitchFamily="34" charset="-128"/>
              </a:rPr>
              <a:t>(Next Slide)</a:t>
            </a:r>
          </a:p>
        </p:txBody>
      </p:sp>
    </p:spTree>
    <p:extLst>
      <p:ext uri="{BB962C8B-B14F-4D97-AF65-F5344CB8AC3E}">
        <p14:creationId xmlns:p14="http://schemas.microsoft.com/office/powerpoint/2010/main" val="30441491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a:ln/>
        </p:spPr>
      </p:sp>
      <p:sp>
        <p:nvSpPr>
          <p:cNvPr id="153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100" kern="1200" dirty="0">
                <a:solidFill>
                  <a:schemeClr val="tx1"/>
                </a:solidFill>
                <a:effectLst/>
                <a:latin typeface="Arial" charset="0"/>
                <a:ea typeface="ＭＳ Ｐゴシック" charset="-128"/>
                <a:cs typeface="ＭＳ Ｐゴシック" charset="-128"/>
              </a:rPr>
              <a:t>Fatal or disabling head injuries happen when people are hit in the head with running equipment, tools falling from above, broken machine parts propelled through the air and many other moving and stationary objects.</a:t>
            </a:r>
          </a:p>
          <a:p>
            <a:endParaRPr lang="en-US" dirty="0">
              <a:ea typeface="ＭＳ Ｐゴシック" pitchFamily="34" charset="-128"/>
            </a:endParaRPr>
          </a:p>
          <a:p>
            <a:r>
              <a:rPr lang="en-US" dirty="0">
                <a:ea typeface="ＭＳ Ｐゴシック" pitchFamily="34" charset="-128"/>
              </a:rPr>
              <a:t>(Next Slide)</a:t>
            </a:r>
          </a:p>
        </p:txBody>
      </p:sp>
      <p:sp>
        <p:nvSpPr>
          <p:cNvPr id="153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600">
                <a:solidFill>
                  <a:schemeClr val="tx1"/>
                </a:solidFill>
                <a:latin typeface="Arial" charset="0"/>
                <a:ea typeface="ＭＳ Ｐゴシック" pitchFamily="34" charset="-128"/>
              </a:defRPr>
            </a:lvl1pPr>
            <a:lvl2pPr marL="742950" indent="-285750" eaLnBrk="0" hangingPunct="0">
              <a:defRPr sz="2600">
                <a:solidFill>
                  <a:schemeClr val="tx1"/>
                </a:solidFill>
                <a:latin typeface="Arial" charset="0"/>
                <a:ea typeface="ＭＳ Ｐゴシック" pitchFamily="34" charset="-128"/>
              </a:defRPr>
            </a:lvl2pPr>
            <a:lvl3pPr marL="1143000" indent="-228600" eaLnBrk="0" hangingPunct="0">
              <a:defRPr sz="2600">
                <a:solidFill>
                  <a:schemeClr val="tx1"/>
                </a:solidFill>
                <a:latin typeface="Arial" charset="0"/>
                <a:ea typeface="ＭＳ Ｐゴシック" pitchFamily="34" charset="-128"/>
              </a:defRPr>
            </a:lvl3pPr>
            <a:lvl4pPr marL="1600200" indent="-228600" eaLnBrk="0" hangingPunct="0">
              <a:defRPr sz="2600">
                <a:solidFill>
                  <a:schemeClr val="tx1"/>
                </a:solidFill>
                <a:latin typeface="Arial" charset="0"/>
                <a:ea typeface="ＭＳ Ｐゴシック" pitchFamily="34" charset="-128"/>
              </a:defRPr>
            </a:lvl4pPr>
            <a:lvl5pPr marL="2057400" indent="-228600" eaLnBrk="0" hangingPunct="0">
              <a:defRPr sz="26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6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6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6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600">
                <a:solidFill>
                  <a:schemeClr val="tx1"/>
                </a:solidFill>
                <a:latin typeface="Arial" charset="0"/>
                <a:ea typeface="ＭＳ Ｐゴシック" pitchFamily="34" charset="-128"/>
              </a:defRPr>
            </a:lvl9pPr>
          </a:lstStyle>
          <a:p>
            <a:pPr eaLnBrk="1" hangingPunct="1"/>
            <a:fld id="{60188C27-931F-4CD0-B10F-A0B7D5F3BD20}" type="slidenum">
              <a:rPr lang="en-US" sz="1200" smtClean="0"/>
              <a:pPr eaLnBrk="1" hangingPunct="1"/>
              <a:t>2</a:t>
            </a:fld>
            <a:endParaRPr lang="en-US" sz="1200"/>
          </a:p>
        </p:txBody>
      </p:sp>
    </p:spTree>
    <p:extLst>
      <p:ext uri="{BB962C8B-B14F-4D97-AF65-F5344CB8AC3E}">
        <p14:creationId xmlns:p14="http://schemas.microsoft.com/office/powerpoint/2010/main" val="8443094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a:ln/>
        </p:spPr>
      </p:sp>
      <p:sp>
        <p:nvSpPr>
          <p:cNvPr id="163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100" b="1" kern="1200" dirty="0">
                <a:solidFill>
                  <a:schemeClr val="tx1"/>
                </a:solidFill>
                <a:latin typeface="Arial" charset="0"/>
                <a:ea typeface="ＭＳ Ｐゴシック" charset="-128"/>
                <a:cs typeface="ＭＳ Ｐゴシック" charset="-128"/>
              </a:rPr>
              <a:t>WHAT’S AT STAKE</a:t>
            </a:r>
          </a:p>
          <a:p>
            <a:r>
              <a:rPr lang="en-US" sz="1100" kern="1200" dirty="0">
                <a:solidFill>
                  <a:schemeClr val="tx1"/>
                </a:solidFill>
                <a:latin typeface="Arial" charset="0"/>
                <a:ea typeface="ＭＳ Ｐゴシック" charset="-128"/>
                <a:cs typeface="ＭＳ Ｐゴシック" charset="-128"/>
              </a:rPr>
              <a:t/>
            </a:r>
            <a:br>
              <a:rPr lang="en-US" sz="1100" kern="1200" dirty="0">
                <a:solidFill>
                  <a:schemeClr val="tx1"/>
                </a:solidFill>
                <a:latin typeface="Arial" charset="0"/>
                <a:ea typeface="ＭＳ Ｐゴシック" charset="-128"/>
                <a:cs typeface="ＭＳ Ｐゴシック" charset="-128"/>
              </a:rPr>
            </a:br>
            <a:r>
              <a:rPr lang="en-US" sz="1100" kern="1200" dirty="0">
                <a:solidFill>
                  <a:schemeClr val="tx1"/>
                </a:solidFill>
                <a:effectLst/>
                <a:latin typeface="Arial" charset="0"/>
                <a:ea typeface="ＭＳ Ｐゴシック" charset="-128"/>
                <a:cs typeface="ＭＳ Ｐゴシック" charset="-128"/>
              </a:rPr>
              <a:t>A hardhat provides protection against many workplace hazards. It is designed to provide a barrier and absorb shock, to prevent your brain from being injured. Even a minor brain injury can change your life, making it difficult to cope with physical, mental and emotional challenges.</a:t>
            </a:r>
          </a:p>
          <a:p>
            <a:endParaRPr lang="en-US" sz="1100" kern="1200" dirty="0">
              <a:solidFill>
                <a:schemeClr val="tx1"/>
              </a:solidFill>
              <a:effectLst/>
              <a:latin typeface="Arial" charset="0"/>
              <a:ea typeface="ＭＳ Ｐゴシック" charset="-128"/>
              <a:cs typeface="ＭＳ Ｐゴシック" charset="-128"/>
            </a:endParaRPr>
          </a:p>
          <a:p>
            <a:r>
              <a:rPr lang="en-US" sz="1100" b="1" kern="1200" dirty="0">
                <a:solidFill>
                  <a:schemeClr val="tx1"/>
                </a:solidFill>
                <a:effectLst/>
                <a:latin typeface="Arial" charset="0"/>
                <a:ea typeface="ＭＳ Ｐゴシック" charset="-128"/>
                <a:cs typeface="ＭＳ Ｐゴシック" charset="-128"/>
              </a:rPr>
              <a:t>One hardhat, two parts</a:t>
            </a:r>
            <a:endParaRPr lang="en-US" sz="1100" kern="1200" dirty="0">
              <a:solidFill>
                <a:schemeClr val="tx1"/>
              </a:solidFill>
              <a:effectLst/>
              <a:latin typeface="Arial" charset="0"/>
              <a:ea typeface="ＭＳ Ｐゴシック" charset="-128"/>
              <a:cs typeface="ＭＳ Ｐゴシック" charset="-128"/>
            </a:endParaRPr>
          </a:p>
          <a:p>
            <a:r>
              <a:rPr lang="en-US" sz="1100" kern="1200" dirty="0">
                <a:solidFill>
                  <a:schemeClr val="tx1"/>
                </a:solidFill>
                <a:effectLst/>
                <a:latin typeface="Arial" charset="0"/>
                <a:ea typeface="ＭＳ Ｐゴシック" charset="-128"/>
                <a:cs typeface="ＭＳ Ｐゴシック" charset="-128"/>
              </a:rPr>
              <a:t>Hardhats are made in two distinct parts. The first is the hard outer shell that protects against impact and penetration, preventing objects from striking your head. The second part is the inner suspension system, which absorbs the shock of impacts to prevent head injury. </a:t>
            </a:r>
          </a:p>
          <a:p>
            <a:endParaRPr lang="en-US" sz="1100" kern="1200" dirty="0">
              <a:solidFill>
                <a:schemeClr val="tx1"/>
              </a:solidFill>
              <a:effectLst/>
              <a:latin typeface="Arial" charset="0"/>
              <a:ea typeface="ＭＳ Ｐゴシック" charset="-128"/>
              <a:cs typeface="ＭＳ Ｐゴシック" charset="-128"/>
            </a:endParaRPr>
          </a:p>
          <a:p>
            <a:endParaRPr lang="en-US" sz="1100" kern="1200" dirty="0">
              <a:solidFill>
                <a:schemeClr val="tx1"/>
              </a:solidFill>
              <a:effectLst/>
              <a:latin typeface="Arial" charset="0"/>
              <a:ea typeface="ＭＳ Ｐゴシック" charset="-128"/>
              <a:cs typeface="ＭＳ Ｐゴシック" charset="-128"/>
            </a:endParaRPr>
          </a:p>
          <a:p>
            <a:r>
              <a:rPr lang="en-US" sz="1100" kern="1200" dirty="0">
                <a:solidFill>
                  <a:schemeClr val="tx1"/>
                </a:solidFill>
                <a:effectLst/>
                <a:latin typeface="Arial" charset="0"/>
                <a:ea typeface="ＭＳ Ｐゴシック" charset="-128"/>
                <a:cs typeface="ＭＳ Ｐゴシック" charset="-128"/>
              </a:rPr>
              <a:t>(Next slide)</a:t>
            </a:r>
          </a:p>
        </p:txBody>
      </p:sp>
      <p:sp>
        <p:nvSpPr>
          <p:cNvPr id="163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600">
                <a:solidFill>
                  <a:schemeClr val="tx1"/>
                </a:solidFill>
                <a:latin typeface="Arial" charset="0"/>
                <a:ea typeface="ＭＳ Ｐゴシック" pitchFamily="34" charset="-128"/>
              </a:defRPr>
            </a:lvl1pPr>
            <a:lvl2pPr marL="742950" indent="-285750" eaLnBrk="0" hangingPunct="0">
              <a:defRPr sz="2600">
                <a:solidFill>
                  <a:schemeClr val="tx1"/>
                </a:solidFill>
                <a:latin typeface="Arial" charset="0"/>
                <a:ea typeface="ＭＳ Ｐゴシック" pitchFamily="34" charset="-128"/>
              </a:defRPr>
            </a:lvl2pPr>
            <a:lvl3pPr marL="1143000" indent="-228600" eaLnBrk="0" hangingPunct="0">
              <a:defRPr sz="2600">
                <a:solidFill>
                  <a:schemeClr val="tx1"/>
                </a:solidFill>
                <a:latin typeface="Arial" charset="0"/>
                <a:ea typeface="ＭＳ Ｐゴシック" pitchFamily="34" charset="-128"/>
              </a:defRPr>
            </a:lvl3pPr>
            <a:lvl4pPr marL="1600200" indent="-228600" eaLnBrk="0" hangingPunct="0">
              <a:defRPr sz="2600">
                <a:solidFill>
                  <a:schemeClr val="tx1"/>
                </a:solidFill>
                <a:latin typeface="Arial" charset="0"/>
                <a:ea typeface="ＭＳ Ｐゴシック" pitchFamily="34" charset="-128"/>
              </a:defRPr>
            </a:lvl4pPr>
            <a:lvl5pPr marL="2057400" indent="-228600" eaLnBrk="0" hangingPunct="0">
              <a:defRPr sz="26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6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6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6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600">
                <a:solidFill>
                  <a:schemeClr val="tx1"/>
                </a:solidFill>
                <a:latin typeface="Arial" charset="0"/>
                <a:ea typeface="ＭＳ Ｐゴシック" pitchFamily="34" charset="-128"/>
              </a:defRPr>
            </a:lvl9pPr>
          </a:lstStyle>
          <a:p>
            <a:pPr eaLnBrk="1" hangingPunct="1"/>
            <a:fld id="{AA510299-A1FB-4DC6-9114-B57E900F6FC2}" type="slidenum">
              <a:rPr lang="en-US" sz="1200" smtClean="0"/>
              <a:pPr eaLnBrk="1" hangingPunct="1"/>
              <a:t>3</a:t>
            </a:fld>
            <a:endParaRPr lang="en-US" sz="1200"/>
          </a:p>
        </p:txBody>
      </p:sp>
    </p:spTree>
    <p:extLst>
      <p:ext uri="{BB962C8B-B14F-4D97-AF65-F5344CB8AC3E}">
        <p14:creationId xmlns:p14="http://schemas.microsoft.com/office/powerpoint/2010/main" val="576279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a:ln/>
        </p:spPr>
      </p:sp>
      <p:sp>
        <p:nvSpPr>
          <p:cNvPr id="174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100" b="1" kern="1200" dirty="0">
                <a:solidFill>
                  <a:schemeClr val="tx1"/>
                </a:solidFill>
                <a:latin typeface="Arial" charset="0"/>
                <a:ea typeface="ＭＳ Ｐゴシック" charset="-128"/>
                <a:cs typeface="ＭＳ Ｐゴシック" charset="-128"/>
              </a:rPr>
              <a:t>WHAT CAN GO WRONG</a:t>
            </a:r>
          </a:p>
          <a:p>
            <a:r>
              <a:rPr lang="en-US" sz="1100" kern="1200" dirty="0">
                <a:solidFill>
                  <a:schemeClr val="tx1"/>
                </a:solidFill>
                <a:latin typeface="Arial" charset="0"/>
                <a:ea typeface="ＭＳ Ｐゴシック" charset="-128"/>
                <a:cs typeface="ＭＳ Ｐゴシック" charset="-128"/>
              </a:rPr>
              <a:t/>
            </a:r>
            <a:br>
              <a:rPr lang="en-US" sz="1100" kern="1200" dirty="0">
                <a:solidFill>
                  <a:schemeClr val="tx1"/>
                </a:solidFill>
                <a:latin typeface="Arial" charset="0"/>
                <a:ea typeface="ＭＳ Ｐゴシック" charset="-128"/>
                <a:cs typeface="ＭＳ Ｐゴシック" charset="-128"/>
              </a:rPr>
            </a:br>
            <a:r>
              <a:rPr lang="en-US" sz="1100" kern="1200" dirty="0">
                <a:solidFill>
                  <a:schemeClr val="tx1"/>
                </a:solidFill>
                <a:effectLst/>
                <a:latin typeface="Arial" charset="0"/>
                <a:ea typeface="ＭＳ Ｐゴシック" charset="-128"/>
                <a:cs typeface="ＭＳ Ｐゴシック" charset="-128"/>
              </a:rPr>
              <a:t>A female construction worker was working on the ground level of the site while other workers were engaged with tasks on scaffolds. Her hardhat didn’t fit properly and slipped backwards on her head. A coworker on scaffolding dropped his hammer and it struck her on her forehead, causing severe brain damage. </a:t>
            </a:r>
          </a:p>
          <a:p>
            <a:endParaRPr lang="en-US" sz="1100" kern="1200" dirty="0">
              <a:solidFill>
                <a:schemeClr val="tx1"/>
              </a:solidFill>
              <a:latin typeface="Arial" charset="0"/>
              <a:ea typeface="ＭＳ Ｐゴシック" charset="-128"/>
              <a:cs typeface="ＭＳ Ｐゴシック" charset="-128"/>
            </a:endParaRPr>
          </a:p>
          <a:p>
            <a:endParaRPr lang="en-US" dirty="0">
              <a:ea typeface="ＭＳ Ｐゴシック" pitchFamily="34" charset="-128"/>
            </a:endParaRPr>
          </a:p>
          <a:p>
            <a:r>
              <a:rPr lang="en-US" dirty="0">
                <a:ea typeface="ＭＳ Ｐゴシック" pitchFamily="34" charset="-128"/>
              </a:rPr>
              <a:t>(Next Slide)</a:t>
            </a:r>
          </a:p>
        </p:txBody>
      </p:sp>
      <p:sp>
        <p:nvSpPr>
          <p:cNvPr id="174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600">
                <a:solidFill>
                  <a:schemeClr val="tx1"/>
                </a:solidFill>
                <a:latin typeface="Arial" charset="0"/>
                <a:ea typeface="ＭＳ Ｐゴシック" pitchFamily="34" charset="-128"/>
              </a:defRPr>
            </a:lvl1pPr>
            <a:lvl2pPr marL="742950" indent="-285750" eaLnBrk="0" hangingPunct="0">
              <a:defRPr sz="2600">
                <a:solidFill>
                  <a:schemeClr val="tx1"/>
                </a:solidFill>
                <a:latin typeface="Arial" charset="0"/>
                <a:ea typeface="ＭＳ Ｐゴシック" pitchFamily="34" charset="-128"/>
              </a:defRPr>
            </a:lvl2pPr>
            <a:lvl3pPr marL="1143000" indent="-228600" eaLnBrk="0" hangingPunct="0">
              <a:defRPr sz="2600">
                <a:solidFill>
                  <a:schemeClr val="tx1"/>
                </a:solidFill>
                <a:latin typeface="Arial" charset="0"/>
                <a:ea typeface="ＭＳ Ｐゴシック" pitchFamily="34" charset="-128"/>
              </a:defRPr>
            </a:lvl3pPr>
            <a:lvl4pPr marL="1600200" indent="-228600" eaLnBrk="0" hangingPunct="0">
              <a:defRPr sz="2600">
                <a:solidFill>
                  <a:schemeClr val="tx1"/>
                </a:solidFill>
                <a:latin typeface="Arial" charset="0"/>
                <a:ea typeface="ＭＳ Ｐゴシック" pitchFamily="34" charset="-128"/>
              </a:defRPr>
            </a:lvl4pPr>
            <a:lvl5pPr marL="2057400" indent="-228600" eaLnBrk="0" hangingPunct="0">
              <a:defRPr sz="26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6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6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6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600">
                <a:solidFill>
                  <a:schemeClr val="tx1"/>
                </a:solidFill>
                <a:latin typeface="Arial" charset="0"/>
                <a:ea typeface="ＭＳ Ｐゴシック" pitchFamily="34" charset="-128"/>
              </a:defRPr>
            </a:lvl9pPr>
          </a:lstStyle>
          <a:p>
            <a:pPr eaLnBrk="1" hangingPunct="1"/>
            <a:fld id="{2F874787-11B3-411C-9C84-D9DC706CBC26}" type="slidenum">
              <a:rPr lang="en-US" sz="1200" smtClean="0"/>
              <a:pPr eaLnBrk="1" hangingPunct="1"/>
              <a:t>4</a:t>
            </a:fld>
            <a:endParaRPr lang="en-US" sz="1200"/>
          </a:p>
        </p:txBody>
      </p:sp>
    </p:spTree>
    <p:extLst>
      <p:ext uri="{BB962C8B-B14F-4D97-AF65-F5344CB8AC3E}">
        <p14:creationId xmlns:p14="http://schemas.microsoft.com/office/powerpoint/2010/main" val="41278061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a:ln/>
        </p:spPr>
      </p:sp>
      <p:sp>
        <p:nvSpPr>
          <p:cNvPr id="184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100" b="1" kern="1200" dirty="0">
                <a:solidFill>
                  <a:schemeClr val="tx1"/>
                </a:solidFill>
                <a:latin typeface="Arial" charset="0"/>
                <a:ea typeface="ＭＳ Ｐゴシック" charset="-128"/>
                <a:cs typeface="ＭＳ Ｐゴシック" charset="-128"/>
              </a:rPr>
              <a:t>HOW TO PROTECT YOURSELF</a:t>
            </a:r>
          </a:p>
          <a:p>
            <a:r>
              <a:rPr lang="en-US" sz="1100" kern="1200" dirty="0">
                <a:solidFill>
                  <a:schemeClr val="tx1"/>
                </a:solidFill>
                <a:latin typeface="Arial" charset="0"/>
                <a:ea typeface="ＭＳ Ｐゴシック" charset="-128"/>
                <a:cs typeface="ＭＳ Ｐゴシック" charset="-128"/>
              </a:rPr>
              <a:t/>
            </a:r>
            <a:br>
              <a:rPr lang="en-US" sz="1100" kern="1200" dirty="0">
                <a:solidFill>
                  <a:schemeClr val="tx1"/>
                </a:solidFill>
                <a:latin typeface="Arial" charset="0"/>
                <a:ea typeface="ＭＳ Ｐゴシック" charset="-128"/>
                <a:cs typeface="ＭＳ Ｐゴシック" charset="-128"/>
              </a:rPr>
            </a:br>
            <a:r>
              <a:rPr lang="en-US" sz="1100" b="1" kern="1200" dirty="0">
                <a:solidFill>
                  <a:schemeClr val="tx1"/>
                </a:solidFill>
                <a:effectLst/>
                <a:latin typeface="Arial" charset="0"/>
                <a:ea typeface="ＭＳ Ｐゴシック" charset="-128"/>
                <a:cs typeface="ＭＳ Ｐゴシック" charset="-128"/>
              </a:rPr>
              <a:t>Different styles and materials</a:t>
            </a:r>
            <a:endParaRPr lang="en-US" sz="1100" kern="1200" dirty="0">
              <a:solidFill>
                <a:schemeClr val="tx1"/>
              </a:solidFill>
              <a:effectLst/>
              <a:latin typeface="Arial" charset="0"/>
              <a:ea typeface="ＭＳ Ｐゴシック" charset="-128"/>
              <a:cs typeface="ＭＳ Ｐゴシック" charset="-128"/>
            </a:endParaRPr>
          </a:p>
          <a:p>
            <a:pPr marL="171450" lvl="0" indent="-171450">
              <a:buFont typeface="Arial" panose="020B0604020202020204" pitchFamily="34" charset="0"/>
              <a:buChar char="•"/>
            </a:pPr>
            <a:r>
              <a:rPr lang="en-US" sz="1100" kern="1200" dirty="0">
                <a:solidFill>
                  <a:schemeClr val="tx1"/>
                </a:solidFill>
                <a:effectLst/>
                <a:latin typeface="Arial" charset="0"/>
                <a:ea typeface="ＭＳ Ｐゴシック" charset="-128"/>
                <a:cs typeface="ＭＳ Ｐゴシック" charset="-128"/>
              </a:rPr>
              <a:t>Hardhats come in several styles, such as front brim only or full brim. They can be made of various materials such as plastic, fiberglass or aluminum.</a:t>
            </a:r>
          </a:p>
          <a:p>
            <a:pPr marL="171450" lvl="0" indent="-171450">
              <a:buFont typeface="Arial" panose="020B0604020202020204" pitchFamily="34" charset="0"/>
              <a:buChar char="•"/>
            </a:pPr>
            <a:r>
              <a:rPr lang="en-US" sz="1100" kern="1200" dirty="0">
                <a:solidFill>
                  <a:schemeClr val="tx1"/>
                </a:solidFill>
                <a:effectLst/>
                <a:latin typeface="Arial" charset="0"/>
                <a:ea typeface="ＭＳ Ｐゴシック" charset="-128"/>
                <a:cs typeface="ＭＳ Ｐゴシック" charset="-128"/>
              </a:rPr>
              <a:t>Depending on the design and the material, the hardhat is made to protect against certain hazards. Some protect the head from limited voltage or high voltage, while others provide no protection whatsoever from electrical shock. Some also protect from sparks, heat and burns to the head. </a:t>
            </a:r>
          </a:p>
          <a:p>
            <a:pPr marL="171450" lvl="0" indent="-171450">
              <a:buFont typeface="Arial" panose="020B0604020202020204" pitchFamily="34" charset="0"/>
              <a:buChar char="•"/>
            </a:pPr>
            <a:r>
              <a:rPr lang="en-US" sz="1100" kern="1200" dirty="0">
                <a:solidFill>
                  <a:schemeClr val="tx1"/>
                </a:solidFill>
                <a:effectLst/>
                <a:latin typeface="Arial" charset="0"/>
                <a:ea typeface="ＭＳ Ｐゴシック" charset="-128"/>
                <a:cs typeface="ＭＳ Ｐゴシック" charset="-128"/>
              </a:rPr>
              <a:t>Hardhats come in a variety of colors, including bright fluorescent colors for high visibility in traffic areas. They also come in different sizes.</a:t>
            </a:r>
          </a:p>
          <a:p>
            <a:pPr marL="171450" lvl="0" indent="-171450">
              <a:buFont typeface="Arial" panose="020B0604020202020204" pitchFamily="34" charset="0"/>
              <a:buChar char="•"/>
            </a:pPr>
            <a:endParaRPr lang="en-US" sz="1100" kern="1200" dirty="0">
              <a:solidFill>
                <a:schemeClr val="tx1"/>
              </a:solidFill>
              <a:effectLst/>
              <a:latin typeface="Arial" charset="0"/>
              <a:ea typeface="ＭＳ Ｐゴシック" charset="-128"/>
              <a:cs typeface="ＭＳ Ｐゴシック" charset="-128"/>
            </a:endParaRPr>
          </a:p>
          <a:p>
            <a:r>
              <a:rPr lang="en-US" sz="1100" b="1" kern="1200" dirty="0">
                <a:solidFill>
                  <a:schemeClr val="tx1"/>
                </a:solidFill>
                <a:effectLst/>
                <a:latin typeface="Arial" charset="0"/>
                <a:ea typeface="ＭＳ Ｐゴシック" charset="-128"/>
                <a:cs typeface="ＭＳ Ｐゴシック" charset="-128"/>
              </a:rPr>
              <a:t>Take care of your hardhat</a:t>
            </a:r>
            <a:endParaRPr lang="en-US" sz="1100" kern="1200" dirty="0">
              <a:solidFill>
                <a:schemeClr val="tx1"/>
              </a:solidFill>
              <a:effectLst/>
              <a:latin typeface="Arial" charset="0"/>
              <a:ea typeface="ＭＳ Ｐゴシック" charset="-128"/>
              <a:cs typeface="ＭＳ Ｐゴシック" charset="-128"/>
            </a:endParaRPr>
          </a:p>
          <a:p>
            <a:pPr marL="171450" lvl="0" indent="-171450">
              <a:buFont typeface="Arial" panose="020B0604020202020204" pitchFamily="34" charset="0"/>
              <a:buChar char="•"/>
            </a:pPr>
            <a:r>
              <a:rPr lang="en-US" sz="1100" kern="1200" dirty="0">
                <a:solidFill>
                  <a:schemeClr val="tx1"/>
                </a:solidFill>
                <a:effectLst/>
                <a:latin typeface="Arial" charset="0"/>
                <a:ea typeface="ＭＳ Ｐゴシック" charset="-128"/>
                <a:cs typeface="ＭＳ Ｐゴシック" charset="-128"/>
              </a:rPr>
              <a:t>Get help from your supervisor in choosing the right hardhat for the particular hazards of your job. Get advice in properly fitting the hat.</a:t>
            </a:r>
          </a:p>
          <a:p>
            <a:pPr marL="171450" lvl="0" indent="-171450">
              <a:buFont typeface="Arial" panose="020B0604020202020204" pitchFamily="34" charset="0"/>
              <a:buChar char="•"/>
            </a:pPr>
            <a:r>
              <a:rPr lang="en-US" sz="1100" kern="1200" dirty="0">
                <a:solidFill>
                  <a:schemeClr val="tx1"/>
                </a:solidFill>
                <a:effectLst/>
                <a:latin typeface="Arial" charset="0"/>
                <a:ea typeface="ＭＳ Ｐゴシック" charset="-128"/>
                <a:cs typeface="ＭＳ Ｐゴシック" charset="-128"/>
              </a:rPr>
              <a:t>Adjust the hardhat for a comfortable fit, so you won't be tempted to take it off. The suspension system must be adjusted to leave a space between the hard shell and your skull.</a:t>
            </a:r>
          </a:p>
          <a:p>
            <a:pPr marL="171450" lvl="0" indent="-171450">
              <a:buFont typeface="Arial" panose="020B0604020202020204" pitchFamily="34" charset="0"/>
              <a:buChar char="•"/>
            </a:pPr>
            <a:r>
              <a:rPr lang="en-US" sz="1100" kern="1200" dirty="0">
                <a:solidFill>
                  <a:schemeClr val="tx1"/>
                </a:solidFill>
                <a:effectLst/>
                <a:latin typeface="Arial" charset="0"/>
                <a:ea typeface="ＭＳ Ｐゴシック" charset="-128"/>
                <a:cs typeface="ＭＳ Ｐゴシック" charset="-128"/>
              </a:rPr>
              <a:t>Inspect your hardhat before each wearing. Check the shell for cracks, dents and other signs of damage or deterioration. Look for rips and other indications of excessive wear in the inner suspension system. Replace the hat if you find damage.</a:t>
            </a:r>
          </a:p>
          <a:p>
            <a:pPr marL="171450" lvl="0" indent="-171450">
              <a:buFont typeface="Arial" panose="020B0604020202020204" pitchFamily="34" charset="0"/>
              <a:buChar char="•"/>
            </a:pPr>
            <a:r>
              <a:rPr lang="en-US" sz="1100" kern="1200" dirty="0">
                <a:solidFill>
                  <a:schemeClr val="tx1"/>
                </a:solidFill>
                <a:effectLst/>
                <a:latin typeface="Arial" charset="0"/>
                <a:ea typeface="ＭＳ Ｐゴシック" charset="-128"/>
                <a:cs typeface="ＭＳ Ｐゴシック" charset="-128"/>
              </a:rPr>
              <a:t>If the hat has received a significant impact, replace it even if you cannot see damage. There may be hidden cracks which can affect the hat's ability to protect you in the future.</a:t>
            </a:r>
          </a:p>
          <a:p>
            <a:pPr marL="171450" lvl="0" indent="-171450">
              <a:buFont typeface="Arial" panose="020B0604020202020204" pitchFamily="34" charset="0"/>
              <a:buChar char="•"/>
            </a:pPr>
            <a:endParaRPr lang="en-US" sz="1100" kern="1200" dirty="0">
              <a:solidFill>
                <a:schemeClr val="tx1"/>
              </a:solidFill>
              <a:effectLst/>
              <a:latin typeface="Arial" charset="0"/>
              <a:ea typeface="ＭＳ Ｐゴシック" charset="-128"/>
              <a:cs typeface="ＭＳ Ｐゴシック" charset="-128"/>
            </a:endParaRPr>
          </a:p>
          <a:p>
            <a:endParaRPr lang="en-US" dirty="0">
              <a:ea typeface="ＭＳ Ｐゴシック" pitchFamily="34" charset="-128"/>
            </a:endParaRPr>
          </a:p>
          <a:p>
            <a:r>
              <a:rPr lang="en-US" dirty="0">
                <a:ea typeface="ＭＳ Ｐゴシック" pitchFamily="34" charset="-128"/>
              </a:rPr>
              <a:t>(Next Slide)</a:t>
            </a:r>
          </a:p>
        </p:txBody>
      </p:sp>
      <p:sp>
        <p:nvSpPr>
          <p:cNvPr id="184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600">
                <a:solidFill>
                  <a:schemeClr val="tx1"/>
                </a:solidFill>
                <a:latin typeface="Arial" charset="0"/>
                <a:ea typeface="ＭＳ Ｐゴシック" pitchFamily="34" charset="-128"/>
              </a:defRPr>
            </a:lvl1pPr>
            <a:lvl2pPr marL="742950" indent="-285750" eaLnBrk="0" hangingPunct="0">
              <a:defRPr sz="2600">
                <a:solidFill>
                  <a:schemeClr val="tx1"/>
                </a:solidFill>
                <a:latin typeface="Arial" charset="0"/>
                <a:ea typeface="ＭＳ Ｐゴシック" pitchFamily="34" charset="-128"/>
              </a:defRPr>
            </a:lvl2pPr>
            <a:lvl3pPr marL="1143000" indent="-228600" eaLnBrk="0" hangingPunct="0">
              <a:defRPr sz="2600">
                <a:solidFill>
                  <a:schemeClr val="tx1"/>
                </a:solidFill>
                <a:latin typeface="Arial" charset="0"/>
                <a:ea typeface="ＭＳ Ｐゴシック" pitchFamily="34" charset="-128"/>
              </a:defRPr>
            </a:lvl3pPr>
            <a:lvl4pPr marL="1600200" indent="-228600" eaLnBrk="0" hangingPunct="0">
              <a:defRPr sz="2600">
                <a:solidFill>
                  <a:schemeClr val="tx1"/>
                </a:solidFill>
                <a:latin typeface="Arial" charset="0"/>
                <a:ea typeface="ＭＳ Ｐゴシック" pitchFamily="34" charset="-128"/>
              </a:defRPr>
            </a:lvl4pPr>
            <a:lvl5pPr marL="2057400" indent="-228600" eaLnBrk="0" hangingPunct="0">
              <a:defRPr sz="26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6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6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6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600">
                <a:solidFill>
                  <a:schemeClr val="tx1"/>
                </a:solidFill>
                <a:latin typeface="Arial" charset="0"/>
                <a:ea typeface="ＭＳ Ｐゴシック" pitchFamily="34" charset="-128"/>
              </a:defRPr>
            </a:lvl9pPr>
          </a:lstStyle>
          <a:p>
            <a:pPr eaLnBrk="1" hangingPunct="1"/>
            <a:fld id="{446904B0-66B5-431F-BF92-B781B33F7C4A}" type="slidenum">
              <a:rPr lang="en-US" sz="1200" smtClean="0"/>
              <a:pPr eaLnBrk="1" hangingPunct="1"/>
              <a:t>5</a:t>
            </a:fld>
            <a:endParaRPr lang="en-US" sz="1200"/>
          </a:p>
        </p:txBody>
      </p:sp>
    </p:spTree>
    <p:extLst>
      <p:ext uri="{BB962C8B-B14F-4D97-AF65-F5344CB8AC3E}">
        <p14:creationId xmlns:p14="http://schemas.microsoft.com/office/powerpoint/2010/main" val="38790598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a:ln/>
        </p:spPr>
      </p:sp>
      <p:sp>
        <p:nvSpPr>
          <p:cNvPr id="194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lvl="0" indent="-171450">
              <a:buFont typeface="Arial" panose="020B0604020202020204" pitchFamily="34" charset="0"/>
              <a:buChar char="•"/>
            </a:pPr>
            <a:r>
              <a:rPr lang="en-US" sz="1100" kern="1200" dirty="0">
                <a:solidFill>
                  <a:schemeClr val="tx1"/>
                </a:solidFill>
                <a:effectLst/>
                <a:latin typeface="Arial" charset="0"/>
                <a:ea typeface="ＭＳ Ｐゴシック" charset="-128"/>
                <a:cs typeface="ＭＳ Ｐゴシック" charset="-128"/>
              </a:rPr>
              <a:t>Do not alter your hardhat by painting it. This can change its ability to protect you from electrical shock. Don't drill holes in it to put on accessories; instead, obtain a hat designed for use with accessories.</a:t>
            </a:r>
          </a:p>
          <a:p>
            <a:pPr marL="171450" lvl="0" indent="-171450">
              <a:buFont typeface="Arial" panose="020B0604020202020204" pitchFamily="34" charset="0"/>
              <a:buChar char="•"/>
            </a:pPr>
            <a:r>
              <a:rPr lang="en-US" sz="1100" kern="1200" dirty="0">
                <a:solidFill>
                  <a:schemeClr val="tx1"/>
                </a:solidFill>
                <a:effectLst/>
                <a:latin typeface="Arial" charset="0"/>
                <a:ea typeface="ＭＳ Ｐゴシック" charset="-128"/>
                <a:cs typeface="ＭＳ Ｐゴシック" charset="-128"/>
              </a:rPr>
              <a:t>Keep your hat away from extreme temperatures. Don't carry it in the window of a vehicle or leave it outdoors in freezing weather.</a:t>
            </a:r>
          </a:p>
          <a:p>
            <a:pPr marL="171450" lvl="0" indent="-171450">
              <a:buFont typeface="Arial" panose="020B0604020202020204" pitchFamily="34" charset="0"/>
              <a:buChar char="•"/>
            </a:pPr>
            <a:r>
              <a:rPr lang="en-US" sz="1100" kern="1200" dirty="0">
                <a:solidFill>
                  <a:schemeClr val="tx1"/>
                </a:solidFill>
                <a:effectLst/>
                <a:latin typeface="Arial" charset="0"/>
                <a:ea typeface="ＭＳ Ｐゴシック" charset="-128"/>
                <a:cs typeface="ＭＳ Ｐゴシック" charset="-128"/>
              </a:rPr>
              <a:t>Don't treat a hardhat roughly. Dropping it or throwing it can cause damage which will reduce the protection it provides.</a:t>
            </a:r>
          </a:p>
          <a:p>
            <a:pPr marL="171450" lvl="0" indent="-171450">
              <a:buFont typeface="Arial" panose="020B0604020202020204" pitchFamily="34" charset="0"/>
              <a:buChar char="•"/>
            </a:pPr>
            <a:r>
              <a:rPr lang="en-US" sz="1100" kern="1200" dirty="0">
                <a:solidFill>
                  <a:schemeClr val="tx1"/>
                </a:solidFill>
                <a:effectLst/>
                <a:latin typeface="Arial" charset="0"/>
                <a:ea typeface="ＭＳ Ｐゴシック" charset="-128"/>
                <a:cs typeface="ＭＳ Ｐゴシック" charset="-128"/>
              </a:rPr>
              <a:t>Wash your hardhat periodically with a mild soap and water. Do not use strong chemicals such as industrial solvents to clean a hardhat. You might damage the material and diminish its protective capabilities. </a:t>
            </a:r>
          </a:p>
          <a:p>
            <a:endParaRPr lang="en-US" dirty="0">
              <a:ea typeface="ＭＳ Ｐゴシック" pitchFamily="34" charset="-128"/>
            </a:endParaRPr>
          </a:p>
          <a:p>
            <a:r>
              <a:rPr lang="en-US" dirty="0">
                <a:ea typeface="ＭＳ Ｐゴシック" pitchFamily="34" charset="-128"/>
              </a:rPr>
              <a:t>(Next Slide)</a:t>
            </a:r>
          </a:p>
        </p:txBody>
      </p:sp>
      <p:sp>
        <p:nvSpPr>
          <p:cNvPr id="194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600">
                <a:solidFill>
                  <a:schemeClr val="tx1"/>
                </a:solidFill>
                <a:latin typeface="Arial" charset="0"/>
                <a:ea typeface="ＭＳ Ｐゴシック" pitchFamily="34" charset="-128"/>
              </a:defRPr>
            </a:lvl1pPr>
            <a:lvl2pPr marL="742950" indent="-285750" eaLnBrk="0" hangingPunct="0">
              <a:defRPr sz="2600">
                <a:solidFill>
                  <a:schemeClr val="tx1"/>
                </a:solidFill>
                <a:latin typeface="Arial" charset="0"/>
                <a:ea typeface="ＭＳ Ｐゴシック" pitchFamily="34" charset="-128"/>
              </a:defRPr>
            </a:lvl2pPr>
            <a:lvl3pPr marL="1143000" indent="-228600" eaLnBrk="0" hangingPunct="0">
              <a:defRPr sz="2600">
                <a:solidFill>
                  <a:schemeClr val="tx1"/>
                </a:solidFill>
                <a:latin typeface="Arial" charset="0"/>
                <a:ea typeface="ＭＳ Ｐゴシック" pitchFamily="34" charset="-128"/>
              </a:defRPr>
            </a:lvl3pPr>
            <a:lvl4pPr marL="1600200" indent="-228600" eaLnBrk="0" hangingPunct="0">
              <a:defRPr sz="2600">
                <a:solidFill>
                  <a:schemeClr val="tx1"/>
                </a:solidFill>
                <a:latin typeface="Arial" charset="0"/>
                <a:ea typeface="ＭＳ Ｐゴシック" pitchFamily="34" charset="-128"/>
              </a:defRPr>
            </a:lvl4pPr>
            <a:lvl5pPr marL="2057400" indent="-228600" eaLnBrk="0" hangingPunct="0">
              <a:defRPr sz="26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6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6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6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600">
                <a:solidFill>
                  <a:schemeClr val="tx1"/>
                </a:solidFill>
                <a:latin typeface="Arial" charset="0"/>
                <a:ea typeface="ＭＳ Ｐゴシック" pitchFamily="34" charset="-128"/>
              </a:defRPr>
            </a:lvl9pPr>
          </a:lstStyle>
          <a:p>
            <a:pPr eaLnBrk="1" hangingPunct="1"/>
            <a:fld id="{57D73898-3064-410D-B994-35F1D56313BF}" type="slidenum">
              <a:rPr lang="en-US" sz="1200" smtClean="0"/>
              <a:pPr eaLnBrk="1" hangingPunct="1"/>
              <a:t>6</a:t>
            </a:fld>
            <a:endParaRPr lang="en-US" sz="1200"/>
          </a:p>
        </p:txBody>
      </p:sp>
    </p:spTree>
    <p:extLst>
      <p:ext uri="{BB962C8B-B14F-4D97-AF65-F5344CB8AC3E}">
        <p14:creationId xmlns:p14="http://schemas.microsoft.com/office/powerpoint/2010/main" val="18659450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a:ln/>
        </p:spPr>
      </p:sp>
      <p:sp>
        <p:nvSpPr>
          <p:cNvPr id="204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CA" sz="1100" b="1" kern="1200" dirty="0">
                <a:solidFill>
                  <a:schemeClr val="tx1"/>
                </a:solidFill>
                <a:effectLst/>
                <a:latin typeface="Arial" charset="0"/>
                <a:ea typeface="ＭＳ Ｐゴシック" charset="-128"/>
                <a:cs typeface="ＭＳ Ｐゴシック" charset="-128"/>
              </a:rPr>
              <a:t>Final Word</a:t>
            </a:r>
          </a:p>
          <a:p>
            <a:endParaRPr lang="en-US" sz="1100" kern="1200" dirty="0">
              <a:solidFill>
                <a:schemeClr val="tx1"/>
              </a:solidFill>
              <a:effectLst/>
              <a:latin typeface="Arial" charset="0"/>
              <a:ea typeface="ＭＳ Ｐゴシック" charset="-128"/>
              <a:cs typeface="ＭＳ Ｐゴシック" charset="-128"/>
            </a:endParaRPr>
          </a:p>
          <a:p>
            <a:r>
              <a:rPr lang="en-US" sz="1100" i="1" kern="1200" dirty="0">
                <a:solidFill>
                  <a:schemeClr val="tx1"/>
                </a:solidFill>
                <a:effectLst/>
                <a:latin typeface="Arial" charset="0"/>
                <a:ea typeface="ＭＳ Ｐゴシック" charset="-128"/>
                <a:cs typeface="ＭＳ Ｐゴシック" charset="-128"/>
              </a:rPr>
              <a:t>Wear your hardhat at all times when you are working in a hazardous area. Your hat is useless sitting in the cab of your truck instead of on your head. </a:t>
            </a:r>
            <a:endParaRPr lang="en-US" sz="1100" kern="1200" dirty="0">
              <a:solidFill>
                <a:schemeClr val="tx1"/>
              </a:solidFill>
              <a:effectLst/>
              <a:latin typeface="Arial" charset="0"/>
              <a:ea typeface="ＭＳ Ｐゴシック" charset="-128"/>
              <a:cs typeface="ＭＳ Ｐゴシック" charset="-128"/>
            </a:endParaRPr>
          </a:p>
          <a:p>
            <a:endParaRPr lang="en-US" dirty="0">
              <a:ea typeface="ＭＳ Ｐゴシック" pitchFamily="34" charset="-128"/>
            </a:endParaRPr>
          </a:p>
          <a:p>
            <a:r>
              <a:rPr lang="en-US" dirty="0">
                <a:ea typeface="ＭＳ Ｐゴシック" pitchFamily="34" charset="-128"/>
              </a:rPr>
              <a:t>(Next Slide)</a:t>
            </a:r>
          </a:p>
        </p:txBody>
      </p:sp>
      <p:sp>
        <p:nvSpPr>
          <p:cNvPr id="204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600">
                <a:solidFill>
                  <a:schemeClr val="tx1"/>
                </a:solidFill>
                <a:latin typeface="Arial" charset="0"/>
                <a:ea typeface="ＭＳ Ｐゴシック" pitchFamily="34" charset="-128"/>
              </a:defRPr>
            </a:lvl1pPr>
            <a:lvl2pPr marL="742950" indent="-285750" eaLnBrk="0" hangingPunct="0">
              <a:defRPr sz="2600">
                <a:solidFill>
                  <a:schemeClr val="tx1"/>
                </a:solidFill>
                <a:latin typeface="Arial" charset="0"/>
                <a:ea typeface="ＭＳ Ｐゴシック" pitchFamily="34" charset="-128"/>
              </a:defRPr>
            </a:lvl2pPr>
            <a:lvl3pPr marL="1143000" indent="-228600" eaLnBrk="0" hangingPunct="0">
              <a:defRPr sz="2600">
                <a:solidFill>
                  <a:schemeClr val="tx1"/>
                </a:solidFill>
                <a:latin typeface="Arial" charset="0"/>
                <a:ea typeface="ＭＳ Ｐゴシック" pitchFamily="34" charset="-128"/>
              </a:defRPr>
            </a:lvl3pPr>
            <a:lvl4pPr marL="1600200" indent="-228600" eaLnBrk="0" hangingPunct="0">
              <a:defRPr sz="2600">
                <a:solidFill>
                  <a:schemeClr val="tx1"/>
                </a:solidFill>
                <a:latin typeface="Arial" charset="0"/>
                <a:ea typeface="ＭＳ Ｐゴシック" pitchFamily="34" charset="-128"/>
              </a:defRPr>
            </a:lvl4pPr>
            <a:lvl5pPr marL="2057400" indent="-228600" eaLnBrk="0" hangingPunct="0">
              <a:defRPr sz="26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6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6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6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600">
                <a:solidFill>
                  <a:schemeClr val="tx1"/>
                </a:solidFill>
                <a:latin typeface="Arial" charset="0"/>
                <a:ea typeface="ＭＳ Ｐゴシック" pitchFamily="34" charset="-128"/>
              </a:defRPr>
            </a:lvl9pPr>
          </a:lstStyle>
          <a:p>
            <a:pPr eaLnBrk="1" hangingPunct="1"/>
            <a:fld id="{E1FECFAD-BF97-46D3-8029-0467C7C3BB70}" type="slidenum">
              <a:rPr lang="en-US" sz="1200" smtClean="0"/>
              <a:pPr eaLnBrk="1" hangingPunct="1"/>
              <a:t>7</a:t>
            </a:fld>
            <a:endParaRPr lang="en-US" sz="1200"/>
          </a:p>
        </p:txBody>
      </p:sp>
    </p:spTree>
    <p:extLst>
      <p:ext uri="{BB962C8B-B14F-4D97-AF65-F5344CB8AC3E}">
        <p14:creationId xmlns:p14="http://schemas.microsoft.com/office/powerpoint/2010/main" val="3015391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600">
                <a:solidFill>
                  <a:schemeClr val="tx1"/>
                </a:solidFill>
                <a:latin typeface="Arial" charset="0"/>
                <a:ea typeface="ＭＳ Ｐゴシック" pitchFamily="34" charset="-128"/>
              </a:defRPr>
            </a:lvl1pPr>
            <a:lvl2pPr marL="742950" indent="-285750" eaLnBrk="0" hangingPunct="0">
              <a:defRPr sz="2600">
                <a:solidFill>
                  <a:schemeClr val="tx1"/>
                </a:solidFill>
                <a:latin typeface="Arial" charset="0"/>
                <a:ea typeface="ＭＳ Ｐゴシック" pitchFamily="34" charset="-128"/>
              </a:defRPr>
            </a:lvl2pPr>
            <a:lvl3pPr marL="1143000" indent="-228600" eaLnBrk="0" hangingPunct="0">
              <a:defRPr sz="2600">
                <a:solidFill>
                  <a:schemeClr val="tx1"/>
                </a:solidFill>
                <a:latin typeface="Arial" charset="0"/>
                <a:ea typeface="ＭＳ Ｐゴシック" pitchFamily="34" charset="-128"/>
              </a:defRPr>
            </a:lvl3pPr>
            <a:lvl4pPr marL="1600200" indent="-228600" eaLnBrk="0" hangingPunct="0">
              <a:defRPr sz="2600">
                <a:solidFill>
                  <a:schemeClr val="tx1"/>
                </a:solidFill>
                <a:latin typeface="Arial" charset="0"/>
                <a:ea typeface="ＭＳ Ｐゴシック" pitchFamily="34" charset="-128"/>
              </a:defRPr>
            </a:lvl4pPr>
            <a:lvl5pPr marL="2057400" indent="-228600" eaLnBrk="0" hangingPunct="0">
              <a:defRPr sz="26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6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6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6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600">
                <a:solidFill>
                  <a:schemeClr val="tx1"/>
                </a:solidFill>
                <a:latin typeface="Arial" charset="0"/>
                <a:ea typeface="ＭＳ Ｐゴシック" pitchFamily="34" charset="-128"/>
              </a:defRPr>
            </a:lvl9pPr>
          </a:lstStyle>
          <a:p>
            <a:pPr eaLnBrk="1" hangingPunct="1"/>
            <a:fld id="{0040B45D-B909-4E45-8538-E652B034F011}" type="slidenum">
              <a:rPr lang="en-US" sz="1200" smtClean="0"/>
              <a:pPr eaLnBrk="1" hangingPunct="1"/>
              <a:t>8</a:t>
            </a:fld>
            <a:endParaRPr lang="en-US" sz="1200"/>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ea typeface="ＭＳ Ｐゴシック" pitchFamily="34" charset="-128"/>
              </a:rPr>
              <a:t>(Next Slide)</a:t>
            </a:r>
          </a:p>
        </p:txBody>
      </p:sp>
    </p:spTree>
    <p:extLst>
      <p:ext uri="{BB962C8B-B14F-4D97-AF65-F5344CB8AC3E}">
        <p14:creationId xmlns:p14="http://schemas.microsoft.com/office/powerpoint/2010/main" val="233407786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4" descr="new-talks-background-darker_1.jpg"/>
          <p:cNvPicPr>
            <a:picLocks noChangeAspect="1"/>
          </p:cNvPicPr>
          <p:nvPr userDrawn="1"/>
        </p:nvPicPr>
        <p:blipFill rotWithShape="1">
          <a:blip r:embed="rId2" cstate="print">
            <a:duotone>
              <a:schemeClr val="bg2">
                <a:shade val="45000"/>
                <a:satMod val="135000"/>
              </a:schemeClr>
              <a:prstClr val="white"/>
            </a:duotone>
          </a:blip>
          <a:srcRect t="-1" b="-4531"/>
          <a:stretch/>
        </p:blipFill>
        <p:spPr bwMode="auto">
          <a:xfrm>
            <a:off x="0" y="0"/>
            <a:ext cx="13004800" cy="10195560"/>
          </a:xfrm>
          <a:prstGeom prst="rect">
            <a:avLst/>
          </a:prstGeom>
          <a:noFill/>
          <a:ln>
            <a:noFill/>
          </a:ln>
        </p:spPr>
      </p:pic>
      <p:pic>
        <p:nvPicPr>
          <p:cNvPr id="3" name="Picture 7"/>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247313" y="9153525"/>
            <a:ext cx="2663825"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77867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7AB4B8F-E906-4B4C-A012-F5546F7569F4}" type="slidenum">
              <a:rPr lang="en-US"/>
              <a:pPr>
                <a:defRPr/>
              </a:pPr>
              <a:t>‹Nº›</a:t>
            </a:fld>
            <a:endParaRPr lang="en-US" dirty="0"/>
          </a:p>
        </p:txBody>
      </p:sp>
    </p:spTree>
    <p:extLst>
      <p:ext uri="{BB962C8B-B14F-4D97-AF65-F5344CB8AC3E}">
        <p14:creationId xmlns:p14="http://schemas.microsoft.com/office/powerpoint/2010/main" val="13208978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480" y="390611"/>
            <a:ext cx="2926080" cy="8322169"/>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650240" y="390611"/>
            <a:ext cx="8561493" cy="832216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74C713F-C264-4EE7-A923-2A0535552985}" type="slidenum">
              <a:rPr lang="en-US"/>
              <a:pPr>
                <a:defRPr/>
              </a:pPr>
              <a:t>‹Nº›</a:t>
            </a:fld>
            <a:endParaRPr lang="en-US" dirty="0"/>
          </a:p>
        </p:txBody>
      </p:sp>
    </p:spTree>
    <p:extLst>
      <p:ext uri="{BB962C8B-B14F-4D97-AF65-F5344CB8AC3E}">
        <p14:creationId xmlns:p14="http://schemas.microsoft.com/office/powerpoint/2010/main" val="38525968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2" name="Picture 4" descr="new-talks-background-darker_1.jpg"/>
          <p:cNvPicPr>
            <a:picLocks noChangeAspect="1"/>
          </p:cNvPicPr>
          <p:nvPr userDrawn="1"/>
        </p:nvPicPr>
        <p:blipFill rotWithShape="1">
          <a:blip r:embed="rId2" cstate="print">
            <a:duotone>
              <a:schemeClr val="bg2">
                <a:shade val="45000"/>
                <a:satMod val="135000"/>
              </a:schemeClr>
              <a:prstClr val="white"/>
            </a:duotone>
            <a:extLst>
              <a:ext uri="{28A0092B-C50C-407E-A947-70E740481C1C}">
                <a14:useLocalDpi xmlns:a14="http://schemas.microsoft.com/office/drawing/2010/main" val="0"/>
              </a:ext>
            </a:extLst>
          </a:blip>
          <a:srcRect t="-1" b="-4531"/>
          <a:stretch/>
        </p:blipFill>
        <p:spPr bwMode="auto">
          <a:xfrm>
            <a:off x="0" y="1"/>
            <a:ext cx="13004800" cy="10195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7"/>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247313" y="9155113"/>
            <a:ext cx="2663825"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727150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3" name="Picture 4" descr="new-talks-background-darker_1.jpg"/>
          <p:cNvPicPr>
            <a:picLocks noChangeAspect="1"/>
          </p:cNvPicPr>
          <p:nvPr userDrawn="1"/>
        </p:nvPicPr>
        <p:blipFill rotWithShape="1">
          <a:blip r:embed="rId2" cstate="print">
            <a:clrChange>
              <a:clrFrom>
                <a:srgbClr val="F5F5F5"/>
              </a:clrFrom>
              <a:clrTo>
                <a:srgbClr val="F5F5F5">
                  <a:alpha val="0"/>
                </a:srgbClr>
              </a:clrTo>
            </a:clrChange>
            <a:duotone>
              <a:schemeClr val="bg2">
                <a:shade val="45000"/>
                <a:satMod val="135000"/>
              </a:schemeClr>
              <a:prstClr val="white"/>
            </a:duotone>
          </a:blip>
          <a:srcRect t="2477" r="43505" b="64428"/>
          <a:stretch/>
        </p:blipFill>
        <p:spPr bwMode="auto">
          <a:xfrm>
            <a:off x="-6340" y="0"/>
            <a:ext cx="3319624" cy="1458520"/>
          </a:xfrm>
          <a:prstGeom prst="rect">
            <a:avLst/>
          </a:prstGeom>
          <a:noFill/>
          <a:ln>
            <a:noFill/>
          </a:ln>
        </p:spPr>
      </p:pic>
      <p:sp>
        <p:nvSpPr>
          <p:cNvPr id="4" name="Rectangle 3"/>
          <p:cNvSpPr/>
          <p:nvPr userDrawn="1"/>
        </p:nvSpPr>
        <p:spPr>
          <a:xfrm>
            <a:off x="14288" y="3436938"/>
            <a:ext cx="12969875" cy="63166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5" name="Picture 8"/>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247313" y="9153525"/>
            <a:ext cx="2663825"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p:cNvCxnSpPr/>
          <p:nvPr userDrawn="1"/>
        </p:nvCxnSpPr>
        <p:spPr>
          <a:xfrm>
            <a:off x="-22225" y="555625"/>
            <a:ext cx="13027025" cy="0"/>
          </a:xfrm>
          <a:prstGeom prst="line">
            <a:avLst/>
          </a:prstGeom>
          <a:ln w="12700">
            <a:solidFill>
              <a:schemeClr val="tx2">
                <a:lumMod val="75000"/>
                <a:alpha val="33000"/>
              </a:schemeClr>
            </a:solidFill>
          </a:ln>
        </p:spPr>
        <p:style>
          <a:lnRef idx="1">
            <a:schemeClr val="accent1"/>
          </a:lnRef>
          <a:fillRef idx="0">
            <a:schemeClr val="accent1"/>
          </a:fillRef>
          <a:effectRef idx="0">
            <a:schemeClr val="accent1"/>
          </a:effectRef>
          <a:fontRef idx="minor">
            <a:schemeClr val="tx1"/>
          </a:fontRef>
        </p:style>
      </p:cxnSp>
      <p:sp>
        <p:nvSpPr>
          <p:cNvPr id="17" name="Content Placeholder 16"/>
          <p:cNvSpPr>
            <a:spLocks noGrp="1"/>
          </p:cNvSpPr>
          <p:nvPr>
            <p:ph sz="quarter" idx="13"/>
          </p:nvPr>
        </p:nvSpPr>
        <p:spPr>
          <a:xfrm>
            <a:off x="453728" y="632520"/>
            <a:ext cx="5821858" cy="466725"/>
          </a:xfrm>
        </p:spPr>
        <p:txBody>
          <a:bodyPr/>
          <a:lstStyle>
            <a:lvl1pPr marL="0" indent="0" algn="l">
              <a:buNone/>
              <a:defRPr sz="2600" b="1">
                <a:solidFill>
                  <a:schemeClr val="tx1">
                    <a:lumMod val="75000"/>
                    <a:lumOff val="25000"/>
                  </a:schemeClr>
                </a:solidFill>
                <a:latin typeface="Arial" pitchFamily="34" charset="0"/>
                <a:cs typeface="Arial" pitchFamily="34" charset="0"/>
              </a:defRPr>
            </a:lvl1pPr>
            <a:lvl2pPr marL="650875" indent="0">
              <a:buNone/>
              <a:defRPr/>
            </a:lvl2pPr>
            <a:lvl3pPr marL="1300163" indent="0">
              <a:buNone/>
              <a:defRPr/>
            </a:lvl3pPr>
            <a:lvl4pPr marL="1949450" indent="0">
              <a:buNone/>
              <a:defRPr/>
            </a:lvl4pPr>
            <a:lvl5pPr marL="2600325" indent="0">
              <a:buNone/>
              <a:defRPr/>
            </a:lvl5pPr>
          </a:lstStyle>
          <a:p>
            <a:pPr lvl="0"/>
            <a:r>
              <a:rPr lang="en-US" dirty="0"/>
              <a:t>Click to edit</a:t>
            </a:r>
          </a:p>
        </p:txBody>
      </p:sp>
      <p:sp>
        <p:nvSpPr>
          <p:cNvPr id="7" name="Slide Number Placeholder 5"/>
          <p:cNvSpPr>
            <a:spLocks noGrp="1"/>
          </p:cNvSpPr>
          <p:nvPr>
            <p:ph type="sldNum" sz="quarter" idx="14"/>
          </p:nvPr>
        </p:nvSpPr>
        <p:spPr>
          <a:xfrm>
            <a:off x="93663" y="9053513"/>
            <a:ext cx="1162050" cy="519112"/>
          </a:xfrm>
        </p:spPr>
        <p:txBody>
          <a:bodyPr/>
          <a:lstStyle>
            <a:lvl1pPr algn="l">
              <a:defRPr>
                <a:solidFill>
                  <a:schemeClr val="tx1">
                    <a:lumMod val="85000"/>
                    <a:lumOff val="15000"/>
                  </a:schemeClr>
                </a:solidFill>
              </a:defRPr>
            </a:lvl1pPr>
          </a:lstStyle>
          <a:p>
            <a:pPr>
              <a:defRPr/>
            </a:pPr>
            <a:fld id="{C15F42D2-6F07-404D-97E8-C1825F292791}" type="slidenum">
              <a:rPr lang="en-US"/>
              <a:pPr>
                <a:defRPr/>
              </a:pPr>
              <a:t>‹Nº›</a:t>
            </a:fld>
            <a:endParaRPr lang="en-US" dirty="0"/>
          </a:p>
        </p:txBody>
      </p:sp>
    </p:spTree>
    <p:extLst>
      <p:ext uri="{BB962C8B-B14F-4D97-AF65-F5344CB8AC3E}">
        <p14:creationId xmlns:p14="http://schemas.microsoft.com/office/powerpoint/2010/main" val="2191678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290" y="6267606"/>
            <a:ext cx="11054080" cy="1937173"/>
          </a:xfrm>
        </p:spPr>
        <p:txBody>
          <a:bodyPr anchor="t"/>
          <a:lstStyle>
            <a:lvl1pPr algn="l">
              <a:defRPr sz="5700" b="1" cap="all"/>
            </a:lvl1pPr>
          </a:lstStyle>
          <a:p>
            <a:r>
              <a:rPr lang="en-US"/>
              <a:t>Click to edit Master title style</a:t>
            </a:r>
            <a:endParaRPr lang="en-CA"/>
          </a:p>
        </p:txBody>
      </p:sp>
      <p:sp>
        <p:nvSpPr>
          <p:cNvPr id="3" name="Text Placeholder 2"/>
          <p:cNvSpPr>
            <a:spLocks noGrp="1"/>
          </p:cNvSpPr>
          <p:nvPr>
            <p:ph type="body" idx="1"/>
          </p:nvPr>
        </p:nvSpPr>
        <p:spPr>
          <a:xfrm>
            <a:off x="1027290" y="4134007"/>
            <a:ext cx="11054080" cy="2133599"/>
          </a:xfrm>
        </p:spPr>
        <p:txBody>
          <a:bodyPr anchor="b"/>
          <a:lstStyle>
            <a:lvl1pPr marL="0" indent="0">
              <a:buNone/>
              <a:defRPr sz="2800">
                <a:solidFill>
                  <a:schemeClr val="tx1">
                    <a:tint val="75000"/>
                  </a:schemeClr>
                </a:solidFill>
              </a:defRPr>
            </a:lvl1pPr>
            <a:lvl2pPr marL="649894" indent="0">
              <a:buNone/>
              <a:defRPr sz="2600">
                <a:solidFill>
                  <a:schemeClr val="tx1">
                    <a:tint val="75000"/>
                  </a:schemeClr>
                </a:solidFill>
              </a:defRPr>
            </a:lvl2pPr>
            <a:lvl3pPr marL="1299791" indent="0">
              <a:buNone/>
              <a:defRPr sz="2300">
                <a:solidFill>
                  <a:schemeClr val="tx1">
                    <a:tint val="75000"/>
                  </a:schemeClr>
                </a:solidFill>
              </a:defRPr>
            </a:lvl3pPr>
            <a:lvl4pPr marL="1949694" indent="0">
              <a:buNone/>
              <a:defRPr sz="2000">
                <a:solidFill>
                  <a:schemeClr val="tx1">
                    <a:tint val="75000"/>
                  </a:schemeClr>
                </a:solidFill>
              </a:defRPr>
            </a:lvl4pPr>
            <a:lvl5pPr marL="2599590" indent="0">
              <a:buNone/>
              <a:defRPr sz="2000">
                <a:solidFill>
                  <a:schemeClr val="tx1">
                    <a:tint val="75000"/>
                  </a:schemeClr>
                </a:solidFill>
              </a:defRPr>
            </a:lvl5pPr>
            <a:lvl6pPr marL="3249485" indent="0">
              <a:buNone/>
              <a:defRPr sz="2000">
                <a:solidFill>
                  <a:schemeClr val="tx1">
                    <a:tint val="75000"/>
                  </a:schemeClr>
                </a:solidFill>
              </a:defRPr>
            </a:lvl6pPr>
            <a:lvl7pPr marL="3899387" indent="0">
              <a:buNone/>
              <a:defRPr sz="2000">
                <a:solidFill>
                  <a:schemeClr val="tx1">
                    <a:tint val="75000"/>
                  </a:schemeClr>
                </a:solidFill>
              </a:defRPr>
            </a:lvl7pPr>
            <a:lvl8pPr marL="4549276" indent="0">
              <a:buNone/>
              <a:defRPr sz="2000">
                <a:solidFill>
                  <a:schemeClr val="tx1">
                    <a:tint val="75000"/>
                  </a:schemeClr>
                </a:solidFill>
              </a:defRPr>
            </a:lvl8pPr>
            <a:lvl9pPr marL="5199179" indent="0">
              <a:buNone/>
              <a:defRPr sz="20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E17204F-3AE4-4266-B1BF-3C44DD0DA995}" type="slidenum">
              <a:rPr lang="en-US"/>
              <a:pPr>
                <a:defRPr/>
              </a:pPr>
              <a:t>‹Nº›</a:t>
            </a:fld>
            <a:endParaRPr lang="en-US" dirty="0"/>
          </a:p>
        </p:txBody>
      </p:sp>
    </p:spTree>
    <p:extLst>
      <p:ext uri="{BB962C8B-B14F-4D97-AF65-F5344CB8AC3E}">
        <p14:creationId xmlns:p14="http://schemas.microsoft.com/office/powerpoint/2010/main" val="27661132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650240" y="2275855"/>
            <a:ext cx="5743787" cy="6436925"/>
          </a:xfrm>
        </p:spPr>
        <p:txBody>
          <a:bodyPr/>
          <a:lstStyle>
            <a:lvl1pPr>
              <a:defRPr sz="4000"/>
            </a:lvl1pPr>
            <a:lvl2pPr>
              <a:defRPr sz="3400"/>
            </a:lvl2pPr>
            <a:lvl3pPr>
              <a:defRPr sz="2800"/>
            </a:lvl3pPr>
            <a:lvl4pPr>
              <a:defRPr sz="2600"/>
            </a:lvl4pPr>
            <a:lvl5pPr>
              <a:defRPr sz="2600"/>
            </a:lvl5pPr>
            <a:lvl6pPr>
              <a:defRPr sz="2600"/>
            </a:lvl6pPr>
            <a:lvl7pPr>
              <a:defRPr sz="2600"/>
            </a:lvl7pPr>
            <a:lvl8pPr>
              <a:defRPr sz="2600"/>
            </a:lvl8pPr>
            <a:lvl9pPr>
              <a:defRPr sz="2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610773" y="2275855"/>
            <a:ext cx="5743787" cy="6436925"/>
          </a:xfrm>
        </p:spPr>
        <p:txBody>
          <a:bodyPr/>
          <a:lstStyle>
            <a:lvl1pPr>
              <a:defRPr sz="4000"/>
            </a:lvl1pPr>
            <a:lvl2pPr>
              <a:defRPr sz="3400"/>
            </a:lvl2pPr>
            <a:lvl3pPr>
              <a:defRPr sz="2800"/>
            </a:lvl3pPr>
            <a:lvl4pPr>
              <a:defRPr sz="2600"/>
            </a:lvl4pPr>
            <a:lvl5pPr>
              <a:defRPr sz="2600"/>
            </a:lvl5pPr>
            <a:lvl6pPr>
              <a:defRPr sz="2600"/>
            </a:lvl6pPr>
            <a:lvl7pPr>
              <a:defRPr sz="2600"/>
            </a:lvl7pPr>
            <a:lvl8pPr>
              <a:defRPr sz="2600"/>
            </a:lvl8pPr>
            <a:lvl9pPr>
              <a:defRPr sz="2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7685389-1759-4015-895E-B766D6A1D335}" type="slidenum">
              <a:rPr lang="en-US"/>
              <a:pPr>
                <a:defRPr/>
              </a:pPr>
              <a:t>‹Nº›</a:t>
            </a:fld>
            <a:endParaRPr lang="en-US" dirty="0"/>
          </a:p>
        </p:txBody>
      </p:sp>
    </p:spTree>
    <p:extLst>
      <p:ext uri="{BB962C8B-B14F-4D97-AF65-F5344CB8AC3E}">
        <p14:creationId xmlns:p14="http://schemas.microsoft.com/office/powerpoint/2010/main" val="24877228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650240" y="2183272"/>
            <a:ext cx="5746045" cy="909884"/>
          </a:xfrm>
        </p:spPr>
        <p:txBody>
          <a:bodyPr anchor="b"/>
          <a:lstStyle>
            <a:lvl1pPr marL="0" indent="0">
              <a:buNone/>
              <a:defRPr sz="3400" b="1"/>
            </a:lvl1pPr>
            <a:lvl2pPr marL="649894" indent="0">
              <a:buNone/>
              <a:defRPr sz="2800" b="1"/>
            </a:lvl2pPr>
            <a:lvl3pPr marL="1299791" indent="0">
              <a:buNone/>
              <a:defRPr sz="2600" b="1"/>
            </a:lvl3pPr>
            <a:lvl4pPr marL="1949694" indent="0">
              <a:buNone/>
              <a:defRPr sz="2300" b="1"/>
            </a:lvl4pPr>
            <a:lvl5pPr marL="2599590" indent="0">
              <a:buNone/>
              <a:defRPr sz="2300" b="1"/>
            </a:lvl5pPr>
            <a:lvl6pPr marL="3249485" indent="0">
              <a:buNone/>
              <a:defRPr sz="2300" b="1"/>
            </a:lvl6pPr>
            <a:lvl7pPr marL="3899387" indent="0">
              <a:buNone/>
              <a:defRPr sz="2300" b="1"/>
            </a:lvl7pPr>
            <a:lvl8pPr marL="4549276" indent="0">
              <a:buNone/>
              <a:defRPr sz="2300" b="1"/>
            </a:lvl8pPr>
            <a:lvl9pPr marL="5199179" indent="0">
              <a:buNone/>
              <a:defRPr sz="2300" b="1"/>
            </a:lvl9pPr>
          </a:lstStyle>
          <a:p>
            <a:pPr lvl="0"/>
            <a:r>
              <a:rPr lang="en-US"/>
              <a:t>Click to edit Master text styles</a:t>
            </a:r>
          </a:p>
        </p:txBody>
      </p:sp>
      <p:sp>
        <p:nvSpPr>
          <p:cNvPr id="4" name="Content Placeholder 3"/>
          <p:cNvSpPr>
            <a:spLocks noGrp="1"/>
          </p:cNvSpPr>
          <p:nvPr>
            <p:ph sz="half" idx="2"/>
          </p:nvPr>
        </p:nvSpPr>
        <p:spPr>
          <a:xfrm>
            <a:off x="650240" y="3093155"/>
            <a:ext cx="5746045" cy="5619610"/>
          </a:xfrm>
        </p:spPr>
        <p:txBody>
          <a:bodyPr/>
          <a:lstStyle>
            <a:lvl1pPr>
              <a:defRPr sz="3400"/>
            </a:lvl1pPr>
            <a:lvl2pPr>
              <a:defRPr sz="2800"/>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606260" y="2183272"/>
            <a:ext cx="5748302" cy="909884"/>
          </a:xfrm>
        </p:spPr>
        <p:txBody>
          <a:bodyPr anchor="b"/>
          <a:lstStyle>
            <a:lvl1pPr marL="0" indent="0">
              <a:buNone/>
              <a:defRPr sz="3400" b="1"/>
            </a:lvl1pPr>
            <a:lvl2pPr marL="649894" indent="0">
              <a:buNone/>
              <a:defRPr sz="2800" b="1"/>
            </a:lvl2pPr>
            <a:lvl3pPr marL="1299791" indent="0">
              <a:buNone/>
              <a:defRPr sz="2600" b="1"/>
            </a:lvl3pPr>
            <a:lvl4pPr marL="1949694" indent="0">
              <a:buNone/>
              <a:defRPr sz="2300" b="1"/>
            </a:lvl4pPr>
            <a:lvl5pPr marL="2599590" indent="0">
              <a:buNone/>
              <a:defRPr sz="2300" b="1"/>
            </a:lvl5pPr>
            <a:lvl6pPr marL="3249485" indent="0">
              <a:buNone/>
              <a:defRPr sz="2300" b="1"/>
            </a:lvl6pPr>
            <a:lvl7pPr marL="3899387" indent="0">
              <a:buNone/>
              <a:defRPr sz="2300" b="1"/>
            </a:lvl7pPr>
            <a:lvl8pPr marL="4549276" indent="0">
              <a:buNone/>
              <a:defRPr sz="2300" b="1"/>
            </a:lvl8pPr>
            <a:lvl9pPr marL="5199179" indent="0">
              <a:buNone/>
              <a:defRPr sz="2300" b="1"/>
            </a:lvl9pPr>
          </a:lstStyle>
          <a:p>
            <a:pPr lvl="0"/>
            <a:r>
              <a:rPr lang="en-US"/>
              <a:t>Click to edit Master text styles</a:t>
            </a:r>
          </a:p>
        </p:txBody>
      </p:sp>
      <p:sp>
        <p:nvSpPr>
          <p:cNvPr id="6" name="Content Placeholder 5"/>
          <p:cNvSpPr>
            <a:spLocks noGrp="1"/>
          </p:cNvSpPr>
          <p:nvPr>
            <p:ph sz="quarter" idx="4"/>
          </p:nvPr>
        </p:nvSpPr>
        <p:spPr>
          <a:xfrm>
            <a:off x="6606260" y="3093155"/>
            <a:ext cx="5748302" cy="5619610"/>
          </a:xfrm>
        </p:spPr>
        <p:txBody>
          <a:bodyPr/>
          <a:lstStyle>
            <a:lvl1pPr>
              <a:defRPr sz="3400"/>
            </a:lvl1pPr>
            <a:lvl2pPr>
              <a:defRPr sz="2800"/>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B89A7753-0C82-4723-AFFE-00BD37CF81AD}" type="slidenum">
              <a:rPr lang="en-US"/>
              <a:pPr>
                <a:defRPr/>
              </a:pPr>
              <a:t>‹Nº›</a:t>
            </a:fld>
            <a:endParaRPr lang="en-US" dirty="0"/>
          </a:p>
        </p:txBody>
      </p:sp>
    </p:spTree>
    <p:extLst>
      <p:ext uri="{BB962C8B-B14F-4D97-AF65-F5344CB8AC3E}">
        <p14:creationId xmlns:p14="http://schemas.microsoft.com/office/powerpoint/2010/main" val="24314690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32CF0DFD-7C7B-4695-8206-1A44F2EBBD03}" type="slidenum">
              <a:rPr lang="en-US"/>
              <a:pPr>
                <a:defRPr/>
              </a:pPr>
              <a:t>‹Nº›</a:t>
            </a:fld>
            <a:endParaRPr lang="en-US" dirty="0"/>
          </a:p>
        </p:txBody>
      </p:sp>
    </p:spTree>
    <p:extLst>
      <p:ext uri="{BB962C8B-B14F-4D97-AF65-F5344CB8AC3E}">
        <p14:creationId xmlns:p14="http://schemas.microsoft.com/office/powerpoint/2010/main" val="29340599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420B6A6E-ED52-49A3-AED1-DFFED2A6209B}" type="slidenum">
              <a:rPr lang="en-US"/>
              <a:pPr>
                <a:defRPr/>
              </a:pPr>
              <a:t>‹Nº›</a:t>
            </a:fld>
            <a:endParaRPr lang="en-US" dirty="0"/>
          </a:p>
        </p:txBody>
      </p:sp>
    </p:spTree>
    <p:extLst>
      <p:ext uri="{BB962C8B-B14F-4D97-AF65-F5344CB8AC3E}">
        <p14:creationId xmlns:p14="http://schemas.microsoft.com/office/powerpoint/2010/main" val="12029814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243" y="388338"/>
            <a:ext cx="4278490" cy="1652693"/>
          </a:xfrm>
        </p:spPr>
        <p:txBody>
          <a:bodyPr anchor="b"/>
          <a:lstStyle>
            <a:lvl1pPr algn="l">
              <a:defRPr sz="2800" b="1"/>
            </a:lvl1pPr>
          </a:lstStyle>
          <a:p>
            <a:r>
              <a:rPr lang="en-US"/>
              <a:t>Click to edit Master title style</a:t>
            </a:r>
            <a:endParaRPr lang="en-CA"/>
          </a:p>
        </p:txBody>
      </p:sp>
      <p:sp>
        <p:nvSpPr>
          <p:cNvPr id="3" name="Content Placeholder 2"/>
          <p:cNvSpPr>
            <a:spLocks noGrp="1"/>
          </p:cNvSpPr>
          <p:nvPr>
            <p:ph idx="1"/>
          </p:nvPr>
        </p:nvSpPr>
        <p:spPr>
          <a:xfrm>
            <a:off x="5084516" y="388353"/>
            <a:ext cx="7270044" cy="8324427"/>
          </a:xfrm>
        </p:spPr>
        <p:txBody>
          <a:bodyPr/>
          <a:lstStyle>
            <a:lvl1pPr>
              <a:defRPr sz="4600"/>
            </a:lvl1pPr>
            <a:lvl2pPr>
              <a:defRPr sz="4000"/>
            </a:lvl2pPr>
            <a:lvl3pPr>
              <a:defRPr sz="3400"/>
            </a:lvl3pPr>
            <a:lvl4pPr>
              <a:defRPr sz="2800"/>
            </a:lvl4pPr>
            <a:lvl5pPr>
              <a:defRPr sz="2800"/>
            </a:lvl5pPr>
            <a:lvl6pPr>
              <a:defRPr sz="2800"/>
            </a:lvl6pPr>
            <a:lvl7pPr>
              <a:defRPr sz="2800"/>
            </a:lvl7pPr>
            <a:lvl8pPr>
              <a:defRPr sz="2800"/>
            </a:lvl8pPr>
            <a:lvl9pPr>
              <a:defRPr sz="2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50243" y="2041033"/>
            <a:ext cx="4278490" cy="6671734"/>
          </a:xfrm>
        </p:spPr>
        <p:txBody>
          <a:bodyPr/>
          <a:lstStyle>
            <a:lvl1pPr marL="0" indent="0">
              <a:buNone/>
              <a:defRPr sz="2000"/>
            </a:lvl1pPr>
            <a:lvl2pPr marL="649894" indent="0">
              <a:buNone/>
              <a:defRPr sz="1700"/>
            </a:lvl2pPr>
            <a:lvl3pPr marL="1299791" indent="0">
              <a:buNone/>
              <a:defRPr sz="1400"/>
            </a:lvl3pPr>
            <a:lvl4pPr marL="1949694" indent="0">
              <a:buNone/>
              <a:defRPr sz="1300"/>
            </a:lvl4pPr>
            <a:lvl5pPr marL="2599590" indent="0">
              <a:buNone/>
              <a:defRPr sz="1300"/>
            </a:lvl5pPr>
            <a:lvl6pPr marL="3249485" indent="0">
              <a:buNone/>
              <a:defRPr sz="1300"/>
            </a:lvl6pPr>
            <a:lvl7pPr marL="3899387" indent="0">
              <a:buNone/>
              <a:defRPr sz="1300"/>
            </a:lvl7pPr>
            <a:lvl8pPr marL="4549276" indent="0">
              <a:buNone/>
              <a:defRPr sz="1300"/>
            </a:lvl8pPr>
            <a:lvl9pPr marL="5199179" indent="0">
              <a:buNone/>
              <a:defRPr sz="13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1673119-9501-4423-9A57-04B054410EBC}" type="slidenum">
              <a:rPr lang="en-US"/>
              <a:pPr>
                <a:defRPr/>
              </a:pPr>
              <a:t>‹Nº›</a:t>
            </a:fld>
            <a:endParaRPr lang="en-US" dirty="0"/>
          </a:p>
        </p:txBody>
      </p:sp>
    </p:spTree>
    <p:extLst>
      <p:ext uri="{BB962C8B-B14F-4D97-AF65-F5344CB8AC3E}">
        <p14:creationId xmlns:p14="http://schemas.microsoft.com/office/powerpoint/2010/main" val="37956660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032" y="6827520"/>
            <a:ext cx="7802880" cy="806027"/>
          </a:xfrm>
        </p:spPr>
        <p:txBody>
          <a:bodyPr anchor="b"/>
          <a:lstStyle>
            <a:lvl1pPr algn="l">
              <a:defRPr sz="2800" b="1"/>
            </a:lvl1pPr>
          </a:lstStyle>
          <a:p>
            <a:r>
              <a:rPr lang="en-US"/>
              <a:t>Click to edit Master title style</a:t>
            </a:r>
            <a:endParaRPr lang="en-CA"/>
          </a:p>
        </p:txBody>
      </p:sp>
      <p:sp>
        <p:nvSpPr>
          <p:cNvPr id="3" name="Picture Placeholder 2"/>
          <p:cNvSpPr>
            <a:spLocks noGrp="1"/>
          </p:cNvSpPr>
          <p:nvPr>
            <p:ph type="pic" idx="1"/>
          </p:nvPr>
        </p:nvSpPr>
        <p:spPr>
          <a:xfrm>
            <a:off x="2549032" y="871502"/>
            <a:ext cx="7802880" cy="5852160"/>
          </a:xfrm>
        </p:spPr>
        <p:txBody>
          <a:bodyPr rtlCol="0">
            <a:normAutofit/>
          </a:bodyPr>
          <a:lstStyle>
            <a:lvl1pPr marL="0" indent="0">
              <a:buNone/>
              <a:defRPr sz="4600"/>
            </a:lvl1pPr>
            <a:lvl2pPr marL="649894" indent="0">
              <a:buNone/>
              <a:defRPr sz="4000"/>
            </a:lvl2pPr>
            <a:lvl3pPr marL="1299791" indent="0">
              <a:buNone/>
              <a:defRPr sz="3400"/>
            </a:lvl3pPr>
            <a:lvl4pPr marL="1949694" indent="0">
              <a:buNone/>
              <a:defRPr sz="2800"/>
            </a:lvl4pPr>
            <a:lvl5pPr marL="2599590" indent="0">
              <a:buNone/>
              <a:defRPr sz="2800"/>
            </a:lvl5pPr>
            <a:lvl6pPr marL="3249485" indent="0">
              <a:buNone/>
              <a:defRPr sz="2800"/>
            </a:lvl6pPr>
            <a:lvl7pPr marL="3899387" indent="0">
              <a:buNone/>
              <a:defRPr sz="2800"/>
            </a:lvl7pPr>
            <a:lvl8pPr marL="4549276" indent="0">
              <a:buNone/>
              <a:defRPr sz="2800"/>
            </a:lvl8pPr>
            <a:lvl9pPr marL="5199179" indent="0">
              <a:buNone/>
              <a:defRPr sz="2800"/>
            </a:lvl9pPr>
          </a:lstStyle>
          <a:p>
            <a:pPr lvl="0"/>
            <a:endParaRPr lang="en-CA" noProof="0" dirty="0"/>
          </a:p>
        </p:txBody>
      </p:sp>
      <p:sp>
        <p:nvSpPr>
          <p:cNvPr id="4" name="Text Placeholder 3"/>
          <p:cNvSpPr>
            <a:spLocks noGrp="1"/>
          </p:cNvSpPr>
          <p:nvPr>
            <p:ph type="body" sz="half" idx="2"/>
          </p:nvPr>
        </p:nvSpPr>
        <p:spPr>
          <a:xfrm>
            <a:off x="2549032" y="7633547"/>
            <a:ext cx="7802880" cy="1144693"/>
          </a:xfrm>
        </p:spPr>
        <p:txBody>
          <a:bodyPr/>
          <a:lstStyle>
            <a:lvl1pPr marL="0" indent="0">
              <a:buNone/>
              <a:defRPr sz="2000"/>
            </a:lvl1pPr>
            <a:lvl2pPr marL="649894" indent="0">
              <a:buNone/>
              <a:defRPr sz="1700"/>
            </a:lvl2pPr>
            <a:lvl3pPr marL="1299791" indent="0">
              <a:buNone/>
              <a:defRPr sz="1400"/>
            </a:lvl3pPr>
            <a:lvl4pPr marL="1949694" indent="0">
              <a:buNone/>
              <a:defRPr sz="1300"/>
            </a:lvl4pPr>
            <a:lvl5pPr marL="2599590" indent="0">
              <a:buNone/>
              <a:defRPr sz="1300"/>
            </a:lvl5pPr>
            <a:lvl6pPr marL="3249485" indent="0">
              <a:buNone/>
              <a:defRPr sz="1300"/>
            </a:lvl6pPr>
            <a:lvl7pPr marL="3899387" indent="0">
              <a:buNone/>
              <a:defRPr sz="1300"/>
            </a:lvl7pPr>
            <a:lvl8pPr marL="4549276" indent="0">
              <a:buNone/>
              <a:defRPr sz="1300"/>
            </a:lvl8pPr>
            <a:lvl9pPr marL="5199179" indent="0">
              <a:buNone/>
              <a:defRPr sz="13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47D5151-EA1F-4A0F-BE26-6F65AA665B8F}" type="slidenum">
              <a:rPr lang="en-US"/>
              <a:pPr>
                <a:defRPr/>
              </a:pPr>
              <a:t>‹Nº›</a:t>
            </a:fld>
            <a:endParaRPr lang="en-US" dirty="0"/>
          </a:p>
        </p:txBody>
      </p:sp>
    </p:spTree>
    <p:extLst>
      <p:ext uri="{BB962C8B-B14F-4D97-AF65-F5344CB8AC3E}">
        <p14:creationId xmlns:p14="http://schemas.microsoft.com/office/powerpoint/2010/main" val="35261715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50875" y="390525"/>
            <a:ext cx="11703050" cy="162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9978" tIns="64990" rIns="129978" bIns="64990" numCol="1" anchor="ctr" anchorCtr="0" compatLnSpc="1">
            <a:prstTxWarp prst="textNoShape">
              <a:avLst/>
            </a:prstTxWarp>
          </a:bodyPr>
          <a:lstStyle/>
          <a:p>
            <a:pPr lvl="0"/>
            <a:r>
              <a:rPr lang="en-US"/>
              <a:t>Click to edit Master title style</a:t>
            </a:r>
            <a:endParaRPr lang="en-CA"/>
          </a:p>
        </p:txBody>
      </p:sp>
      <p:sp>
        <p:nvSpPr>
          <p:cNvPr id="1027" name="Text Placeholder 2"/>
          <p:cNvSpPr>
            <a:spLocks noGrp="1"/>
          </p:cNvSpPr>
          <p:nvPr>
            <p:ph type="body" idx="1"/>
          </p:nvPr>
        </p:nvSpPr>
        <p:spPr bwMode="auto">
          <a:xfrm>
            <a:off x="650875" y="2276475"/>
            <a:ext cx="11703050" cy="643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9978" tIns="64990" rIns="129978" bIns="649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2"/>
          </p:nvPr>
        </p:nvSpPr>
        <p:spPr>
          <a:xfrm>
            <a:off x="650875" y="9040813"/>
            <a:ext cx="3033713" cy="519112"/>
          </a:xfrm>
          <a:prstGeom prst="rect">
            <a:avLst/>
          </a:prstGeom>
        </p:spPr>
        <p:txBody>
          <a:bodyPr vert="horz" lIns="129978" tIns="64990" rIns="129978" bIns="64990" rtlCol="0" anchor="ctr"/>
          <a:lstStyle>
            <a:lvl1pPr algn="l">
              <a:defRPr sz="1700">
                <a:solidFill>
                  <a:schemeClr val="tx1">
                    <a:tint val="75000"/>
                  </a:schemeClr>
                </a:solidFill>
                <a:ea typeface="ＭＳ Ｐゴシック" charset="-128"/>
                <a:cs typeface="+mn-cs"/>
              </a:defRPr>
            </a:lvl1pPr>
          </a:lstStyle>
          <a:p>
            <a:pPr>
              <a:defRPr/>
            </a:pPr>
            <a:endParaRPr lang="en-US"/>
          </a:p>
        </p:txBody>
      </p:sp>
      <p:sp>
        <p:nvSpPr>
          <p:cNvPr id="5" name="Footer Placeholder 4"/>
          <p:cNvSpPr>
            <a:spLocks noGrp="1"/>
          </p:cNvSpPr>
          <p:nvPr>
            <p:ph type="ftr" sz="quarter" idx="3"/>
          </p:nvPr>
        </p:nvSpPr>
        <p:spPr>
          <a:xfrm>
            <a:off x="4443413" y="9040813"/>
            <a:ext cx="4117975" cy="519112"/>
          </a:xfrm>
          <a:prstGeom prst="rect">
            <a:avLst/>
          </a:prstGeom>
        </p:spPr>
        <p:txBody>
          <a:bodyPr vert="horz" lIns="129978" tIns="64990" rIns="129978" bIns="64990" rtlCol="0" anchor="ctr"/>
          <a:lstStyle>
            <a:lvl1pPr algn="ctr">
              <a:defRPr sz="1700">
                <a:solidFill>
                  <a:schemeClr val="tx1">
                    <a:tint val="75000"/>
                  </a:schemeClr>
                </a:solidFill>
                <a:ea typeface="ＭＳ Ｐゴシック" charset="-128"/>
                <a:cs typeface="+mn-cs"/>
              </a:defRPr>
            </a:lvl1pPr>
          </a:lstStyle>
          <a:p>
            <a:pPr>
              <a:defRPr/>
            </a:pPr>
            <a:endParaRPr lang="en-US"/>
          </a:p>
        </p:txBody>
      </p:sp>
      <p:sp>
        <p:nvSpPr>
          <p:cNvPr id="6" name="Slide Number Placeholder 5"/>
          <p:cNvSpPr>
            <a:spLocks noGrp="1"/>
          </p:cNvSpPr>
          <p:nvPr>
            <p:ph type="sldNum" sz="quarter" idx="4"/>
          </p:nvPr>
        </p:nvSpPr>
        <p:spPr>
          <a:xfrm>
            <a:off x="9320213" y="9040813"/>
            <a:ext cx="3033712" cy="519112"/>
          </a:xfrm>
          <a:prstGeom prst="rect">
            <a:avLst/>
          </a:prstGeom>
        </p:spPr>
        <p:txBody>
          <a:bodyPr vert="horz" lIns="129978" tIns="64990" rIns="129978" bIns="64990" rtlCol="0" anchor="ctr"/>
          <a:lstStyle>
            <a:lvl1pPr algn="r">
              <a:defRPr sz="1700">
                <a:solidFill>
                  <a:schemeClr val="tx1">
                    <a:tint val="75000"/>
                  </a:schemeClr>
                </a:solidFill>
                <a:ea typeface="ＭＳ Ｐゴシック" charset="-128"/>
                <a:cs typeface="+mn-cs"/>
              </a:defRPr>
            </a:lvl1pPr>
          </a:lstStyle>
          <a:p>
            <a:pPr>
              <a:defRPr/>
            </a:pPr>
            <a:fld id="{76C54135-3013-4411-96DE-92A94087AA59}" type="slidenum">
              <a:rPr lang="en-US"/>
              <a:pPr>
                <a:defRPr/>
              </a:pPr>
              <a:t>‹Nº›</a:t>
            </a:fld>
            <a:endParaRPr lang="en-US" dirty="0"/>
          </a:p>
        </p:txBody>
      </p:sp>
    </p:spTree>
  </p:cSld>
  <p:clrMap bg1="lt1" tx1="dk1" bg2="lt2" tx2="dk2" accent1="accent1" accent2="accent2" accent3="accent3" accent4="accent4" accent5="accent5" accent6="accent6" hlink="hlink" folHlink="folHlink"/>
  <p:sldLayoutIdLst>
    <p:sldLayoutId id="2147484036" r:id="rId1"/>
    <p:sldLayoutId id="2147484037" r:id="rId2"/>
    <p:sldLayoutId id="2147484027" r:id="rId3"/>
    <p:sldLayoutId id="2147484028" r:id="rId4"/>
    <p:sldLayoutId id="2147484029" r:id="rId5"/>
    <p:sldLayoutId id="2147484030" r:id="rId6"/>
    <p:sldLayoutId id="2147484031" r:id="rId7"/>
    <p:sldLayoutId id="2147484032" r:id="rId8"/>
    <p:sldLayoutId id="2147484033" r:id="rId9"/>
    <p:sldLayoutId id="2147484034" r:id="rId10"/>
    <p:sldLayoutId id="2147484035" r:id="rId11"/>
    <p:sldLayoutId id="2147484038" r:id="rId12"/>
  </p:sldLayoutIdLst>
  <p:txStyles>
    <p:titleStyle>
      <a:lvl1pPr algn="ctr" defTabSz="1298575" rtl="0" eaLnBrk="0" fontAlgn="base" hangingPunct="0">
        <a:spcBef>
          <a:spcPct val="0"/>
        </a:spcBef>
        <a:spcAft>
          <a:spcPct val="0"/>
        </a:spcAft>
        <a:defRPr sz="6300" kern="1200">
          <a:solidFill>
            <a:schemeClr val="tx1"/>
          </a:solidFill>
          <a:latin typeface="+mj-lt"/>
          <a:ea typeface="+mj-ea"/>
          <a:cs typeface="+mj-cs"/>
        </a:defRPr>
      </a:lvl1pPr>
      <a:lvl2pPr algn="ctr" defTabSz="1298575" rtl="0" eaLnBrk="0" fontAlgn="base" hangingPunct="0">
        <a:spcBef>
          <a:spcPct val="0"/>
        </a:spcBef>
        <a:spcAft>
          <a:spcPct val="0"/>
        </a:spcAft>
        <a:defRPr sz="6300">
          <a:solidFill>
            <a:schemeClr val="tx1"/>
          </a:solidFill>
          <a:latin typeface="Calibri" pitchFamily="34" charset="0"/>
        </a:defRPr>
      </a:lvl2pPr>
      <a:lvl3pPr algn="ctr" defTabSz="1298575" rtl="0" eaLnBrk="0" fontAlgn="base" hangingPunct="0">
        <a:spcBef>
          <a:spcPct val="0"/>
        </a:spcBef>
        <a:spcAft>
          <a:spcPct val="0"/>
        </a:spcAft>
        <a:defRPr sz="6300">
          <a:solidFill>
            <a:schemeClr val="tx1"/>
          </a:solidFill>
          <a:latin typeface="Calibri" pitchFamily="34" charset="0"/>
        </a:defRPr>
      </a:lvl3pPr>
      <a:lvl4pPr algn="ctr" defTabSz="1298575" rtl="0" eaLnBrk="0" fontAlgn="base" hangingPunct="0">
        <a:spcBef>
          <a:spcPct val="0"/>
        </a:spcBef>
        <a:spcAft>
          <a:spcPct val="0"/>
        </a:spcAft>
        <a:defRPr sz="6300">
          <a:solidFill>
            <a:schemeClr val="tx1"/>
          </a:solidFill>
          <a:latin typeface="Calibri" pitchFamily="34" charset="0"/>
        </a:defRPr>
      </a:lvl4pPr>
      <a:lvl5pPr algn="ctr" defTabSz="1298575" rtl="0" eaLnBrk="0" fontAlgn="base" hangingPunct="0">
        <a:spcBef>
          <a:spcPct val="0"/>
        </a:spcBef>
        <a:spcAft>
          <a:spcPct val="0"/>
        </a:spcAft>
        <a:defRPr sz="6300">
          <a:solidFill>
            <a:schemeClr val="tx1"/>
          </a:solidFill>
          <a:latin typeface="Calibri" pitchFamily="34" charset="0"/>
        </a:defRPr>
      </a:lvl5pPr>
      <a:lvl6pPr marL="457200" algn="ctr" defTabSz="1298575" rtl="0" fontAlgn="base">
        <a:spcBef>
          <a:spcPct val="0"/>
        </a:spcBef>
        <a:spcAft>
          <a:spcPct val="0"/>
        </a:spcAft>
        <a:defRPr sz="6300">
          <a:solidFill>
            <a:schemeClr val="tx1"/>
          </a:solidFill>
          <a:latin typeface="Calibri" pitchFamily="34" charset="0"/>
        </a:defRPr>
      </a:lvl6pPr>
      <a:lvl7pPr marL="914400" algn="ctr" defTabSz="1298575" rtl="0" fontAlgn="base">
        <a:spcBef>
          <a:spcPct val="0"/>
        </a:spcBef>
        <a:spcAft>
          <a:spcPct val="0"/>
        </a:spcAft>
        <a:defRPr sz="6300">
          <a:solidFill>
            <a:schemeClr val="tx1"/>
          </a:solidFill>
          <a:latin typeface="Calibri" pitchFamily="34" charset="0"/>
        </a:defRPr>
      </a:lvl7pPr>
      <a:lvl8pPr marL="1371600" algn="ctr" defTabSz="1298575" rtl="0" fontAlgn="base">
        <a:spcBef>
          <a:spcPct val="0"/>
        </a:spcBef>
        <a:spcAft>
          <a:spcPct val="0"/>
        </a:spcAft>
        <a:defRPr sz="6300">
          <a:solidFill>
            <a:schemeClr val="tx1"/>
          </a:solidFill>
          <a:latin typeface="Calibri" pitchFamily="34" charset="0"/>
        </a:defRPr>
      </a:lvl8pPr>
      <a:lvl9pPr marL="1828800" algn="ctr" defTabSz="1298575" rtl="0" fontAlgn="base">
        <a:spcBef>
          <a:spcPct val="0"/>
        </a:spcBef>
        <a:spcAft>
          <a:spcPct val="0"/>
        </a:spcAft>
        <a:defRPr sz="6300">
          <a:solidFill>
            <a:schemeClr val="tx1"/>
          </a:solidFill>
          <a:latin typeface="Calibri" pitchFamily="34" charset="0"/>
        </a:defRPr>
      </a:lvl9pPr>
    </p:titleStyle>
    <p:bodyStyle>
      <a:lvl1pPr marL="487363" indent="-487363" algn="l" defTabSz="1298575" rtl="0" eaLnBrk="0" fontAlgn="base" hangingPunct="0">
        <a:spcBef>
          <a:spcPct val="20000"/>
        </a:spcBef>
        <a:spcAft>
          <a:spcPct val="0"/>
        </a:spcAft>
        <a:buFont typeface="Arial" charset="0"/>
        <a:buChar char="•"/>
        <a:defRPr sz="4600" kern="1200">
          <a:solidFill>
            <a:schemeClr val="tx1"/>
          </a:solidFill>
          <a:latin typeface="+mn-lt"/>
          <a:ea typeface="+mn-ea"/>
          <a:cs typeface="+mn-cs"/>
        </a:defRPr>
      </a:lvl1pPr>
      <a:lvl2pPr marL="1055688" indent="-404813" algn="l" defTabSz="1298575" rtl="0" eaLnBrk="0" fontAlgn="base" hangingPunct="0">
        <a:spcBef>
          <a:spcPct val="20000"/>
        </a:spcBef>
        <a:spcAft>
          <a:spcPct val="0"/>
        </a:spcAft>
        <a:buFont typeface="Arial" charset="0"/>
        <a:buChar char="–"/>
        <a:defRPr sz="4000" kern="1200">
          <a:solidFill>
            <a:schemeClr val="tx1"/>
          </a:solidFill>
          <a:latin typeface="+mn-lt"/>
          <a:ea typeface="+mn-ea"/>
          <a:cs typeface="+mn-cs"/>
        </a:defRPr>
      </a:lvl2pPr>
      <a:lvl3pPr marL="1624013" indent="-323850" algn="l" defTabSz="1298575" rtl="0" eaLnBrk="0" fontAlgn="base" hangingPunct="0">
        <a:spcBef>
          <a:spcPct val="20000"/>
        </a:spcBef>
        <a:spcAft>
          <a:spcPct val="0"/>
        </a:spcAft>
        <a:buFont typeface="Arial" charset="0"/>
        <a:buChar char="•"/>
        <a:defRPr sz="3400" kern="1200">
          <a:solidFill>
            <a:schemeClr val="tx1"/>
          </a:solidFill>
          <a:latin typeface="+mn-lt"/>
          <a:ea typeface="+mn-ea"/>
          <a:cs typeface="+mn-cs"/>
        </a:defRPr>
      </a:lvl3pPr>
      <a:lvl4pPr marL="2273300" indent="-323850" algn="l" defTabSz="1298575" rtl="0" eaLnBrk="0" fontAlgn="base" hangingPunct="0">
        <a:spcBef>
          <a:spcPct val="20000"/>
        </a:spcBef>
        <a:spcAft>
          <a:spcPct val="0"/>
        </a:spcAft>
        <a:buFont typeface="Arial" charset="0"/>
        <a:buChar char="–"/>
        <a:defRPr sz="2800" kern="1200">
          <a:solidFill>
            <a:schemeClr val="tx1"/>
          </a:solidFill>
          <a:latin typeface="+mn-lt"/>
          <a:ea typeface="+mn-ea"/>
          <a:cs typeface="+mn-cs"/>
        </a:defRPr>
      </a:lvl4pPr>
      <a:lvl5pPr marL="2924175" indent="-323850" algn="l" defTabSz="1298575" rtl="0" eaLnBrk="0" fontAlgn="base" hangingPunct="0">
        <a:spcBef>
          <a:spcPct val="20000"/>
        </a:spcBef>
        <a:spcAft>
          <a:spcPct val="0"/>
        </a:spcAft>
        <a:buFont typeface="Arial" charset="0"/>
        <a:buChar char="»"/>
        <a:defRPr sz="2800" kern="1200">
          <a:solidFill>
            <a:schemeClr val="tx1"/>
          </a:solidFill>
          <a:latin typeface="+mn-lt"/>
          <a:ea typeface="+mn-ea"/>
          <a:cs typeface="+mn-cs"/>
        </a:defRPr>
      </a:lvl5pPr>
      <a:lvl6pPr marL="3574438" indent="-324946" algn="l" defTabSz="1299791"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224332" indent="-324946" algn="l" defTabSz="1299791"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74232" indent="-324946" algn="l" defTabSz="1299791"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524125" indent="-324946" algn="l" defTabSz="1299791" rtl="0" eaLnBrk="1" latinLnBrk="0" hangingPunct="1">
        <a:spcBef>
          <a:spcPct val="20000"/>
        </a:spcBef>
        <a:buFont typeface="Arial" pitchFamily="34" charset="0"/>
        <a:buChar char="•"/>
        <a:defRPr sz="2800" kern="1200">
          <a:solidFill>
            <a:schemeClr val="tx1"/>
          </a:solidFill>
          <a:latin typeface="+mn-lt"/>
          <a:ea typeface="+mn-ea"/>
          <a:cs typeface="+mn-cs"/>
        </a:defRPr>
      </a:lvl9pPr>
    </p:bodyStyle>
    <p:otherStyle>
      <a:defPPr>
        <a:defRPr lang="en-US"/>
      </a:defPPr>
      <a:lvl1pPr marL="0" algn="l" defTabSz="1299791" rtl="0" eaLnBrk="1" latinLnBrk="0" hangingPunct="1">
        <a:defRPr sz="2600" kern="1200">
          <a:solidFill>
            <a:schemeClr val="tx1"/>
          </a:solidFill>
          <a:latin typeface="+mn-lt"/>
          <a:ea typeface="+mn-ea"/>
          <a:cs typeface="+mn-cs"/>
        </a:defRPr>
      </a:lvl1pPr>
      <a:lvl2pPr marL="649894" algn="l" defTabSz="1299791" rtl="0" eaLnBrk="1" latinLnBrk="0" hangingPunct="1">
        <a:defRPr sz="2600" kern="1200">
          <a:solidFill>
            <a:schemeClr val="tx1"/>
          </a:solidFill>
          <a:latin typeface="+mn-lt"/>
          <a:ea typeface="+mn-ea"/>
          <a:cs typeface="+mn-cs"/>
        </a:defRPr>
      </a:lvl2pPr>
      <a:lvl3pPr marL="1299791" algn="l" defTabSz="1299791" rtl="0" eaLnBrk="1" latinLnBrk="0" hangingPunct="1">
        <a:defRPr sz="2600" kern="1200">
          <a:solidFill>
            <a:schemeClr val="tx1"/>
          </a:solidFill>
          <a:latin typeface="+mn-lt"/>
          <a:ea typeface="+mn-ea"/>
          <a:cs typeface="+mn-cs"/>
        </a:defRPr>
      </a:lvl3pPr>
      <a:lvl4pPr marL="1949694" algn="l" defTabSz="1299791" rtl="0" eaLnBrk="1" latinLnBrk="0" hangingPunct="1">
        <a:defRPr sz="2600" kern="1200">
          <a:solidFill>
            <a:schemeClr val="tx1"/>
          </a:solidFill>
          <a:latin typeface="+mn-lt"/>
          <a:ea typeface="+mn-ea"/>
          <a:cs typeface="+mn-cs"/>
        </a:defRPr>
      </a:lvl4pPr>
      <a:lvl5pPr marL="2599590" algn="l" defTabSz="1299791" rtl="0" eaLnBrk="1" latinLnBrk="0" hangingPunct="1">
        <a:defRPr sz="2600" kern="1200">
          <a:solidFill>
            <a:schemeClr val="tx1"/>
          </a:solidFill>
          <a:latin typeface="+mn-lt"/>
          <a:ea typeface="+mn-ea"/>
          <a:cs typeface="+mn-cs"/>
        </a:defRPr>
      </a:lvl5pPr>
      <a:lvl6pPr marL="3249485" algn="l" defTabSz="1299791" rtl="0" eaLnBrk="1" latinLnBrk="0" hangingPunct="1">
        <a:defRPr sz="2600" kern="1200">
          <a:solidFill>
            <a:schemeClr val="tx1"/>
          </a:solidFill>
          <a:latin typeface="+mn-lt"/>
          <a:ea typeface="+mn-ea"/>
          <a:cs typeface="+mn-cs"/>
        </a:defRPr>
      </a:lvl6pPr>
      <a:lvl7pPr marL="3899387" algn="l" defTabSz="1299791" rtl="0" eaLnBrk="1" latinLnBrk="0" hangingPunct="1">
        <a:defRPr sz="2600" kern="1200">
          <a:solidFill>
            <a:schemeClr val="tx1"/>
          </a:solidFill>
          <a:latin typeface="+mn-lt"/>
          <a:ea typeface="+mn-ea"/>
          <a:cs typeface="+mn-cs"/>
        </a:defRPr>
      </a:lvl7pPr>
      <a:lvl8pPr marL="4549276" algn="l" defTabSz="1299791" rtl="0" eaLnBrk="1" latinLnBrk="0" hangingPunct="1">
        <a:defRPr sz="2600" kern="1200">
          <a:solidFill>
            <a:schemeClr val="tx1"/>
          </a:solidFill>
          <a:latin typeface="+mn-lt"/>
          <a:ea typeface="+mn-ea"/>
          <a:cs typeface="+mn-cs"/>
        </a:defRPr>
      </a:lvl8pPr>
      <a:lvl9pPr marL="5199179" algn="l" defTabSz="1299791" rtl="0" eaLnBrk="1" latinLnBrk="0" hangingPunct="1">
        <a:defRPr sz="2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microsoft.com/office/2007/relationships/media" Target="../media/media2.wav"/><Relationship Id="rId7" Type="http://schemas.openxmlformats.org/officeDocument/2006/relationships/image" Target="../media/image5.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notesSlide" Target="../notesSlides/notesSlide2.xml"/><Relationship Id="rId5" Type="http://schemas.openxmlformats.org/officeDocument/2006/relationships/slideLayout" Target="../slideLayouts/slideLayout1.xml"/><Relationship Id="rId4" Type="http://schemas.openxmlformats.org/officeDocument/2006/relationships/audio" Target="../media/media2.wav"/></Relationships>
</file>

<file path=ppt/slides/_rels/slide3.xml.rels><?xml version="1.0" encoding="UTF-8" standalone="yes"?>
<Relationships xmlns="http://schemas.openxmlformats.org/package/2006/relationships"><Relationship Id="rId8" Type="http://schemas.openxmlformats.org/officeDocument/2006/relationships/diagramLayout" Target="../diagrams/layout1.xml"/><Relationship Id="rId13" Type="http://schemas.openxmlformats.org/officeDocument/2006/relationships/diagramLayout" Target="../diagrams/layout2.xml"/><Relationship Id="rId18" Type="http://schemas.openxmlformats.org/officeDocument/2006/relationships/image" Target="../media/image5.png"/><Relationship Id="rId3" Type="http://schemas.microsoft.com/office/2007/relationships/media" Target="../media/media2.wav"/><Relationship Id="rId7" Type="http://schemas.openxmlformats.org/officeDocument/2006/relationships/diagramData" Target="../diagrams/data1.xml"/><Relationship Id="rId12" Type="http://schemas.openxmlformats.org/officeDocument/2006/relationships/diagramData" Target="../diagrams/data2.xml"/><Relationship Id="rId17" Type="http://schemas.openxmlformats.org/officeDocument/2006/relationships/image" Target="../media/image6.jpg"/><Relationship Id="rId2" Type="http://schemas.openxmlformats.org/officeDocument/2006/relationships/audio" Target="../media/media3.wav"/><Relationship Id="rId16" Type="http://schemas.microsoft.com/office/2007/relationships/diagramDrawing" Target="../diagrams/drawing2.xml"/><Relationship Id="rId1" Type="http://schemas.microsoft.com/office/2007/relationships/media" Target="../media/media3.wav"/><Relationship Id="rId6" Type="http://schemas.openxmlformats.org/officeDocument/2006/relationships/notesSlide" Target="../notesSlides/notesSlide3.xml"/><Relationship Id="rId11" Type="http://schemas.microsoft.com/office/2007/relationships/diagramDrawing" Target="../diagrams/drawing1.xml"/><Relationship Id="rId5" Type="http://schemas.openxmlformats.org/officeDocument/2006/relationships/slideLayout" Target="../slideLayouts/slideLayout2.xml"/><Relationship Id="rId15" Type="http://schemas.openxmlformats.org/officeDocument/2006/relationships/diagramColors" Target="../diagrams/colors2.xml"/><Relationship Id="rId10" Type="http://schemas.openxmlformats.org/officeDocument/2006/relationships/diagramColors" Target="../diagrams/colors1.xml"/><Relationship Id="rId4" Type="http://schemas.openxmlformats.org/officeDocument/2006/relationships/audio" Target="../media/media2.wav"/><Relationship Id="rId9" Type="http://schemas.openxmlformats.org/officeDocument/2006/relationships/diagramQuickStyle" Target="../diagrams/quickStyle1.xml"/><Relationship Id="rId14" Type="http://schemas.openxmlformats.org/officeDocument/2006/relationships/diagramQuickStyle" Target="../diagrams/quickStyle2.xml"/></Relationships>
</file>

<file path=ppt/slides/_rels/slide4.xml.rels><?xml version="1.0" encoding="UTF-8" standalone="yes"?>
<Relationships xmlns="http://schemas.openxmlformats.org/package/2006/relationships"><Relationship Id="rId8" Type="http://schemas.openxmlformats.org/officeDocument/2006/relationships/diagramLayout" Target="../diagrams/layout3.xml"/><Relationship Id="rId13" Type="http://schemas.openxmlformats.org/officeDocument/2006/relationships/image" Target="../media/image8.jpg"/><Relationship Id="rId3" Type="http://schemas.microsoft.com/office/2007/relationships/media" Target="../media/media2.wav"/><Relationship Id="rId7" Type="http://schemas.openxmlformats.org/officeDocument/2006/relationships/diagramData" Target="../diagrams/data3.xml"/><Relationship Id="rId12" Type="http://schemas.openxmlformats.org/officeDocument/2006/relationships/image" Target="../media/image7.jpg"/><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notesSlide" Target="../notesSlides/notesSlide4.xml"/><Relationship Id="rId11" Type="http://schemas.microsoft.com/office/2007/relationships/diagramDrawing" Target="../diagrams/drawing3.xml"/><Relationship Id="rId5" Type="http://schemas.openxmlformats.org/officeDocument/2006/relationships/slideLayout" Target="../slideLayouts/slideLayout2.xml"/><Relationship Id="rId10" Type="http://schemas.openxmlformats.org/officeDocument/2006/relationships/diagramColors" Target="../diagrams/colors3.xml"/><Relationship Id="rId4" Type="http://schemas.openxmlformats.org/officeDocument/2006/relationships/audio" Target="../media/media2.wav"/><Relationship Id="rId9" Type="http://schemas.openxmlformats.org/officeDocument/2006/relationships/diagramQuickStyle" Target="../diagrams/quickStyle3.xml"/><Relationship Id="rId14" Type="http://schemas.openxmlformats.org/officeDocument/2006/relationships/image" Target="../media/image5.png"/></Relationships>
</file>

<file path=ppt/slides/_rels/slide5.xml.rels><?xml version="1.0" encoding="UTF-8" standalone="yes"?>
<Relationships xmlns="http://schemas.openxmlformats.org/package/2006/relationships"><Relationship Id="rId8" Type="http://schemas.openxmlformats.org/officeDocument/2006/relationships/diagramLayout" Target="../diagrams/layout4.xml"/><Relationship Id="rId13" Type="http://schemas.openxmlformats.org/officeDocument/2006/relationships/image" Target="../media/image10.jpg"/><Relationship Id="rId3" Type="http://schemas.microsoft.com/office/2007/relationships/media" Target="../media/media2.wav"/><Relationship Id="rId7" Type="http://schemas.openxmlformats.org/officeDocument/2006/relationships/diagramData" Target="../diagrams/data4.xml"/><Relationship Id="rId12" Type="http://schemas.openxmlformats.org/officeDocument/2006/relationships/image" Target="../media/image9.jpg"/><Relationship Id="rId2" Type="http://schemas.openxmlformats.org/officeDocument/2006/relationships/audio" Target="../media/media5.wav"/><Relationship Id="rId1" Type="http://schemas.microsoft.com/office/2007/relationships/media" Target="../media/media5.wav"/><Relationship Id="rId6" Type="http://schemas.openxmlformats.org/officeDocument/2006/relationships/notesSlide" Target="../notesSlides/notesSlide5.xml"/><Relationship Id="rId11" Type="http://schemas.microsoft.com/office/2007/relationships/diagramDrawing" Target="../diagrams/drawing4.xml"/><Relationship Id="rId5" Type="http://schemas.openxmlformats.org/officeDocument/2006/relationships/slideLayout" Target="../slideLayouts/slideLayout2.xml"/><Relationship Id="rId10" Type="http://schemas.openxmlformats.org/officeDocument/2006/relationships/diagramColors" Target="../diagrams/colors4.xml"/><Relationship Id="rId4" Type="http://schemas.openxmlformats.org/officeDocument/2006/relationships/audio" Target="../media/media2.wav"/><Relationship Id="rId9" Type="http://schemas.openxmlformats.org/officeDocument/2006/relationships/diagramQuickStyle" Target="../diagrams/quickStyle4.xml"/><Relationship Id="rId14" Type="http://schemas.openxmlformats.org/officeDocument/2006/relationships/image" Target="../media/image5.png"/></Relationships>
</file>

<file path=ppt/slides/_rels/slide6.xml.rels><?xml version="1.0" encoding="UTF-8" standalone="yes"?>
<Relationships xmlns="http://schemas.openxmlformats.org/package/2006/relationships"><Relationship Id="rId8" Type="http://schemas.openxmlformats.org/officeDocument/2006/relationships/diagramData" Target="../diagrams/data5.xml"/><Relationship Id="rId13" Type="http://schemas.openxmlformats.org/officeDocument/2006/relationships/image" Target="../media/image11.jpg"/><Relationship Id="rId3" Type="http://schemas.openxmlformats.org/officeDocument/2006/relationships/audio" Target="../media/media6.wav"/><Relationship Id="rId7" Type="http://schemas.openxmlformats.org/officeDocument/2006/relationships/notesSlide" Target="../notesSlides/notesSlide6.xml"/><Relationship Id="rId12" Type="http://schemas.microsoft.com/office/2007/relationships/diagramDrawing" Target="../diagrams/drawing5.xml"/><Relationship Id="rId2" Type="http://schemas.microsoft.com/office/2007/relationships/media" Target="../media/media6.wav"/><Relationship Id="rId1" Type="http://schemas.openxmlformats.org/officeDocument/2006/relationships/audio" Target="file:///C:\Users\Lacey\Desktop\Safety%20Talks%20Recordings\LabSafety5.wav" TargetMode="External"/><Relationship Id="rId6" Type="http://schemas.openxmlformats.org/officeDocument/2006/relationships/slideLayout" Target="../slideLayouts/slideLayout2.xml"/><Relationship Id="rId11" Type="http://schemas.openxmlformats.org/officeDocument/2006/relationships/diagramColors" Target="../diagrams/colors5.xml"/><Relationship Id="rId5" Type="http://schemas.openxmlformats.org/officeDocument/2006/relationships/audio" Target="../media/media2.wav"/><Relationship Id="rId15" Type="http://schemas.openxmlformats.org/officeDocument/2006/relationships/image" Target="../media/image5.png"/><Relationship Id="rId10" Type="http://schemas.openxmlformats.org/officeDocument/2006/relationships/diagramQuickStyle" Target="../diagrams/quickStyle5.xml"/><Relationship Id="rId4" Type="http://schemas.microsoft.com/office/2007/relationships/media" Target="../media/media2.wav"/><Relationship Id="rId9" Type="http://schemas.openxmlformats.org/officeDocument/2006/relationships/diagramLayout" Target="../diagrams/layout5.xml"/><Relationship Id="rId14" Type="http://schemas.openxmlformats.org/officeDocument/2006/relationships/image" Target="../media/image12.png"/></Relationships>
</file>

<file path=ppt/slides/_rels/slide7.xml.rels><?xml version="1.0" encoding="UTF-8" standalone="yes"?>
<Relationships xmlns="http://schemas.openxmlformats.org/package/2006/relationships"><Relationship Id="rId8" Type="http://schemas.openxmlformats.org/officeDocument/2006/relationships/diagramData" Target="../diagrams/data6.xml"/><Relationship Id="rId13" Type="http://schemas.openxmlformats.org/officeDocument/2006/relationships/image" Target="../media/image13.jpg"/><Relationship Id="rId3" Type="http://schemas.openxmlformats.org/officeDocument/2006/relationships/audio" Target="../media/media7.wav"/><Relationship Id="rId7" Type="http://schemas.openxmlformats.org/officeDocument/2006/relationships/notesSlide" Target="../notesSlides/notesSlide7.xml"/><Relationship Id="rId12" Type="http://schemas.microsoft.com/office/2007/relationships/diagramDrawing" Target="../diagrams/drawing6.xml"/><Relationship Id="rId2" Type="http://schemas.microsoft.com/office/2007/relationships/media" Target="../media/media7.wav"/><Relationship Id="rId1" Type="http://schemas.openxmlformats.org/officeDocument/2006/relationships/audio" Target="file:///C:\Users\Lacey\Desktop\Safety%20Talks%20Recordings\LabSafety6.wav" TargetMode="External"/><Relationship Id="rId6" Type="http://schemas.openxmlformats.org/officeDocument/2006/relationships/slideLayout" Target="../slideLayouts/slideLayout2.xml"/><Relationship Id="rId11" Type="http://schemas.openxmlformats.org/officeDocument/2006/relationships/diagramColors" Target="../diagrams/colors6.xml"/><Relationship Id="rId5" Type="http://schemas.openxmlformats.org/officeDocument/2006/relationships/audio" Target="../media/media2.wav"/><Relationship Id="rId15" Type="http://schemas.openxmlformats.org/officeDocument/2006/relationships/image" Target="../media/image5.png"/><Relationship Id="rId10" Type="http://schemas.openxmlformats.org/officeDocument/2006/relationships/diagramQuickStyle" Target="../diagrams/quickStyle6.xml"/><Relationship Id="rId4" Type="http://schemas.microsoft.com/office/2007/relationships/media" Target="../media/media2.wav"/><Relationship Id="rId9" Type="http://schemas.openxmlformats.org/officeDocument/2006/relationships/diagramLayout" Target="../diagrams/layout6.xml"/><Relationship Id="rId1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ChangeArrowheads="1"/>
          </p:cNvSpPr>
          <p:nvPr>
            <p:ph type="ctrTitle" idx="4294967295"/>
          </p:nvPr>
        </p:nvSpPr>
        <p:spPr>
          <a:xfrm>
            <a:off x="974725" y="5064125"/>
            <a:ext cx="11055350" cy="892175"/>
          </a:xfrm>
        </p:spPr>
        <p:txBody>
          <a:bodyPr/>
          <a:lstStyle/>
          <a:p>
            <a:pPr>
              <a:defRPr/>
            </a:pPr>
            <a:r>
              <a:rPr lang="en-US" sz="3600" b="1" dirty="0" err="1">
                <a:solidFill>
                  <a:schemeClr val="tx1">
                    <a:lumMod val="85000"/>
                    <a:lumOff val="15000"/>
                  </a:schemeClr>
                </a:solidFill>
              </a:rPr>
              <a:t>Haga</a:t>
            </a:r>
            <a:r>
              <a:rPr lang="en-US" sz="3600" b="1" dirty="0">
                <a:solidFill>
                  <a:schemeClr val="tx1">
                    <a:lumMod val="85000"/>
                    <a:lumOff val="15000"/>
                  </a:schemeClr>
                </a:solidFill>
              </a:rPr>
              <a:t> </a:t>
            </a:r>
            <a:r>
              <a:rPr lang="en-US" sz="3600" b="1" dirty="0" err="1">
                <a:solidFill>
                  <a:schemeClr val="tx1">
                    <a:lumMod val="85000"/>
                    <a:lumOff val="15000"/>
                  </a:schemeClr>
                </a:solidFill>
              </a:rPr>
              <a:t>clic</a:t>
            </a:r>
            <a:r>
              <a:rPr lang="en-US" sz="3600" b="1" dirty="0">
                <a:solidFill>
                  <a:schemeClr val="tx1">
                    <a:lumMod val="85000"/>
                    <a:lumOff val="15000"/>
                  </a:schemeClr>
                </a:solidFill>
              </a:rPr>
              <a:t> para </a:t>
            </a:r>
            <a:r>
              <a:rPr lang="en-US" sz="3600" b="1" dirty="0" err="1">
                <a:solidFill>
                  <a:schemeClr val="tx1">
                    <a:lumMod val="85000"/>
                    <a:lumOff val="15000"/>
                  </a:schemeClr>
                </a:solidFill>
              </a:rPr>
              <a:t>empezar</a:t>
            </a:r>
            <a:r>
              <a:rPr lang="en-US" sz="3600" b="1" dirty="0">
                <a:solidFill>
                  <a:schemeClr val="tx1">
                    <a:lumMod val="85000"/>
                    <a:lumOff val="15000"/>
                  </a:schemeClr>
                </a:solidFill>
              </a:rPr>
              <a:t>...</a:t>
            </a: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54475" y="4286250"/>
            <a:ext cx="5259388" cy="795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ndAc>
      <p:stSnd>
        <p:snd r:embed="rId3" name="SafetySmart Intro.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1700"/>
                                        <p:tgtEl>
                                          <p:spTgt spid="3"/>
                                        </p:tgtEl>
                                      </p:cBhvr>
                                    </p:animEffect>
                                  </p:childTnLst>
                                </p:cTn>
                              </p:par>
                            </p:childTnLst>
                          </p:cTn>
                        </p:par>
                        <p:par>
                          <p:cTn id="8" fill="hold" nodeType="afterGroup">
                            <p:stCondLst>
                              <p:cond delay="1700"/>
                            </p:stCondLst>
                            <p:childTnLst>
                              <p:par>
                                <p:cTn id="9" presetID="1"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idx="4294967295"/>
          </p:nvPr>
        </p:nvSpPr>
        <p:spPr>
          <a:xfrm>
            <a:off x="2254250" y="3508374"/>
            <a:ext cx="8374063" cy="2592561"/>
          </a:xfrm>
        </p:spPr>
        <p:txBody>
          <a:bodyPr/>
          <a:lstStyle/>
          <a:p>
            <a:r>
              <a:rPr lang="es-ES" b="1" dirty="0"/>
              <a:t>Los cascos protegen </a:t>
            </a:r>
            <a:r>
              <a:rPr lang="es-ES" b="1" smtClean="0"/>
              <a:t>la cabeza</a:t>
            </a:r>
            <a:endParaRPr lang="en-US" dirty="0"/>
          </a:p>
        </p:txBody>
      </p:sp>
      <p:pic>
        <p:nvPicPr>
          <p:cNvPr id="2" name="TITUL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418480" y="3004592"/>
            <a:ext cx="609600" cy="609600"/>
          </a:xfrm>
          <a:prstGeom prst="rect">
            <a:avLst/>
          </a:prstGeom>
        </p:spPr>
      </p:pic>
      <p:pic>
        <p:nvPicPr>
          <p:cNvPr id="4" name="Light Notification3 DING">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2685903" y="3919384"/>
            <a:ext cx="609600" cy="609600"/>
          </a:xfrm>
          <a:prstGeom prst="rect">
            <a:avLst/>
          </a:prstGeom>
        </p:spPr>
      </p:pic>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72" fill="hold"/>
                                        <p:tgtEl>
                                          <p:spTgt spid="2"/>
                                        </p:tgtEl>
                                      </p:cBhvr>
                                    </p:cmd>
                                  </p:childTnLst>
                                </p:cTn>
                              </p:par>
                            </p:childTnLst>
                          </p:cTn>
                        </p:par>
                        <p:par>
                          <p:cTn id="7" fill="hold">
                            <p:stCondLst>
                              <p:cond delay="2472"/>
                            </p:stCondLst>
                            <p:childTnLst>
                              <p:par>
                                <p:cTn id="8" presetID="1" presetClass="mediacall" presetSubtype="0" fill="hold" nodeType="afterEffect">
                                  <p:stCondLst>
                                    <p:cond delay="0"/>
                                  </p:stCondLst>
                                  <p:childTnLst>
                                    <p:cmd type="call" cmd="playFrom(0.0)">
                                      <p:cBhvr>
                                        <p:cTn id="9" dur="44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2"/>
                </p:tgtEl>
              </p:cMediaNode>
            </p:audio>
            <p:audio>
              <p:cMediaNode vol="80000" showWhenStopped="0">
                <p:cTn id="11"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454025" y="631825"/>
            <a:ext cx="8568655" cy="500559"/>
          </a:xfrm>
        </p:spPr>
        <p:txBody>
          <a:bodyPr/>
          <a:lstStyle/>
          <a:p>
            <a:r>
              <a:rPr lang="en-US" dirty="0"/>
              <a:t>¿Qué </a:t>
            </a:r>
            <a:r>
              <a:rPr lang="en-US" dirty="0" err="1"/>
              <a:t>está</a:t>
            </a:r>
            <a:r>
              <a:rPr lang="en-US" dirty="0"/>
              <a:t> en </a:t>
            </a:r>
            <a:r>
              <a:rPr lang="en-US" dirty="0" err="1"/>
              <a:t>riesgo</a:t>
            </a:r>
            <a:r>
              <a:rPr lang="en-US" dirty="0"/>
              <a:t>?</a:t>
            </a:r>
          </a:p>
        </p:txBody>
      </p:sp>
      <p:graphicFrame>
        <p:nvGraphicFramePr>
          <p:cNvPr id="3" name="Diagram 2"/>
          <p:cNvGraphicFramePr/>
          <p:nvPr>
            <p:extLst>
              <p:ext uri="{D42A27DB-BD31-4B8C-83A1-F6EECF244321}">
                <p14:modId xmlns:p14="http://schemas.microsoft.com/office/powerpoint/2010/main" val="1726360174"/>
              </p:ext>
            </p:extLst>
          </p:nvPr>
        </p:nvGraphicFramePr>
        <p:xfrm>
          <a:off x="-842416" y="1204392"/>
          <a:ext cx="8352928" cy="619404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4" name="Diagram 3"/>
          <p:cNvGraphicFramePr/>
          <p:nvPr>
            <p:extLst>
              <p:ext uri="{D42A27DB-BD31-4B8C-83A1-F6EECF244321}">
                <p14:modId xmlns:p14="http://schemas.microsoft.com/office/powerpoint/2010/main" val="775341967"/>
              </p:ext>
            </p:extLst>
          </p:nvPr>
        </p:nvGraphicFramePr>
        <p:xfrm>
          <a:off x="7222480" y="7408892"/>
          <a:ext cx="5500726" cy="1692771"/>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cxnSp>
        <p:nvCxnSpPr>
          <p:cNvPr id="5" name="Elbow Connector 4"/>
          <p:cNvCxnSpPr/>
          <p:nvPr/>
        </p:nvCxnSpPr>
        <p:spPr>
          <a:xfrm>
            <a:off x="3478213" y="7613650"/>
            <a:ext cx="3671887" cy="792163"/>
          </a:xfrm>
          <a:prstGeom prst="bentConnector3">
            <a:avLst>
              <a:gd name="adj1" fmla="val 202"/>
            </a:avLst>
          </a:prstGeom>
          <a:ln w="228600">
            <a:solidFill>
              <a:schemeClr val="tx1">
                <a:lumMod val="85000"/>
                <a:lumOff val="15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616080" y="2212504"/>
            <a:ext cx="4473816" cy="4023360"/>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6" name="slide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3002656" y="1907704"/>
            <a:ext cx="609600" cy="609600"/>
          </a:xfrm>
          <a:prstGeom prst="rect">
            <a:avLst/>
          </a:prstGeom>
        </p:spPr>
      </p:pic>
      <p:pic>
        <p:nvPicPr>
          <p:cNvPr id="7" name="Light Notification3 DING">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2685903" y="3919384"/>
            <a:ext cx="609600" cy="609600"/>
          </a:xfrm>
          <a:prstGeom prst="rect">
            <a:avLst/>
          </a:prstGeom>
        </p:spPr>
      </p:pic>
    </p:spTree>
  </p:cSld>
  <p:clrMapOvr>
    <a:masterClrMapping/>
  </p:clrMapOvr>
  <p:transition spd="slow"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7469" fill="hold"/>
                                        <p:tgtEl>
                                          <p:spTgt spid="6"/>
                                        </p:tgtEl>
                                      </p:cBhvr>
                                    </p:cmd>
                                  </p:childTnLst>
                                </p:cTn>
                              </p:par>
                            </p:childTnLst>
                          </p:cTn>
                        </p:par>
                        <p:par>
                          <p:cTn id="7" fill="hold">
                            <p:stCondLst>
                              <p:cond delay="57469"/>
                            </p:stCondLst>
                            <p:childTnLst>
                              <p:par>
                                <p:cTn id="8" presetID="1" presetClass="mediacall" presetSubtype="0" fill="hold" nodeType="afterEffect">
                                  <p:stCondLst>
                                    <p:cond delay="0"/>
                                  </p:stCondLst>
                                  <p:childTnLst>
                                    <p:cmd type="call" cmd="playFrom(0.0)">
                                      <p:cBhvr>
                                        <p:cTn id="9" dur="44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6"/>
                </p:tgtEl>
              </p:cMediaNode>
            </p:audio>
            <p:audio>
              <p:cMediaNode vol="80000" showWhenStopped="0">
                <p:cTn id="11"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 6"/>
          <p:cNvGraphicFramePr/>
          <p:nvPr>
            <p:extLst>
              <p:ext uri="{D42A27DB-BD31-4B8C-83A1-F6EECF244321}">
                <p14:modId xmlns:p14="http://schemas.microsoft.com/office/powerpoint/2010/main" val="250792850"/>
              </p:ext>
            </p:extLst>
          </p:nvPr>
        </p:nvGraphicFramePr>
        <p:xfrm>
          <a:off x="237704" y="4034570"/>
          <a:ext cx="12507712" cy="571903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3" name="Content Placeholder 2"/>
          <p:cNvSpPr>
            <a:spLocks noGrp="1"/>
          </p:cNvSpPr>
          <p:nvPr>
            <p:ph sz="quarter" idx="13"/>
          </p:nvPr>
        </p:nvSpPr>
        <p:spPr>
          <a:xfrm>
            <a:off x="454025" y="631825"/>
            <a:ext cx="5821363" cy="466725"/>
          </a:xfrm>
        </p:spPr>
        <p:txBody>
          <a:bodyPr/>
          <a:lstStyle/>
          <a:p>
            <a:pPr eaLnBrk="1" hangingPunct="1">
              <a:defRPr/>
            </a:pPr>
            <a:r>
              <a:rPr lang="en-US" dirty="0"/>
              <a:t>¿Qué puede </a:t>
            </a:r>
            <a:r>
              <a:rPr lang="en-US" dirty="0" err="1"/>
              <a:t>salir</a:t>
            </a:r>
            <a:r>
              <a:rPr lang="en-US" dirty="0"/>
              <a:t> mal?</a:t>
            </a:r>
          </a:p>
        </p:txBody>
      </p:sp>
      <p:pic>
        <p:nvPicPr>
          <p:cNvPr id="2" name="Picture 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685976" y="1353736"/>
            <a:ext cx="2438400" cy="3657600"/>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4" name="Picture 3"/>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566296" y="1353736"/>
            <a:ext cx="5486401" cy="3657600"/>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5" name="slide 4 cual es el peligr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4298800" y="3182536"/>
            <a:ext cx="609600" cy="609600"/>
          </a:xfrm>
          <a:prstGeom prst="rect">
            <a:avLst/>
          </a:prstGeom>
        </p:spPr>
      </p:pic>
      <p:pic>
        <p:nvPicPr>
          <p:cNvPr id="8" name="Light Notification3 DING">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2685903" y="3919384"/>
            <a:ext cx="609600" cy="609600"/>
          </a:xfrm>
          <a:prstGeom prst="rect">
            <a:avLst/>
          </a:prstGeom>
        </p:spPr>
      </p:pic>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311" fill="hold"/>
                                        <p:tgtEl>
                                          <p:spTgt spid="5"/>
                                        </p:tgtEl>
                                      </p:cBhvr>
                                    </p:cmd>
                                  </p:childTnLst>
                                </p:cTn>
                              </p:par>
                            </p:childTnLst>
                          </p:cTn>
                        </p:par>
                        <p:par>
                          <p:cTn id="7" fill="hold">
                            <p:stCondLst>
                              <p:cond delay="24311"/>
                            </p:stCondLst>
                            <p:childTnLst>
                              <p:par>
                                <p:cTn id="8" presetID="1" presetClass="mediacall" presetSubtype="0" fill="hold" nodeType="afterEffect">
                                  <p:stCondLst>
                                    <p:cond delay="0"/>
                                  </p:stCondLst>
                                  <p:childTnLst>
                                    <p:cmd type="call" cmd="playFrom(0.0)">
                                      <p:cBhvr>
                                        <p:cTn id="9" dur="444"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5"/>
                </p:tgtEl>
              </p:cMediaNode>
            </p:audio>
            <p:audio>
              <p:cMediaNode vol="80000" showWhenStopped="0">
                <p:cTn id="11" fill="hold" display="0">
                  <p:stCondLst>
                    <p:cond delay="indefinite"/>
                  </p:stCondLst>
                  <p:endCondLst>
                    <p:cond evt="onStopAudio" delay="0">
                      <p:tgtEl>
                        <p:sldTgt/>
                      </p:tgtEl>
                    </p:cond>
                  </p:endCondLst>
                </p:cTn>
                <p:tgtEl>
                  <p:spTgt spid="8"/>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Diagram 8"/>
          <p:cNvGraphicFramePr/>
          <p:nvPr>
            <p:extLst>
              <p:ext uri="{D42A27DB-BD31-4B8C-83A1-F6EECF244321}">
                <p14:modId xmlns:p14="http://schemas.microsoft.com/office/powerpoint/2010/main" val="2071898034"/>
              </p:ext>
            </p:extLst>
          </p:nvPr>
        </p:nvGraphicFramePr>
        <p:xfrm>
          <a:off x="381720" y="5177122"/>
          <a:ext cx="12388928" cy="442915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2" name="Content Placeholder 1"/>
          <p:cNvSpPr>
            <a:spLocks noGrp="1"/>
          </p:cNvSpPr>
          <p:nvPr>
            <p:ph sz="quarter" idx="13"/>
          </p:nvPr>
        </p:nvSpPr>
        <p:spPr>
          <a:xfrm>
            <a:off x="454025" y="631825"/>
            <a:ext cx="5821363" cy="466725"/>
          </a:xfrm>
        </p:spPr>
        <p:txBody>
          <a:bodyPr/>
          <a:lstStyle/>
          <a:p>
            <a:pPr eaLnBrk="1" hangingPunct="1">
              <a:defRPr/>
            </a:pPr>
            <a:r>
              <a:rPr lang="en-US" dirty="0" err="1"/>
              <a:t>Cómo</a:t>
            </a:r>
            <a:r>
              <a:rPr lang="en-US" dirty="0"/>
              <a:t> </a:t>
            </a:r>
            <a:r>
              <a:rPr lang="en-US" dirty="0" err="1"/>
              <a:t>protegerse</a:t>
            </a:r>
            <a:endParaRPr lang="en-US" dirty="0"/>
          </a:p>
        </p:txBody>
      </p:sp>
      <p:pic>
        <p:nvPicPr>
          <p:cNvPr id="3" name="Picture 2"/>
          <p:cNvPicPr>
            <a:picLocks noChangeAspect="1"/>
          </p:cNvPicPr>
          <p:nvPr/>
        </p:nvPicPr>
        <p:blipFill rotWithShape="1">
          <a:blip r:embed="rId12">
            <a:extLst>
              <a:ext uri="{28A0092B-C50C-407E-A947-70E740481C1C}">
                <a14:useLocalDpi xmlns:a14="http://schemas.microsoft.com/office/drawing/2010/main" val="0"/>
              </a:ext>
            </a:extLst>
          </a:blip>
          <a:srcRect l="36443" r="11448"/>
          <a:stretch/>
        </p:blipFill>
        <p:spPr>
          <a:xfrm>
            <a:off x="1808456" y="1467939"/>
            <a:ext cx="2844800" cy="3657600"/>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4" name="Picture 3"/>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211532" y="1483531"/>
            <a:ext cx="5486400" cy="3657600"/>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5" name="slide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3722736" y="3312331"/>
            <a:ext cx="609600" cy="609600"/>
          </a:xfrm>
          <a:prstGeom prst="rect">
            <a:avLst/>
          </a:prstGeom>
        </p:spPr>
      </p:pic>
      <p:pic>
        <p:nvPicPr>
          <p:cNvPr id="7" name="Light Notification3 DING">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2685903" y="3919384"/>
            <a:ext cx="609600" cy="609600"/>
          </a:xfrm>
          <a:prstGeom prst="rect">
            <a:avLst/>
          </a:prstGeom>
        </p:spPr>
      </p:pic>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4679" fill="hold"/>
                                        <p:tgtEl>
                                          <p:spTgt spid="5"/>
                                        </p:tgtEl>
                                      </p:cBhvr>
                                    </p:cmd>
                                  </p:childTnLst>
                                </p:cTn>
                              </p:par>
                            </p:childTnLst>
                          </p:cTn>
                        </p:par>
                        <p:par>
                          <p:cTn id="7" fill="hold">
                            <p:stCondLst>
                              <p:cond delay="94679"/>
                            </p:stCondLst>
                            <p:childTnLst>
                              <p:par>
                                <p:cTn id="8" presetID="1" presetClass="mediacall" presetSubtype="0" fill="hold" nodeType="afterEffect">
                                  <p:stCondLst>
                                    <p:cond delay="0"/>
                                  </p:stCondLst>
                                  <p:childTnLst>
                                    <p:cmd type="call" cmd="playFrom(0.0)">
                                      <p:cBhvr>
                                        <p:cTn id="9" dur="44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5"/>
                </p:tgtEl>
              </p:cMediaNode>
            </p:audio>
            <p:audio>
              <p:cMediaNode vol="80000" showWhenStopped="0">
                <p:cTn id="11"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p:cNvGraphicFramePr/>
          <p:nvPr>
            <p:extLst>
              <p:ext uri="{D42A27DB-BD31-4B8C-83A1-F6EECF244321}">
                <p14:modId xmlns:p14="http://schemas.microsoft.com/office/powerpoint/2010/main" val="3303838088"/>
              </p:ext>
            </p:extLst>
          </p:nvPr>
        </p:nvGraphicFramePr>
        <p:xfrm>
          <a:off x="453728" y="1924472"/>
          <a:ext cx="5072098" cy="6336704"/>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2" name="Content Placeholder 1"/>
          <p:cNvSpPr>
            <a:spLocks noGrp="1"/>
          </p:cNvSpPr>
          <p:nvPr>
            <p:ph sz="quarter" idx="13"/>
          </p:nvPr>
        </p:nvSpPr>
        <p:spPr>
          <a:xfrm>
            <a:off x="454025" y="631825"/>
            <a:ext cx="5821363" cy="466725"/>
          </a:xfrm>
        </p:spPr>
        <p:txBody>
          <a:bodyPr/>
          <a:lstStyle/>
          <a:p>
            <a:pPr eaLnBrk="1" hangingPunct="1">
              <a:defRPr/>
            </a:pPr>
            <a:r>
              <a:rPr lang="en-US" dirty="0" err="1"/>
              <a:t>Cómo</a:t>
            </a:r>
            <a:r>
              <a:rPr lang="en-US" dirty="0"/>
              <a:t> </a:t>
            </a:r>
            <a:r>
              <a:rPr lang="en-US" dirty="0" err="1"/>
              <a:t>protegerse</a:t>
            </a:r>
            <a:endParaRPr lang="en-US" dirty="0"/>
          </a:p>
        </p:txBody>
      </p:sp>
      <p:pic>
        <p:nvPicPr>
          <p:cNvPr id="3" name="Picture 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502400" y="3200400"/>
            <a:ext cx="5486400" cy="3657600"/>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7" name="LabSafety5.wav">
            <a:hlinkClick r:id="" action="ppaction://media"/>
          </p:cNvPr>
          <p:cNvPicPr>
            <a:picLocks noRot="1" noChangeAspect="1"/>
          </p:cNvPicPr>
          <p:nvPr>
            <a:audioFile r:link="rId1"/>
          </p:nvPr>
        </p:nvPicPr>
        <p:blipFill>
          <a:blip r:embed="rId14" cstate="print"/>
          <a:stretch>
            <a:fillRect/>
          </a:stretch>
        </p:blipFill>
        <p:spPr>
          <a:xfrm>
            <a:off x="6350000" y="4724400"/>
            <a:ext cx="304800" cy="304800"/>
          </a:xfrm>
          <a:prstGeom prst="rect">
            <a:avLst/>
          </a:prstGeom>
        </p:spPr>
      </p:pic>
      <p:pic>
        <p:nvPicPr>
          <p:cNvPr id="4" name="slide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5"/>
          <a:stretch>
            <a:fillRect/>
          </a:stretch>
        </p:blipFill>
        <p:spPr>
          <a:xfrm>
            <a:off x="-3506712" y="2895600"/>
            <a:ext cx="609600" cy="609600"/>
          </a:xfrm>
          <a:prstGeom prst="rect">
            <a:avLst/>
          </a:prstGeom>
        </p:spPr>
      </p:pic>
      <p:pic>
        <p:nvPicPr>
          <p:cNvPr id="8" name="Light Notification3 DING">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5"/>
          <a:stretch>
            <a:fillRect/>
          </a:stretch>
        </p:blipFill>
        <p:spPr>
          <a:xfrm>
            <a:off x="-2685903" y="3919384"/>
            <a:ext cx="609600" cy="609600"/>
          </a:xfrm>
          <a:prstGeom prst="rect">
            <a:avLst/>
          </a:prstGeom>
        </p:spPr>
      </p:pic>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989" fill="hold"/>
                                        <p:tgtEl>
                                          <p:spTgt spid="4"/>
                                        </p:tgtEl>
                                      </p:cBhvr>
                                    </p:cmd>
                                  </p:childTnLst>
                                </p:cTn>
                              </p:par>
                            </p:childTnLst>
                          </p:cTn>
                        </p:par>
                        <p:par>
                          <p:cTn id="7" fill="hold">
                            <p:stCondLst>
                              <p:cond delay="40989"/>
                            </p:stCondLst>
                            <p:childTnLst>
                              <p:par>
                                <p:cTn id="8" presetID="1" presetClass="mediacall" presetSubtype="0" fill="hold" nodeType="afterEffect">
                                  <p:stCondLst>
                                    <p:cond delay="0"/>
                                  </p:stCondLst>
                                  <p:childTnLst>
                                    <p:cmd type="call" cmd="playFrom(0.0)">
                                      <p:cBhvr>
                                        <p:cTn id="9" dur="444"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0"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audio>
              <p:cMediaNode vol="80000" showWhenStopped="0">
                <p:cTn id="11" fill="hold" display="0">
                  <p:stCondLst>
                    <p:cond delay="indefinite"/>
                  </p:stCondLst>
                  <p:endCondLst>
                    <p:cond evt="onStopAudio" delay="0">
                      <p:tgtEl>
                        <p:sldTgt/>
                      </p:tgtEl>
                    </p:cond>
                  </p:endCondLst>
                </p:cTn>
                <p:tgtEl>
                  <p:spTgt spid="4"/>
                </p:tgtEl>
              </p:cMediaNode>
            </p:audio>
            <p:audio>
              <p:cMediaNode vol="80000" showWhenStopped="0">
                <p:cTn id="12" fill="hold" display="0">
                  <p:stCondLst>
                    <p:cond delay="indefinite"/>
                  </p:stCondLst>
                  <p:endCondLst>
                    <p:cond evt="onStopAudio" delay="0">
                      <p:tgtEl>
                        <p:sldTgt/>
                      </p:tgtEl>
                    </p:cond>
                  </p:endCondLst>
                </p:cTn>
                <p:tgtEl>
                  <p:spTgt spid="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Diagram 7"/>
          <p:cNvGraphicFramePr/>
          <p:nvPr>
            <p:extLst>
              <p:ext uri="{D42A27DB-BD31-4B8C-83A1-F6EECF244321}">
                <p14:modId xmlns:p14="http://schemas.microsoft.com/office/powerpoint/2010/main" val="4069339787"/>
              </p:ext>
            </p:extLst>
          </p:nvPr>
        </p:nvGraphicFramePr>
        <p:xfrm>
          <a:off x="597744" y="1852464"/>
          <a:ext cx="11612880" cy="2357454"/>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2" name="Content Placeholder 1"/>
          <p:cNvSpPr>
            <a:spLocks noGrp="1"/>
          </p:cNvSpPr>
          <p:nvPr>
            <p:ph sz="quarter" idx="13"/>
          </p:nvPr>
        </p:nvSpPr>
        <p:spPr>
          <a:xfrm>
            <a:off x="454025" y="631825"/>
            <a:ext cx="9504759" cy="572567"/>
          </a:xfrm>
        </p:spPr>
        <p:txBody>
          <a:bodyPr/>
          <a:lstStyle/>
          <a:p>
            <a:r>
              <a:rPr lang="es-ES" dirty="0"/>
              <a:t>Conclusión</a:t>
            </a:r>
            <a:endParaRPr lang="en-US" dirty="0"/>
          </a:p>
        </p:txBody>
      </p:sp>
      <p:pic>
        <p:nvPicPr>
          <p:cNvPr id="3" name="Picture 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989742" y="5029200"/>
            <a:ext cx="5025315" cy="3657600"/>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5" name="LabSafety6.wav">
            <a:hlinkClick r:id="" action="ppaction://media"/>
          </p:cNvPr>
          <p:cNvPicPr>
            <a:picLocks noRot="1" noChangeAspect="1"/>
          </p:cNvPicPr>
          <p:nvPr>
            <a:audioFile r:link="rId1"/>
          </p:nvPr>
        </p:nvPicPr>
        <p:blipFill>
          <a:blip r:embed="rId14" cstate="print"/>
          <a:stretch>
            <a:fillRect/>
          </a:stretch>
        </p:blipFill>
        <p:spPr>
          <a:xfrm>
            <a:off x="6350000" y="4724400"/>
            <a:ext cx="304800" cy="304800"/>
          </a:xfrm>
          <a:prstGeom prst="rect">
            <a:avLst/>
          </a:prstGeom>
        </p:spPr>
      </p:pic>
      <p:pic>
        <p:nvPicPr>
          <p:cNvPr id="4" name="slide 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5"/>
          <a:stretch>
            <a:fillRect/>
          </a:stretch>
        </p:blipFill>
        <p:spPr>
          <a:xfrm>
            <a:off x="-4514824" y="2644552"/>
            <a:ext cx="609600" cy="609600"/>
          </a:xfrm>
          <a:prstGeom prst="rect">
            <a:avLst/>
          </a:prstGeom>
        </p:spPr>
      </p:pic>
      <p:pic>
        <p:nvPicPr>
          <p:cNvPr id="7" name="Light Notification3 DING">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5"/>
          <a:stretch>
            <a:fillRect/>
          </a:stretch>
        </p:blipFill>
        <p:spPr>
          <a:xfrm>
            <a:off x="-2685903" y="3919384"/>
            <a:ext cx="609600" cy="609600"/>
          </a:xfrm>
          <a:prstGeom prst="rect">
            <a:avLst/>
          </a:prstGeom>
        </p:spPr>
      </p:pic>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787" fill="hold"/>
                                        <p:tgtEl>
                                          <p:spTgt spid="4"/>
                                        </p:tgtEl>
                                      </p:cBhvr>
                                    </p:cmd>
                                  </p:childTnLst>
                                </p:cTn>
                              </p:par>
                            </p:childTnLst>
                          </p:cTn>
                        </p:par>
                        <p:par>
                          <p:cTn id="7" fill="hold">
                            <p:stCondLst>
                              <p:cond delay="9787"/>
                            </p:stCondLst>
                            <p:childTnLst>
                              <p:par>
                                <p:cTn id="8" presetID="1" presetClass="mediacall" presetSubtype="0" fill="hold" nodeType="afterEffect">
                                  <p:stCondLst>
                                    <p:cond delay="0"/>
                                  </p:stCondLst>
                                  <p:childTnLst>
                                    <p:cmd type="call" cmd="playFrom(0.0)">
                                      <p:cBhvr>
                                        <p:cTn id="9" dur="44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0"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audio>
              <p:cMediaNode vol="80000" showWhenStopped="0">
                <p:cTn id="11" fill="hold" display="0">
                  <p:stCondLst>
                    <p:cond delay="indefinite"/>
                  </p:stCondLst>
                  <p:endCondLst>
                    <p:cond evt="onStopAudio" delay="0">
                      <p:tgtEl>
                        <p:sldTgt/>
                      </p:tgtEl>
                    </p:cond>
                  </p:endCondLst>
                </p:cTn>
                <p:tgtEl>
                  <p:spTgt spid="4"/>
                </p:tgtEl>
              </p:cMediaNode>
            </p:audio>
            <p:audio>
              <p:cMediaNode vol="80000" showWhenStopped="0">
                <p:cTn id="12"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ChangeArrowheads="1"/>
          </p:cNvSpPr>
          <p:nvPr>
            <p:ph type="ctrTitle" idx="4294967295"/>
          </p:nvPr>
        </p:nvSpPr>
        <p:spPr>
          <a:xfrm>
            <a:off x="974725" y="5064125"/>
            <a:ext cx="11055350" cy="892175"/>
          </a:xfrm>
        </p:spPr>
        <p:txBody>
          <a:bodyPr/>
          <a:lstStyle/>
          <a:p>
            <a:pPr eaLnBrk="1" hangingPunct="1">
              <a:defRPr/>
            </a:pPr>
            <a:r>
              <a:rPr lang="en-US" sz="3600" b="1" dirty="0">
                <a:solidFill>
                  <a:schemeClr val="tx1">
                    <a:lumMod val="85000"/>
                    <a:lumOff val="15000"/>
                  </a:schemeClr>
                </a:solidFill>
              </a:rPr>
              <a:t>Fin de la </a:t>
            </a:r>
            <a:r>
              <a:rPr lang="en-US" sz="3600" b="1" dirty="0" err="1">
                <a:solidFill>
                  <a:schemeClr val="tx1">
                    <a:lumMod val="85000"/>
                    <a:lumOff val="15000"/>
                  </a:schemeClr>
                </a:solidFill>
              </a:rPr>
              <a:t>presentación</a:t>
            </a:r>
            <a:endParaRPr lang="en-US" sz="3600" b="1" dirty="0">
              <a:solidFill>
                <a:schemeClr val="tx1">
                  <a:lumMod val="85000"/>
                  <a:lumOff val="15000"/>
                </a:schemeClr>
              </a:solidFill>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54475" y="4286250"/>
            <a:ext cx="5259388" cy="795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3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1700"/>
                                        <p:tgtEl>
                                          <p:spTgt spid="3"/>
                                        </p:tgtEl>
                                      </p:cBhvr>
                                    </p:animEffect>
                                  </p:childTnLst>
                                </p:cTn>
                              </p:par>
                            </p:childTnLst>
                          </p:cTn>
                        </p:par>
                        <p:par>
                          <p:cTn id="8" fill="hold" nodeType="afterGroup">
                            <p:stCondLst>
                              <p:cond delay="1700"/>
                            </p:stCondLst>
                            <p:childTnLst>
                              <p:par>
                                <p:cTn id="9" presetID="1"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Office Theme">
  <a:themeElements>
    <a:clrScheme name="Pushpin">
      <a:dk1>
        <a:sysClr val="windowText" lastClr="000000"/>
      </a:dk1>
      <a:lt1>
        <a:sysClr val="window" lastClr="FFFFFF"/>
      </a:lt1>
      <a:dk2>
        <a:srgbClr val="465E9C"/>
      </a:dk2>
      <a:lt2>
        <a:srgbClr val="CCDDEA"/>
      </a:lt2>
      <a:accent1>
        <a:srgbClr val="FDA023"/>
      </a:accent1>
      <a:accent2>
        <a:srgbClr val="AA2B1E"/>
      </a:accent2>
      <a:accent3>
        <a:srgbClr val="71685C"/>
      </a:accent3>
      <a:accent4>
        <a:srgbClr val="64A73B"/>
      </a:accent4>
      <a:accent5>
        <a:srgbClr val="EB5605"/>
      </a:accent5>
      <a:accent6>
        <a:srgbClr val="B9CA1A"/>
      </a:accent6>
      <a:hlink>
        <a:srgbClr val="D83E2C"/>
      </a:hlink>
      <a:folHlink>
        <a:srgbClr val="ED7D2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Concourse</Template>
  <TotalTime>16554</TotalTime>
  <Words>460</Words>
  <Application>Microsoft Office PowerPoint</Application>
  <PresentationFormat>Personalizado</PresentationFormat>
  <Paragraphs>86</Paragraphs>
  <Slides>8</Slides>
  <Notes>8</Notes>
  <HiddenSlides>0</HiddenSlides>
  <MMClips>14</MMClips>
  <ScaleCrop>false</ScaleCrop>
  <HeadingPairs>
    <vt:vector size="6" baseType="variant">
      <vt:variant>
        <vt:lpstr>Fuentes usadas</vt:lpstr>
      </vt:variant>
      <vt:variant>
        <vt:i4>3</vt:i4>
      </vt:variant>
      <vt:variant>
        <vt:lpstr>Tema</vt:lpstr>
      </vt:variant>
      <vt:variant>
        <vt:i4>1</vt:i4>
      </vt:variant>
      <vt:variant>
        <vt:lpstr>Títulos de diapositiva</vt:lpstr>
      </vt:variant>
      <vt:variant>
        <vt:i4>8</vt:i4>
      </vt:variant>
    </vt:vector>
  </HeadingPairs>
  <TitlesOfParts>
    <vt:vector size="12" baseType="lpstr">
      <vt:lpstr>ＭＳ Ｐゴシック</vt:lpstr>
      <vt:lpstr>Arial</vt:lpstr>
      <vt:lpstr>Calibri</vt:lpstr>
      <vt:lpstr>Office Theme</vt:lpstr>
      <vt:lpstr>Haga clic para empezar...</vt:lpstr>
      <vt:lpstr>Los cascos protegen la cabeza</vt:lpstr>
      <vt:lpstr>Presentación de PowerPoint</vt:lpstr>
      <vt:lpstr>Presentación de PowerPoint</vt:lpstr>
      <vt:lpstr>Presentación de PowerPoint</vt:lpstr>
      <vt:lpstr>Presentación de PowerPoint</vt:lpstr>
      <vt:lpstr>Presentación de PowerPoint</vt:lpstr>
      <vt:lpstr>Fin de la presentación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JGH</dc:creator>
  <cp:lastModifiedBy>Cuenta Microsoft</cp:lastModifiedBy>
  <cp:revision>899</cp:revision>
  <dcterms:created xsi:type="dcterms:W3CDTF">2012-07-09T09:48:13Z</dcterms:created>
  <dcterms:modified xsi:type="dcterms:W3CDTF">2020-06-01T02:09:17Z</dcterms:modified>
</cp:coreProperties>
</file>