
<file path=[Content_Types].xml><?xml version="1.0" encoding="utf-8"?>
<Types xmlns="http://schemas.openxmlformats.org/package/2006/content-types">
  <Default Extension="bin" ContentType="audio/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702" r:id="rId2"/>
    <p:sldMasterId id="2147483674" r:id="rId3"/>
    <p:sldMasterId id="2147483677" r:id="rId4"/>
  </p:sldMasterIdLst>
  <p:notesMasterIdLst>
    <p:notesMasterId r:id="rId17"/>
  </p:notesMasterIdLst>
  <p:sldIdLst>
    <p:sldId id="269" r:id="rId5"/>
    <p:sldId id="606" r:id="rId6"/>
    <p:sldId id="613" r:id="rId7"/>
    <p:sldId id="614" r:id="rId8"/>
    <p:sldId id="619" r:id="rId9"/>
    <p:sldId id="616" r:id="rId10"/>
    <p:sldId id="618" r:id="rId11"/>
    <p:sldId id="623" r:id="rId12"/>
    <p:sldId id="624" r:id="rId13"/>
    <p:sldId id="625" r:id="rId14"/>
    <p:sldId id="626" r:id="rId15"/>
    <p:sldId id="622" r:id="rId16"/>
  </p:sldIdLst>
  <p:sldSz cx="18288000" cy="10287000"/>
  <p:notesSz cx="6888163" cy="10020300"/>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A2F"/>
    <a:srgbClr val="64D4EA"/>
    <a:srgbClr val="4CCCE6"/>
    <a:srgbClr val="6CD5EA"/>
    <a:srgbClr val="2BC3E1"/>
    <a:srgbClr val="57CFE7"/>
    <a:srgbClr val="AAC42C"/>
    <a:srgbClr val="F26B6C"/>
    <a:srgbClr val="A156F4"/>
    <a:srgbClr val="C0C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43" autoAdjust="0"/>
    <p:restoredTop sz="46945" autoAdjust="0"/>
  </p:normalViewPr>
  <p:slideViewPr>
    <p:cSldViewPr>
      <p:cViewPr>
        <p:scale>
          <a:sx n="20" d="100"/>
          <a:sy n="20" d="100"/>
        </p:scale>
        <p:origin x="2556" y="138"/>
      </p:cViewPr>
      <p:guideLst>
        <p:guide orient="horz" pos="3240"/>
        <p:guide pos="576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662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in landivar" userId="ae2ac59f40d9f62d" providerId="LiveId" clId="{5FC6AEB8-776B-4FE4-8840-1E8AE793933B}"/>
    <pc:docChg chg="undo custSel addSld delSld modSld modNotesMaster">
      <pc:chgData name="edwin landivar" userId="ae2ac59f40d9f62d" providerId="LiveId" clId="{5FC6AEB8-776B-4FE4-8840-1E8AE793933B}" dt="2019-06-26T15:53:37.553" v="415" actId="20577"/>
      <pc:docMkLst>
        <pc:docMk/>
      </pc:docMkLst>
      <pc:sldChg chg="addSp delSp modSp delAnim">
        <pc:chgData name="edwin landivar" userId="ae2ac59f40d9f62d" providerId="LiveId" clId="{5FC6AEB8-776B-4FE4-8840-1E8AE793933B}" dt="2019-06-26T13:20:33.707" v="7" actId="6549"/>
        <pc:sldMkLst>
          <pc:docMk/>
          <pc:sldMk cId="3378895467" sldId="606"/>
        </pc:sldMkLst>
        <pc:spChg chg="mod">
          <ac:chgData name="edwin landivar" userId="ae2ac59f40d9f62d" providerId="LiveId" clId="{5FC6AEB8-776B-4FE4-8840-1E8AE793933B}" dt="2019-06-26T13:20:33.707" v="7" actId="6549"/>
          <ac:spMkLst>
            <pc:docMk/>
            <pc:sldMk cId="3378895467" sldId="606"/>
            <ac:spMk id="5" creationId="{00000000-0000-0000-0000-000000000000}"/>
          </ac:spMkLst>
        </pc:spChg>
        <pc:picChg chg="del">
          <ac:chgData name="edwin landivar" userId="ae2ac59f40d9f62d" providerId="LiveId" clId="{5FC6AEB8-776B-4FE4-8840-1E8AE793933B}" dt="2019-06-26T13:19:48.762" v="5" actId="478"/>
          <ac:picMkLst>
            <pc:docMk/>
            <pc:sldMk cId="3378895467" sldId="606"/>
            <ac:picMk id="2" creationId="{AFF63DC5-AAAF-B24D-979D-935C76E84ABE}"/>
          </ac:picMkLst>
        </pc:picChg>
        <pc:picChg chg="del">
          <ac:chgData name="edwin landivar" userId="ae2ac59f40d9f62d" providerId="LiveId" clId="{5FC6AEB8-776B-4FE4-8840-1E8AE793933B}" dt="2019-06-26T13:19:29.331" v="0" actId="478"/>
          <ac:picMkLst>
            <pc:docMk/>
            <pc:sldMk cId="3378895467" sldId="606"/>
            <ac:picMk id="8" creationId="{3E1D25CB-B271-419E-A5A4-86298B65FEFF}"/>
          </ac:picMkLst>
        </pc:picChg>
        <pc:picChg chg="add mod">
          <ac:chgData name="edwin landivar" userId="ae2ac59f40d9f62d" providerId="LiveId" clId="{5FC6AEB8-776B-4FE4-8840-1E8AE793933B}" dt="2019-06-26T13:19:43.985" v="4" actId="1076"/>
          <ac:picMkLst>
            <pc:docMk/>
            <pc:sldMk cId="3378895467" sldId="606"/>
            <ac:picMk id="1026" creationId="{4D063B53-19A6-4292-8035-EE8B6480AD3B}"/>
          </ac:picMkLst>
        </pc:picChg>
      </pc:sldChg>
      <pc:sldChg chg="addSp delSp modSp delAnim">
        <pc:chgData name="edwin landivar" userId="ae2ac59f40d9f62d" providerId="LiveId" clId="{5FC6AEB8-776B-4FE4-8840-1E8AE793933B}" dt="2019-06-26T13:36:55.300" v="77" actId="478"/>
        <pc:sldMkLst>
          <pc:docMk/>
          <pc:sldMk cId="837056114" sldId="613"/>
        </pc:sldMkLst>
        <pc:spChg chg="add del mod">
          <ac:chgData name="edwin landivar" userId="ae2ac59f40d9f62d" providerId="LiveId" clId="{5FC6AEB8-776B-4FE4-8840-1E8AE793933B}" dt="2019-06-26T13:27:21.213" v="17" actId="931"/>
          <ac:spMkLst>
            <pc:docMk/>
            <pc:sldMk cId="837056114" sldId="613"/>
            <ac:spMk id="4" creationId="{D0674AB0-1745-4BD5-95BE-859F14AF20C6}"/>
          </ac:spMkLst>
        </pc:spChg>
        <pc:spChg chg="mod">
          <ac:chgData name="edwin landivar" userId="ae2ac59f40d9f62d" providerId="LiveId" clId="{5FC6AEB8-776B-4FE4-8840-1E8AE793933B}" dt="2019-06-26T13:26:15.085" v="14" actId="207"/>
          <ac:spMkLst>
            <pc:docMk/>
            <pc:sldMk cId="837056114" sldId="613"/>
            <ac:spMk id="5" creationId="{00000000-0000-0000-0000-000000000000}"/>
          </ac:spMkLst>
        </pc:spChg>
        <pc:spChg chg="mod">
          <ac:chgData name="edwin landivar" userId="ae2ac59f40d9f62d" providerId="LiveId" clId="{5FC6AEB8-776B-4FE4-8840-1E8AE793933B}" dt="2019-06-26T13:26:23.121" v="15" actId="207"/>
          <ac:spMkLst>
            <pc:docMk/>
            <pc:sldMk cId="837056114" sldId="613"/>
            <ac:spMk id="14" creationId="{00000000-0000-0000-0000-000000000000}"/>
          </ac:spMkLst>
        </pc:spChg>
        <pc:grpChg chg="mod">
          <ac:chgData name="edwin landivar" userId="ae2ac59f40d9f62d" providerId="LiveId" clId="{5FC6AEB8-776B-4FE4-8840-1E8AE793933B}" dt="2019-06-26T13:26:05.142" v="13"/>
          <ac:grpSpMkLst>
            <pc:docMk/>
            <pc:sldMk cId="837056114" sldId="613"/>
            <ac:grpSpMk id="21" creationId="{00000000-0000-0000-0000-000000000000}"/>
          </ac:grpSpMkLst>
        </pc:grpChg>
        <pc:picChg chg="del">
          <ac:chgData name="edwin landivar" userId="ae2ac59f40d9f62d" providerId="LiveId" clId="{5FC6AEB8-776B-4FE4-8840-1E8AE793933B}" dt="2019-06-26T13:36:55.300" v="77" actId="478"/>
          <ac:picMkLst>
            <pc:docMk/>
            <pc:sldMk cId="837056114" sldId="613"/>
            <ac:picMk id="2" creationId="{38EBE5E7-B1C7-7448-B44B-A1246E6867AB}"/>
          </ac:picMkLst>
        </pc:picChg>
        <pc:picChg chg="add mod ord">
          <ac:chgData name="edwin landivar" userId="ae2ac59f40d9f62d" providerId="LiveId" clId="{5FC6AEB8-776B-4FE4-8840-1E8AE793933B}" dt="2019-06-26T13:27:27.858" v="18" actId="167"/>
          <ac:picMkLst>
            <pc:docMk/>
            <pc:sldMk cId="837056114" sldId="613"/>
            <ac:picMk id="8" creationId="{79DB8100-8EFE-4EB2-A63D-474F8CA082C2}"/>
          </ac:picMkLst>
        </pc:picChg>
        <pc:picChg chg="del">
          <ac:chgData name="edwin landivar" userId="ae2ac59f40d9f62d" providerId="LiveId" clId="{5FC6AEB8-776B-4FE4-8840-1E8AE793933B}" dt="2019-06-26T13:26:29.217" v="16" actId="478"/>
          <ac:picMkLst>
            <pc:docMk/>
            <pc:sldMk cId="837056114" sldId="613"/>
            <ac:picMk id="24" creationId="{11EA7A57-D85A-4D34-934C-CB3A6C53232F}"/>
          </ac:picMkLst>
        </pc:picChg>
      </pc:sldChg>
      <pc:sldChg chg="addSp delSp modSp delAnim">
        <pc:chgData name="edwin landivar" userId="ae2ac59f40d9f62d" providerId="LiveId" clId="{5FC6AEB8-776B-4FE4-8840-1E8AE793933B}" dt="2019-06-26T15:50:27.260" v="413" actId="20577"/>
        <pc:sldMkLst>
          <pc:docMk/>
          <pc:sldMk cId="1479977622" sldId="614"/>
        </pc:sldMkLst>
        <pc:spChg chg="add del mod">
          <ac:chgData name="edwin landivar" userId="ae2ac59f40d9f62d" providerId="LiveId" clId="{5FC6AEB8-776B-4FE4-8840-1E8AE793933B}" dt="2019-06-26T13:29:31.766" v="26" actId="931"/>
          <ac:spMkLst>
            <pc:docMk/>
            <pc:sldMk cId="1479977622" sldId="614"/>
            <ac:spMk id="4" creationId="{DA66B247-5E25-4922-98F5-85B87DFAFFB0}"/>
          </ac:spMkLst>
        </pc:spChg>
        <pc:spChg chg="add del mod">
          <ac:chgData name="edwin landivar" userId="ae2ac59f40d9f62d" providerId="LiveId" clId="{5FC6AEB8-776B-4FE4-8840-1E8AE793933B}" dt="2019-06-26T14:12:40.543" v="221" actId="931"/>
          <ac:spMkLst>
            <pc:docMk/>
            <pc:sldMk cId="1479977622" sldId="614"/>
            <ac:spMk id="9" creationId="{C7B9A8A2-D1F5-4017-936C-89B72FA751CB}"/>
          </ac:spMkLst>
        </pc:spChg>
        <pc:spChg chg="mod">
          <ac:chgData name="edwin landivar" userId="ae2ac59f40d9f62d" providerId="LiveId" clId="{5FC6AEB8-776B-4FE4-8840-1E8AE793933B}" dt="2019-06-26T15:50:27.260" v="413" actId="20577"/>
          <ac:spMkLst>
            <pc:docMk/>
            <pc:sldMk cId="1479977622" sldId="614"/>
            <ac:spMk id="11" creationId="{00000000-0000-0000-0000-000000000000}"/>
          </ac:spMkLst>
        </pc:spChg>
        <pc:picChg chg="del">
          <ac:chgData name="edwin landivar" userId="ae2ac59f40d9f62d" providerId="LiveId" clId="{5FC6AEB8-776B-4FE4-8840-1E8AE793933B}" dt="2019-06-26T13:36:59.803" v="78" actId="478"/>
          <ac:picMkLst>
            <pc:docMk/>
            <pc:sldMk cId="1479977622" sldId="614"/>
            <ac:picMk id="2" creationId="{22564984-E033-A242-8093-05FCC2BE4EF7}"/>
          </ac:picMkLst>
        </pc:picChg>
        <pc:picChg chg="add del mod">
          <ac:chgData name="edwin landivar" userId="ae2ac59f40d9f62d" providerId="LiveId" clId="{5FC6AEB8-776B-4FE4-8840-1E8AE793933B}" dt="2019-06-26T14:11:53.198" v="220" actId="478"/>
          <ac:picMkLst>
            <pc:docMk/>
            <pc:sldMk cId="1479977622" sldId="614"/>
            <ac:picMk id="6" creationId="{73162366-4F03-4CB5-B8D0-57C67656FD73}"/>
          </ac:picMkLst>
        </pc:picChg>
        <pc:picChg chg="add mod">
          <ac:chgData name="edwin landivar" userId="ae2ac59f40d9f62d" providerId="LiveId" clId="{5FC6AEB8-776B-4FE4-8840-1E8AE793933B}" dt="2019-06-26T14:12:40.543" v="221" actId="931"/>
          <ac:picMkLst>
            <pc:docMk/>
            <pc:sldMk cId="1479977622" sldId="614"/>
            <ac:picMk id="13" creationId="{1EC907D7-7766-4B99-AD8B-57B01F3C886A}"/>
          </ac:picMkLst>
        </pc:picChg>
        <pc:picChg chg="del">
          <ac:chgData name="edwin landivar" userId="ae2ac59f40d9f62d" providerId="LiveId" clId="{5FC6AEB8-776B-4FE4-8840-1E8AE793933B}" dt="2019-06-26T13:28:35.906" v="25" actId="478"/>
          <ac:picMkLst>
            <pc:docMk/>
            <pc:sldMk cId="1479977622" sldId="614"/>
            <ac:picMk id="17" creationId="{BB2F1B59-08DA-4B78-9205-ABD22DCFC46B}"/>
          </ac:picMkLst>
        </pc:picChg>
      </pc:sldChg>
      <pc:sldChg chg="addSp delSp modSp delAnim modNotesTx">
        <pc:chgData name="edwin landivar" userId="ae2ac59f40d9f62d" providerId="LiveId" clId="{5FC6AEB8-776B-4FE4-8840-1E8AE793933B}" dt="2019-06-26T13:42:13.373" v="118" actId="1076"/>
        <pc:sldMkLst>
          <pc:docMk/>
          <pc:sldMk cId="668194125" sldId="616"/>
        </pc:sldMkLst>
        <pc:spChg chg="add del mod">
          <ac:chgData name="edwin landivar" userId="ae2ac59f40d9f62d" providerId="LiveId" clId="{5FC6AEB8-776B-4FE4-8840-1E8AE793933B}" dt="2019-06-26T13:39:53.467" v="102" actId="478"/>
          <ac:spMkLst>
            <pc:docMk/>
            <pc:sldMk cId="668194125" sldId="616"/>
            <ac:spMk id="4" creationId="{120AB5E9-FA7C-4761-B1CA-36A3A44CBBBA}"/>
          </ac:spMkLst>
        </pc:spChg>
        <pc:spChg chg="mod">
          <ac:chgData name="edwin landivar" userId="ae2ac59f40d9f62d" providerId="LiveId" clId="{5FC6AEB8-776B-4FE4-8840-1E8AE793933B}" dt="2019-06-26T13:41:30.467" v="113" actId="17032"/>
          <ac:spMkLst>
            <pc:docMk/>
            <pc:sldMk cId="668194125" sldId="616"/>
            <ac:spMk id="7" creationId="{1867828F-492D-4BF1-8A4E-822DF2FD5B9B}"/>
          </ac:spMkLst>
        </pc:spChg>
        <pc:spChg chg="mod">
          <ac:chgData name="edwin landivar" userId="ae2ac59f40d9f62d" providerId="LiveId" clId="{5FC6AEB8-776B-4FE4-8840-1E8AE793933B}" dt="2019-06-26T13:42:13.373" v="118" actId="1076"/>
          <ac:spMkLst>
            <pc:docMk/>
            <pc:sldMk cId="668194125" sldId="616"/>
            <ac:spMk id="8" creationId="{00000000-0000-0000-0000-000000000000}"/>
          </ac:spMkLst>
        </pc:spChg>
        <pc:spChg chg="del">
          <ac:chgData name="edwin landivar" userId="ae2ac59f40d9f62d" providerId="LiveId" clId="{5FC6AEB8-776B-4FE4-8840-1E8AE793933B}" dt="2019-06-26T13:39:47.249" v="100" actId="478"/>
          <ac:spMkLst>
            <pc:docMk/>
            <pc:sldMk cId="668194125" sldId="616"/>
            <ac:spMk id="10" creationId="{00000000-0000-0000-0000-000000000000}"/>
          </ac:spMkLst>
        </pc:spChg>
        <pc:picChg chg="del">
          <ac:chgData name="edwin landivar" userId="ae2ac59f40d9f62d" providerId="LiveId" clId="{5FC6AEB8-776B-4FE4-8840-1E8AE793933B}" dt="2019-06-26T13:39:01.806" v="92" actId="478"/>
          <ac:picMkLst>
            <pc:docMk/>
            <pc:sldMk cId="668194125" sldId="616"/>
            <ac:picMk id="2" creationId="{B0E1A588-F8E3-664D-8E5B-E951A3998416}"/>
          </ac:picMkLst>
        </pc:picChg>
        <pc:picChg chg="del">
          <ac:chgData name="edwin landivar" userId="ae2ac59f40d9f62d" providerId="LiveId" clId="{5FC6AEB8-776B-4FE4-8840-1E8AE793933B}" dt="2019-06-26T13:39:50.602" v="101" actId="478"/>
          <ac:picMkLst>
            <pc:docMk/>
            <pc:sldMk cId="668194125" sldId="616"/>
            <ac:picMk id="5" creationId="{FA21193C-B770-4E1C-A6B9-95B91058AB45}"/>
          </ac:picMkLst>
        </pc:picChg>
        <pc:picChg chg="add mod">
          <ac:chgData name="edwin landivar" userId="ae2ac59f40d9f62d" providerId="LiveId" clId="{5FC6AEB8-776B-4FE4-8840-1E8AE793933B}" dt="2019-06-26T13:42:08.452" v="117" actId="1076"/>
          <ac:picMkLst>
            <pc:docMk/>
            <pc:sldMk cId="668194125" sldId="616"/>
            <ac:picMk id="3074" creationId="{14B4BD76-3C9D-46D8-9BC0-A3753C5549E6}"/>
          </ac:picMkLst>
        </pc:picChg>
      </pc:sldChg>
      <pc:sldChg chg="addSp delSp modSp delAnim modNotesTx">
        <pc:chgData name="edwin landivar" userId="ae2ac59f40d9f62d" providerId="LiveId" clId="{5FC6AEB8-776B-4FE4-8840-1E8AE793933B}" dt="2019-06-26T14:36:24.430" v="409" actId="17032"/>
        <pc:sldMkLst>
          <pc:docMk/>
          <pc:sldMk cId="1542355900" sldId="618"/>
        </pc:sldMkLst>
        <pc:spChg chg="add del mod">
          <ac:chgData name="edwin landivar" userId="ae2ac59f40d9f62d" providerId="LiveId" clId="{5FC6AEB8-776B-4FE4-8840-1E8AE793933B}" dt="2019-06-26T13:46:25.900" v="127" actId="478"/>
          <ac:spMkLst>
            <pc:docMk/>
            <pc:sldMk cId="1542355900" sldId="618"/>
            <ac:spMk id="4" creationId="{24447A28-17F2-4A95-A041-1784FE1A368C}"/>
          </ac:spMkLst>
        </pc:spChg>
        <pc:spChg chg="mod">
          <ac:chgData name="edwin landivar" userId="ae2ac59f40d9f62d" providerId="LiveId" clId="{5FC6AEB8-776B-4FE4-8840-1E8AE793933B}" dt="2019-06-26T14:36:24.430" v="409" actId="17032"/>
          <ac:spMkLst>
            <pc:docMk/>
            <pc:sldMk cId="1542355900" sldId="618"/>
            <ac:spMk id="7" creationId="{B0369C6B-D18C-4CCF-81D5-91F16F2021B5}"/>
          </ac:spMkLst>
        </pc:spChg>
        <pc:spChg chg="del">
          <ac:chgData name="edwin landivar" userId="ae2ac59f40d9f62d" providerId="LiveId" clId="{5FC6AEB8-776B-4FE4-8840-1E8AE793933B}" dt="2019-06-26T13:46:18.431" v="125" actId="478"/>
          <ac:spMkLst>
            <pc:docMk/>
            <pc:sldMk cId="1542355900" sldId="618"/>
            <ac:spMk id="8" creationId="{00000000-0000-0000-0000-000000000000}"/>
          </ac:spMkLst>
        </pc:spChg>
        <pc:spChg chg="mod">
          <ac:chgData name="edwin landivar" userId="ae2ac59f40d9f62d" providerId="LiveId" clId="{5FC6AEB8-776B-4FE4-8840-1E8AE793933B}" dt="2019-06-26T13:51:11.748" v="158" actId="1076"/>
          <ac:spMkLst>
            <pc:docMk/>
            <pc:sldMk cId="1542355900" sldId="618"/>
            <ac:spMk id="12" creationId="{00000000-0000-0000-0000-000000000000}"/>
          </ac:spMkLst>
        </pc:spChg>
        <pc:picChg chg="del">
          <ac:chgData name="edwin landivar" userId="ae2ac59f40d9f62d" providerId="LiveId" clId="{5FC6AEB8-776B-4FE4-8840-1E8AE793933B}" dt="2019-06-26T13:48:19.349" v="132" actId="478"/>
          <ac:picMkLst>
            <pc:docMk/>
            <pc:sldMk cId="1542355900" sldId="618"/>
            <ac:picMk id="2" creationId="{535FB37C-CE06-AE48-B9E4-E1A78754B8F4}"/>
          </ac:picMkLst>
        </pc:picChg>
        <pc:picChg chg="del">
          <ac:chgData name="edwin landivar" userId="ae2ac59f40d9f62d" providerId="LiveId" clId="{5FC6AEB8-776B-4FE4-8840-1E8AE793933B}" dt="2019-06-26T13:46:20.486" v="126" actId="478"/>
          <ac:picMkLst>
            <pc:docMk/>
            <pc:sldMk cId="1542355900" sldId="618"/>
            <ac:picMk id="5" creationId="{17F8332A-CCEF-4DD5-996E-47AA0B8AF3BE}"/>
          </ac:picMkLst>
        </pc:picChg>
        <pc:picChg chg="add del mod">
          <ac:chgData name="edwin landivar" userId="ae2ac59f40d9f62d" providerId="LiveId" clId="{5FC6AEB8-776B-4FE4-8840-1E8AE793933B}" dt="2019-06-26T14:16:57.895" v="222" actId="478"/>
          <ac:picMkLst>
            <pc:docMk/>
            <pc:sldMk cId="1542355900" sldId="618"/>
            <ac:picMk id="4098" creationId="{E6ACFC95-3BE0-40DA-81BA-F2A035BFF94E}"/>
          </ac:picMkLst>
        </pc:picChg>
        <pc:picChg chg="add mod">
          <ac:chgData name="edwin landivar" userId="ae2ac59f40d9f62d" providerId="LiveId" clId="{5FC6AEB8-776B-4FE4-8840-1E8AE793933B}" dt="2019-06-26T14:36:00.002" v="405" actId="167"/>
          <ac:picMkLst>
            <pc:docMk/>
            <pc:sldMk cId="1542355900" sldId="618"/>
            <ac:picMk id="4100" creationId="{B3BFBBEF-C721-48E2-9374-E7F942AFD3DE}"/>
          </ac:picMkLst>
        </pc:picChg>
      </pc:sldChg>
      <pc:sldChg chg="addSp delSp modSp delAnim modNotesTx">
        <pc:chgData name="edwin landivar" userId="ae2ac59f40d9f62d" providerId="LiveId" clId="{5FC6AEB8-776B-4FE4-8840-1E8AE793933B}" dt="2019-06-26T13:36:38.240" v="76" actId="14100"/>
        <pc:sldMkLst>
          <pc:docMk/>
          <pc:sldMk cId="2599265895" sldId="619"/>
        </pc:sldMkLst>
        <pc:spChg chg="mod">
          <ac:chgData name="edwin landivar" userId="ae2ac59f40d9f62d" providerId="LiveId" clId="{5FC6AEB8-776B-4FE4-8840-1E8AE793933B}" dt="2019-06-26T13:36:00.214" v="73" actId="14100"/>
          <ac:spMkLst>
            <pc:docMk/>
            <pc:sldMk cId="2599265895" sldId="619"/>
            <ac:spMk id="4" creationId="{00000000-0000-0000-0000-000000000000}"/>
          </ac:spMkLst>
        </pc:spChg>
        <pc:spChg chg="mod">
          <ac:chgData name="edwin landivar" userId="ae2ac59f40d9f62d" providerId="LiveId" clId="{5FC6AEB8-776B-4FE4-8840-1E8AE793933B}" dt="2019-06-26T13:35:50.045" v="72" actId="1076"/>
          <ac:spMkLst>
            <pc:docMk/>
            <pc:sldMk cId="2599265895" sldId="619"/>
            <ac:spMk id="27" creationId="{00000000-0000-0000-0000-000000000000}"/>
          </ac:spMkLst>
        </pc:spChg>
        <pc:grpChg chg="mod">
          <ac:chgData name="edwin landivar" userId="ae2ac59f40d9f62d" providerId="LiveId" clId="{5FC6AEB8-776B-4FE4-8840-1E8AE793933B}" dt="2019-06-26T13:36:38.240" v="76" actId="14100"/>
          <ac:grpSpMkLst>
            <pc:docMk/>
            <pc:sldMk cId="2599265895" sldId="619"/>
            <ac:grpSpMk id="3" creationId="{00000000-0000-0000-0000-000000000000}"/>
          </ac:grpSpMkLst>
        </pc:grpChg>
        <pc:picChg chg="del">
          <ac:chgData name="edwin landivar" userId="ae2ac59f40d9f62d" providerId="LiveId" clId="{5FC6AEB8-776B-4FE4-8840-1E8AE793933B}" dt="2019-06-26T13:32:16.597" v="38" actId="478"/>
          <ac:picMkLst>
            <pc:docMk/>
            <pc:sldMk cId="2599265895" sldId="619"/>
            <ac:picMk id="2" creationId="{ABB9614F-1AEB-DA44-97CF-2313CAFF3F4D}"/>
          </ac:picMkLst>
        </pc:picChg>
        <pc:picChg chg="del">
          <ac:chgData name="edwin landivar" userId="ae2ac59f40d9f62d" providerId="LiveId" clId="{5FC6AEB8-776B-4FE4-8840-1E8AE793933B}" dt="2019-06-26T13:33:34.460" v="54" actId="478"/>
          <ac:picMkLst>
            <pc:docMk/>
            <pc:sldMk cId="2599265895" sldId="619"/>
            <ac:picMk id="5" creationId="{3CB745E9-B77D-4F09-90AA-B75D3894F989}"/>
          </ac:picMkLst>
        </pc:picChg>
        <pc:picChg chg="add mod">
          <ac:chgData name="edwin landivar" userId="ae2ac59f40d9f62d" providerId="LiveId" clId="{5FC6AEB8-776B-4FE4-8840-1E8AE793933B}" dt="2019-06-26T13:36:35.082" v="75" actId="14100"/>
          <ac:picMkLst>
            <pc:docMk/>
            <pc:sldMk cId="2599265895" sldId="619"/>
            <ac:picMk id="2050" creationId="{34D1B522-BA00-4160-9262-38C01FD8EA8E}"/>
          </ac:picMkLst>
        </pc:picChg>
      </pc:sldChg>
      <pc:sldChg chg="addSp delSp modSp delAnim">
        <pc:chgData name="edwin landivar" userId="ae2ac59f40d9f62d" providerId="LiveId" clId="{5FC6AEB8-776B-4FE4-8840-1E8AE793933B}" dt="2019-06-26T14:32:29.313" v="398" actId="1076"/>
        <pc:sldMkLst>
          <pc:docMk/>
          <pc:sldMk cId="3481045880" sldId="622"/>
        </pc:sldMkLst>
        <pc:spChg chg="add del mod">
          <ac:chgData name="edwin landivar" userId="ae2ac59f40d9f62d" providerId="LiveId" clId="{5FC6AEB8-776B-4FE4-8840-1E8AE793933B}" dt="2019-06-26T14:32:16.156" v="395" actId="931"/>
          <ac:spMkLst>
            <pc:docMk/>
            <pc:sldMk cId="3481045880" sldId="622"/>
            <ac:spMk id="4" creationId="{1E84F4FE-70EE-42E7-8829-256B368F4F8A}"/>
          </ac:spMkLst>
        </pc:spChg>
        <pc:spChg chg="mod">
          <ac:chgData name="edwin landivar" userId="ae2ac59f40d9f62d" providerId="LiveId" clId="{5FC6AEB8-776B-4FE4-8840-1E8AE793933B}" dt="2019-06-26T14:31:24.909" v="392" actId="1076"/>
          <ac:spMkLst>
            <pc:docMk/>
            <pc:sldMk cId="3481045880" sldId="622"/>
            <ac:spMk id="5" creationId="{00000000-0000-0000-0000-000000000000}"/>
          </ac:spMkLst>
        </pc:spChg>
        <pc:spChg chg="mod">
          <ac:chgData name="edwin landivar" userId="ae2ac59f40d9f62d" providerId="LiveId" clId="{5FC6AEB8-776B-4FE4-8840-1E8AE793933B}" dt="2019-06-26T14:31:16.361" v="391" actId="1076"/>
          <ac:spMkLst>
            <pc:docMk/>
            <pc:sldMk cId="3481045880" sldId="622"/>
            <ac:spMk id="14" creationId="{00000000-0000-0000-0000-000000000000}"/>
          </ac:spMkLst>
        </pc:spChg>
        <pc:grpChg chg="mod">
          <ac:chgData name="edwin landivar" userId="ae2ac59f40d9f62d" providerId="LiveId" clId="{5FC6AEB8-776B-4FE4-8840-1E8AE793933B}" dt="2019-06-26T14:32:29.313" v="398" actId="1076"/>
          <ac:grpSpMkLst>
            <pc:docMk/>
            <pc:sldMk cId="3481045880" sldId="622"/>
            <ac:grpSpMk id="21" creationId="{00000000-0000-0000-0000-000000000000}"/>
          </ac:grpSpMkLst>
        </pc:grpChg>
        <pc:picChg chg="del">
          <ac:chgData name="edwin landivar" userId="ae2ac59f40d9f62d" providerId="LiveId" clId="{5FC6AEB8-776B-4FE4-8840-1E8AE793933B}" dt="2019-06-26T14:32:23.873" v="397" actId="478"/>
          <ac:picMkLst>
            <pc:docMk/>
            <pc:sldMk cId="3481045880" sldId="622"/>
            <ac:picMk id="2" creationId="{58EAFA90-E42C-2646-8CAA-EFE4DDCFFB13}"/>
          </ac:picMkLst>
        </pc:picChg>
        <pc:picChg chg="add mod ord">
          <ac:chgData name="edwin landivar" userId="ae2ac59f40d9f62d" providerId="LiveId" clId="{5FC6AEB8-776B-4FE4-8840-1E8AE793933B}" dt="2019-06-26T14:32:20.398" v="396" actId="167"/>
          <ac:picMkLst>
            <pc:docMk/>
            <pc:sldMk cId="3481045880" sldId="622"/>
            <ac:picMk id="8" creationId="{B011AD06-D1EE-4C29-AA73-EA696DD9ED51}"/>
          </ac:picMkLst>
        </pc:picChg>
        <pc:picChg chg="del">
          <ac:chgData name="edwin landivar" userId="ae2ac59f40d9f62d" providerId="LiveId" clId="{5FC6AEB8-776B-4FE4-8840-1E8AE793933B}" dt="2019-06-26T14:31:32.940" v="394" actId="478"/>
          <ac:picMkLst>
            <pc:docMk/>
            <pc:sldMk cId="3481045880" sldId="622"/>
            <ac:picMk id="17" creationId="{296CE8A5-2F56-483A-838B-6C7DD97D484C}"/>
          </ac:picMkLst>
        </pc:picChg>
      </pc:sldChg>
      <pc:sldChg chg="add del">
        <pc:chgData name="edwin landivar" userId="ae2ac59f40d9f62d" providerId="LiveId" clId="{5FC6AEB8-776B-4FE4-8840-1E8AE793933B}" dt="2019-06-26T13:52:18.031" v="160"/>
        <pc:sldMkLst>
          <pc:docMk/>
          <pc:sldMk cId="103882343" sldId="623"/>
        </pc:sldMkLst>
      </pc:sldChg>
      <pc:sldChg chg="addSp delSp modSp add modNotesTx">
        <pc:chgData name="edwin landivar" userId="ae2ac59f40d9f62d" providerId="LiveId" clId="{5FC6AEB8-776B-4FE4-8840-1E8AE793933B}" dt="2019-06-26T14:09:14.712" v="216" actId="1076"/>
        <pc:sldMkLst>
          <pc:docMk/>
          <pc:sldMk cId="3917513416" sldId="623"/>
        </pc:sldMkLst>
        <pc:spChg chg="mod">
          <ac:chgData name="edwin landivar" userId="ae2ac59f40d9f62d" providerId="LiveId" clId="{5FC6AEB8-776B-4FE4-8840-1E8AE793933B}" dt="2019-06-26T14:09:14.712" v="216" actId="1076"/>
          <ac:spMkLst>
            <pc:docMk/>
            <pc:sldMk cId="3917513416" sldId="623"/>
            <ac:spMk id="7" creationId="{B0369C6B-D18C-4CCF-81D5-91F16F2021B5}"/>
          </ac:spMkLst>
        </pc:spChg>
        <pc:spChg chg="mod">
          <ac:chgData name="edwin landivar" userId="ae2ac59f40d9f62d" providerId="LiveId" clId="{5FC6AEB8-776B-4FE4-8840-1E8AE793933B}" dt="2019-06-26T14:05:25.624" v="202" actId="1076"/>
          <ac:spMkLst>
            <pc:docMk/>
            <pc:sldMk cId="3917513416" sldId="623"/>
            <ac:spMk id="12" creationId="{00000000-0000-0000-0000-000000000000}"/>
          </ac:spMkLst>
        </pc:spChg>
        <pc:picChg chg="del">
          <ac:chgData name="edwin landivar" userId="ae2ac59f40d9f62d" providerId="LiveId" clId="{5FC6AEB8-776B-4FE4-8840-1E8AE793933B}" dt="2019-06-26T13:57:08.971" v="170" actId="478"/>
          <ac:picMkLst>
            <pc:docMk/>
            <pc:sldMk cId="3917513416" sldId="623"/>
            <ac:picMk id="4098" creationId="{E6ACFC95-3BE0-40DA-81BA-F2A035BFF94E}"/>
          </ac:picMkLst>
        </pc:picChg>
        <pc:picChg chg="add del mod">
          <ac:chgData name="edwin landivar" userId="ae2ac59f40d9f62d" providerId="LiveId" clId="{5FC6AEB8-776B-4FE4-8840-1E8AE793933B}" dt="2019-06-26T14:00:45.487" v="180"/>
          <ac:picMkLst>
            <pc:docMk/>
            <pc:sldMk cId="3917513416" sldId="623"/>
            <ac:picMk id="7170" creationId="{8D555023-9FF2-41B5-B149-D99132026D9D}"/>
          </ac:picMkLst>
        </pc:picChg>
        <pc:picChg chg="add mod">
          <ac:chgData name="edwin landivar" userId="ae2ac59f40d9f62d" providerId="LiveId" clId="{5FC6AEB8-776B-4FE4-8840-1E8AE793933B}" dt="2019-06-26T14:09:03.742" v="215" actId="1076"/>
          <ac:picMkLst>
            <pc:docMk/>
            <pc:sldMk cId="3917513416" sldId="623"/>
            <ac:picMk id="7172" creationId="{085B1C13-919A-4B2F-8E03-2AE000A90C4B}"/>
          </ac:picMkLst>
        </pc:picChg>
      </pc:sldChg>
      <pc:sldChg chg="addSp delSp modSp add modNotesTx">
        <pc:chgData name="edwin landivar" userId="ae2ac59f40d9f62d" providerId="LiveId" clId="{5FC6AEB8-776B-4FE4-8840-1E8AE793933B}" dt="2019-06-26T14:01:28.032" v="190" actId="17032"/>
        <pc:sldMkLst>
          <pc:docMk/>
          <pc:sldMk cId="375795592" sldId="624"/>
        </pc:sldMkLst>
        <pc:spChg chg="mod">
          <ac:chgData name="edwin landivar" userId="ae2ac59f40d9f62d" providerId="LiveId" clId="{5FC6AEB8-776B-4FE4-8840-1E8AE793933B}" dt="2019-06-26T14:01:23.969" v="189" actId="1076"/>
          <ac:spMkLst>
            <pc:docMk/>
            <pc:sldMk cId="375795592" sldId="624"/>
            <ac:spMk id="7" creationId="{B0369C6B-D18C-4CCF-81D5-91F16F2021B5}"/>
          </ac:spMkLst>
        </pc:spChg>
        <pc:spChg chg="mod">
          <ac:chgData name="edwin landivar" userId="ae2ac59f40d9f62d" providerId="LiveId" clId="{5FC6AEB8-776B-4FE4-8840-1E8AE793933B}" dt="2019-06-26T14:01:28.032" v="190" actId="17032"/>
          <ac:spMkLst>
            <pc:docMk/>
            <pc:sldMk cId="375795592" sldId="624"/>
            <ac:spMk id="12" creationId="{00000000-0000-0000-0000-000000000000}"/>
          </ac:spMkLst>
        </pc:spChg>
        <pc:picChg chg="add mod">
          <ac:chgData name="edwin landivar" userId="ae2ac59f40d9f62d" providerId="LiveId" clId="{5FC6AEB8-776B-4FE4-8840-1E8AE793933B}" dt="2019-06-26T14:00:58.708" v="184" actId="167"/>
          <ac:picMkLst>
            <pc:docMk/>
            <pc:sldMk cId="375795592" sldId="624"/>
            <ac:picMk id="5" creationId="{0A13F6EC-5FF2-40CF-B73D-0150C0BD3F04}"/>
          </ac:picMkLst>
        </pc:picChg>
        <pc:picChg chg="del">
          <ac:chgData name="edwin landivar" userId="ae2ac59f40d9f62d" providerId="LiveId" clId="{5FC6AEB8-776B-4FE4-8840-1E8AE793933B}" dt="2019-06-26T14:00:49.695" v="181" actId="478"/>
          <ac:picMkLst>
            <pc:docMk/>
            <pc:sldMk cId="375795592" sldId="624"/>
            <ac:picMk id="4098" creationId="{E6ACFC95-3BE0-40DA-81BA-F2A035BFF94E}"/>
          </ac:picMkLst>
        </pc:picChg>
      </pc:sldChg>
      <pc:sldChg chg="addSp delSp modSp add modNotesTx">
        <pc:chgData name="edwin landivar" userId="ae2ac59f40d9f62d" providerId="LiveId" clId="{5FC6AEB8-776B-4FE4-8840-1E8AE793933B}" dt="2019-06-26T15:53:37.553" v="415" actId="20577"/>
        <pc:sldMkLst>
          <pc:docMk/>
          <pc:sldMk cId="3204903970" sldId="625"/>
        </pc:sldMkLst>
        <pc:spChg chg="mod">
          <ac:chgData name="edwin landivar" userId="ae2ac59f40d9f62d" providerId="LiveId" clId="{5FC6AEB8-776B-4FE4-8840-1E8AE793933B}" dt="2019-06-26T15:53:37.553" v="415" actId="20577"/>
          <ac:spMkLst>
            <pc:docMk/>
            <pc:sldMk cId="3204903970" sldId="625"/>
            <ac:spMk id="7" creationId="{B0369C6B-D18C-4CCF-81D5-91F16F2021B5}"/>
          </ac:spMkLst>
        </pc:spChg>
        <pc:spChg chg="mod">
          <ac:chgData name="edwin landivar" userId="ae2ac59f40d9f62d" providerId="LiveId" clId="{5FC6AEB8-776B-4FE4-8840-1E8AE793933B}" dt="2019-06-26T14:22:22.341" v="258" actId="207"/>
          <ac:spMkLst>
            <pc:docMk/>
            <pc:sldMk cId="3204903970" sldId="625"/>
            <ac:spMk id="12" creationId="{00000000-0000-0000-0000-000000000000}"/>
          </ac:spMkLst>
        </pc:spChg>
        <pc:picChg chg="del">
          <ac:chgData name="edwin landivar" userId="ae2ac59f40d9f62d" providerId="LiveId" clId="{5FC6AEB8-776B-4FE4-8840-1E8AE793933B}" dt="2019-06-26T14:17:23.407" v="223" actId="478"/>
          <ac:picMkLst>
            <pc:docMk/>
            <pc:sldMk cId="3204903970" sldId="625"/>
            <ac:picMk id="4098" creationId="{E6ACFC95-3BE0-40DA-81BA-F2A035BFF94E}"/>
          </ac:picMkLst>
        </pc:picChg>
        <pc:picChg chg="add del mod">
          <ac:chgData name="edwin landivar" userId="ae2ac59f40d9f62d" providerId="LiveId" clId="{5FC6AEB8-776B-4FE4-8840-1E8AE793933B}" dt="2019-06-26T14:19:09.534" v="244" actId="478"/>
          <ac:picMkLst>
            <pc:docMk/>
            <pc:sldMk cId="3204903970" sldId="625"/>
            <ac:picMk id="5122" creationId="{063BD76A-2E21-4A6D-AD88-66E3DC0E1C6D}"/>
          </ac:picMkLst>
        </pc:picChg>
        <pc:picChg chg="add mod">
          <ac:chgData name="edwin landivar" userId="ae2ac59f40d9f62d" providerId="LiveId" clId="{5FC6AEB8-776B-4FE4-8840-1E8AE793933B}" dt="2019-06-26T14:22:56.637" v="265" actId="14100"/>
          <ac:picMkLst>
            <pc:docMk/>
            <pc:sldMk cId="3204903970" sldId="625"/>
            <ac:picMk id="5124" creationId="{CD509BE5-0FD8-45CE-857F-B7C65FF4367E}"/>
          </ac:picMkLst>
        </pc:picChg>
      </pc:sldChg>
      <pc:sldChg chg="addSp delSp modSp add modNotesTx">
        <pc:chgData name="edwin landivar" userId="ae2ac59f40d9f62d" providerId="LiveId" clId="{5FC6AEB8-776B-4FE4-8840-1E8AE793933B}" dt="2019-06-26T14:30:10.344" v="385" actId="1076"/>
        <pc:sldMkLst>
          <pc:docMk/>
          <pc:sldMk cId="3479816779" sldId="626"/>
        </pc:sldMkLst>
        <pc:spChg chg="mod">
          <ac:chgData name="edwin landivar" userId="ae2ac59f40d9f62d" providerId="LiveId" clId="{5FC6AEB8-776B-4FE4-8840-1E8AE793933B}" dt="2019-06-26T14:30:10.344" v="385" actId="1076"/>
          <ac:spMkLst>
            <pc:docMk/>
            <pc:sldMk cId="3479816779" sldId="626"/>
            <ac:spMk id="7" creationId="{B0369C6B-D18C-4CCF-81D5-91F16F2021B5}"/>
          </ac:spMkLst>
        </pc:spChg>
        <pc:picChg chg="add mod ord">
          <ac:chgData name="edwin landivar" userId="ae2ac59f40d9f62d" providerId="LiveId" clId="{5FC6AEB8-776B-4FE4-8840-1E8AE793933B}" dt="2019-06-26T14:29:26.693" v="376" actId="14100"/>
          <ac:picMkLst>
            <pc:docMk/>
            <pc:sldMk cId="3479816779" sldId="626"/>
            <ac:picMk id="3" creationId="{FD845C76-1B82-402C-9B10-1C5CB3E6ACBB}"/>
          </ac:picMkLst>
        </pc:picChg>
        <pc:picChg chg="del">
          <ac:chgData name="edwin landivar" userId="ae2ac59f40d9f62d" providerId="LiveId" clId="{5FC6AEB8-776B-4FE4-8840-1E8AE793933B}" dt="2019-06-26T14:27:49.730" v="365" actId="478"/>
          <ac:picMkLst>
            <pc:docMk/>
            <pc:sldMk cId="3479816779" sldId="626"/>
            <ac:picMk id="5124" creationId="{CD509BE5-0FD8-45CE-857F-B7C65FF4367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uk-UA"/>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FB027185-10FB-4A57-B3F0-45136A811A24}" type="datetimeFigureOut">
              <a:rPr lang="uk-UA" smtClean="0"/>
              <a:t>26.06.2019</a:t>
            </a:fld>
            <a:endParaRPr lang="uk-UA"/>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uk-UA"/>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uk-UA"/>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BD9C3A12-1E0F-412B-B376-8089A55D946C}" type="slidenum">
              <a:rPr lang="uk-UA" smtClean="0"/>
              <a:t>‹Nº›</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a:t>
            </a:fld>
            <a:endParaRPr lang="uk-UA"/>
          </a:p>
        </p:txBody>
      </p:sp>
    </p:spTree>
    <p:extLst>
      <p:ext uri="{BB962C8B-B14F-4D97-AF65-F5344CB8AC3E}">
        <p14:creationId xmlns:p14="http://schemas.microsoft.com/office/powerpoint/2010/main" val="1925047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endParaRPr lang="en-US" sz="1300" b="1" dirty="0"/>
          </a:p>
          <a:p>
            <a:pPr lvl="0"/>
            <a:r>
              <a:rPr lang="en-US" sz="1300" b="1" dirty="0"/>
              <a:t>LOTO PROCEDURE:</a:t>
            </a:r>
            <a:endParaRPr lang="es-EC" sz="1300" dirty="0"/>
          </a:p>
          <a:p>
            <a:pPr marL="181154" indent="-181154">
              <a:buFont typeface="Arial" panose="020B0604020202020204" pitchFamily="34" charset="0"/>
              <a:buChar char="•"/>
            </a:pPr>
            <a:r>
              <a:rPr lang="en-US" sz="1300" dirty="0"/>
              <a:t>Locate sources of energy on up – to – date, accurate single line diagrams.</a:t>
            </a:r>
            <a:endParaRPr lang="es-EC" sz="1300" dirty="0"/>
          </a:p>
          <a:p>
            <a:pPr marL="181154" indent="-181154">
              <a:buFont typeface="Arial" panose="020B0604020202020204" pitchFamily="34" charset="0"/>
              <a:buChar char="•"/>
            </a:pPr>
            <a:r>
              <a:rPr lang="en-US" sz="1300" dirty="0"/>
              <a:t>Identify any personnel that are in hazardous positions for the purpose of LOTO and any PPE required for their location.</a:t>
            </a:r>
            <a:endParaRPr lang="es-EC" sz="1300" dirty="0"/>
          </a:p>
          <a:p>
            <a:pPr marL="181154" indent="-181154">
              <a:buFont typeface="Arial" panose="020B0604020202020204" pitchFamily="34" charset="0"/>
              <a:buChar char="•"/>
            </a:pPr>
            <a:r>
              <a:rPr lang="en-US" sz="1300" dirty="0"/>
              <a:t> Identify the person who is responsible for the LOTO. This will provide for types of LOTO: Simple LOTO only has one source of energy and involves only qualified personnel. Complex LOTO involves multiple power sources, crafts, departments, etc.</a:t>
            </a:r>
            <a:endParaRPr lang="es-EC" sz="1300" dirty="0"/>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10</a:t>
            </a:fld>
            <a:endParaRPr lang="uk-UA"/>
          </a:p>
        </p:txBody>
      </p:sp>
    </p:spTree>
    <p:extLst>
      <p:ext uri="{BB962C8B-B14F-4D97-AF65-F5344CB8AC3E}">
        <p14:creationId xmlns:p14="http://schemas.microsoft.com/office/powerpoint/2010/main" val="4043878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endParaRPr lang="en-US" sz="1300" b="1" dirty="0"/>
          </a:p>
          <a:p>
            <a:pPr lvl="0"/>
            <a:r>
              <a:rPr lang="en-US" sz="1300" b="1" dirty="0"/>
              <a:t>LOTO Control Elements are:</a:t>
            </a:r>
            <a:endParaRPr lang="es-EC" sz="1300" dirty="0"/>
          </a:p>
          <a:p>
            <a:pPr marL="241539" indent="-241539" algn="just">
              <a:buFont typeface="+mj-lt"/>
              <a:buAutoNum type="arabicPeriod"/>
            </a:pPr>
            <a:r>
              <a:rPr lang="en-US" sz="1300" dirty="0"/>
              <a:t>The shutdown procedure and the qualified person responsible.</a:t>
            </a:r>
            <a:endParaRPr lang="es-EC" sz="1300" dirty="0"/>
          </a:p>
          <a:p>
            <a:pPr marL="241539" indent="-241539" algn="just">
              <a:buFont typeface="+mj-lt"/>
              <a:buAutoNum type="arabicPeriod"/>
            </a:pPr>
            <a:r>
              <a:rPr lang="en-US" sz="1300" dirty="0"/>
              <a:t>Include methods for removal of all stored energy from equipment/system.</a:t>
            </a:r>
            <a:endParaRPr lang="es-EC" sz="1300" dirty="0"/>
          </a:p>
          <a:p>
            <a:pPr marL="241539" indent="-241539" algn="just">
              <a:buFont typeface="+mj-lt"/>
              <a:buAutoNum type="arabicPeriod"/>
            </a:pPr>
            <a:r>
              <a:rPr lang="en-US" sz="1300" dirty="0"/>
              <a:t>Disconnecting means verification. Ensure that the equipment is turned off.</a:t>
            </a:r>
            <a:endParaRPr lang="es-EC" sz="1300" dirty="0"/>
          </a:p>
          <a:p>
            <a:pPr marL="241539" indent="-241539" algn="just">
              <a:buFont typeface="+mj-lt"/>
              <a:buAutoNum type="arabicPeriod"/>
            </a:pPr>
            <a:r>
              <a:rPr lang="en-US" sz="1300" dirty="0"/>
              <a:t>Identify the responsible qualified person charged with coordinating LOTO as a whole.</a:t>
            </a:r>
            <a:endParaRPr lang="es-EC" sz="1300" dirty="0"/>
          </a:p>
          <a:p>
            <a:pPr marL="241539" indent="-241539" algn="just">
              <a:buFont typeface="+mj-lt"/>
              <a:buAutoNum type="arabicPeriod"/>
            </a:pPr>
            <a:r>
              <a:rPr lang="en-US" sz="1300" dirty="0"/>
              <a:t>Verify that the equipment/system cannot be restarted or energized. Attempt to start system, depress on button, attempt to close disconnect, etc.</a:t>
            </a:r>
            <a:endParaRPr lang="es-EC" sz="1300" dirty="0"/>
          </a:p>
          <a:p>
            <a:pPr marL="241539" indent="-241539" algn="just">
              <a:buFont typeface="+mj-lt"/>
              <a:buAutoNum type="arabicPeriod"/>
            </a:pPr>
            <a:r>
              <a:rPr lang="en-US" sz="1300" dirty="0"/>
              <a:t>Test target circuit/equipment to verify lack of energy. This process will consist of the following steps:</a:t>
            </a:r>
            <a:endParaRPr lang="es-EC" sz="1300" dirty="0"/>
          </a:p>
          <a:p>
            <a:pPr algn="just"/>
            <a:r>
              <a:rPr lang="en-US" sz="1300" dirty="0"/>
              <a:t>   a) Verify test instrument on known good live source to verify test equipment is working properly.</a:t>
            </a:r>
            <a:endParaRPr lang="es-EC" sz="1300" dirty="0"/>
          </a:p>
          <a:p>
            <a:pPr algn="just"/>
            <a:r>
              <a:rPr lang="en-US" sz="1300" dirty="0"/>
              <a:t>   b) Measure test circuit/equipment to verify no energy is present. Two steps are required:</a:t>
            </a:r>
            <a:endParaRPr lang="es-EC" sz="1300" dirty="0"/>
          </a:p>
          <a:p>
            <a:pPr algn="just"/>
            <a:r>
              <a:rPr lang="es-EC" sz="1300" dirty="0"/>
              <a:t>1. </a:t>
            </a:r>
            <a:r>
              <a:rPr lang="en-US" sz="1300" dirty="0"/>
              <a:t> Check zero energy on phase to phase measurement. Test each of the 1ɸ/3ɸ.</a:t>
            </a:r>
            <a:endParaRPr lang="es-EC" sz="1300" dirty="0"/>
          </a:p>
          <a:p>
            <a:pPr algn="just"/>
            <a:r>
              <a:rPr lang="en-US" sz="1300" dirty="0"/>
              <a:t>2.   Check zero energy on phase to ground measurement. Test each of the 1ɸ/3ɸ.</a:t>
            </a:r>
            <a:endParaRPr lang="es-EC" sz="1300" dirty="0"/>
          </a:p>
          <a:p>
            <a:pPr algn="just"/>
            <a:r>
              <a:rPr lang="en-US" sz="1300" dirty="0"/>
              <a:t>   c) Re-verify test instrument on known good live source to verify test equipment is still working properly.</a:t>
            </a:r>
            <a:endParaRPr lang="es-EC" sz="1300" dirty="0"/>
          </a:p>
          <a:p>
            <a:pPr algn="just"/>
            <a:r>
              <a:rPr lang="en-US" sz="1300" dirty="0"/>
              <a:t>7. Grounding requirements shall be examined. Generally, if there is danger of </a:t>
            </a:r>
            <a:r>
              <a:rPr lang="en-US" sz="1300" dirty="0" err="1"/>
              <a:t>backfeed</a:t>
            </a:r>
            <a:r>
              <a:rPr lang="en-US" sz="1300" dirty="0"/>
              <a:t> or the circuit is rated over 600V, then personnel safety grounding should be implemented.</a:t>
            </a:r>
            <a:endParaRPr lang="es-EC" sz="1300" dirty="0"/>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11</a:t>
            </a:fld>
            <a:endParaRPr lang="uk-UA"/>
          </a:p>
        </p:txBody>
      </p:sp>
    </p:spTree>
    <p:extLst>
      <p:ext uri="{BB962C8B-B14F-4D97-AF65-F5344CB8AC3E}">
        <p14:creationId xmlns:p14="http://schemas.microsoft.com/office/powerpoint/2010/main" val="3929559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Final Word</a:t>
            </a:r>
          </a:p>
          <a:p>
            <a:pPr defTabSz="966155">
              <a:defRPr/>
            </a:pPr>
            <a:r>
              <a:rPr lang="en-US" sz="1300" dirty="0"/>
              <a:t>Implementing and following through with a sound electrical safety program and proper electrical safety training, including LOTO, is a giant step towards ensuring workplace safety.</a:t>
            </a:r>
          </a:p>
        </p:txBody>
      </p:sp>
      <p:sp>
        <p:nvSpPr>
          <p:cNvPr id="4" name="Slide Number Placeholder 3"/>
          <p:cNvSpPr>
            <a:spLocks noGrp="1"/>
          </p:cNvSpPr>
          <p:nvPr>
            <p:ph type="sldNum" sz="quarter" idx="10"/>
          </p:nvPr>
        </p:nvSpPr>
        <p:spPr/>
        <p:txBody>
          <a:bodyPr/>
          <a:lstStyle/>
          <a:p>
            <a:fld id="{BD9C3A12-1E0F-412B-B376-8089A55D946C}" type="slidenum">
              <a:rPr lang="uk-UA" smtClean="0"/>
              <a:t>12</a:t>
            </a:fld>
            <a:endParaRPr lang="uk-UA"/>
          </a:p>
        </p:txBody>
      </p:sp>
    </p:spTree>
    <p:extLst>
      <p:ext uri="{BB962C8B-B14F-4D97-AF65-F5344CB8AC3E}">
        <p14:creationId xmlns:p14="http://schemas.microsoft.com/office/powerpoint/2010/main" val="2338256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NFPA 70E</a:t>
            </a:r>
            <a:endParaRPr lang="es-EC" sz="1300" dirty="0"/>
          </a:p>
        </p:txBody>
      </p:sp>
      <p:sp>
        <p:nvSpPr>
          <p:cNvPr id="4" name="Slide Number Placeholder 3"/>
          <p:cNvSpPr>
            <a:spLocks noGrp="1"/>
          </p:cNvSpPr>
          <p:nvPr>
            <p:ph type="sldNum" sz="quarter" idx="10"/>
          </p:nvPr>
        </p:nvSpPr>
        <p:spPr/>
        <p:txBody>
          <a:bodyPr/>
          <a:lstStyle/>
          <a:p>
            <a:fld id="{BD9C3A12-1E0F-412B-B376-8089A55D946C}" type="slidenum">
              <a:rPr lang="uk-UA" smtClean="0"/>
              <a:t>2</a:t>
            </a:fld>
            <a:endParaRPr lang="uk-UA"/>
          </a:p>
        </p:txBody>
      </p:sp>
    </p:spTree>
    <p:extLst>
      <p:ext uri="{BB962C8B-B14F-4D97-AF65-F5344CB8AC3E}">
        <p14:creationId xmlns:p14="http://schemas.microsoft.com/office/powerpoint/2010/main" val="35646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What’s at Stake?</a:t>
            </a:r>
          </a:p>
          <a:p>
            <a:r>
              <a:rPr lang="en-US" sz="1300" dirty="0"/>
              <a:t>NFPA 70E Standard is commonly used in the United States for electrical safety in the workplace. This Standard is applied worldwide in industries like oil and gas and proper production. LOTO or Lockout / Tagout is an integral part of the electrical safety requirements contained in the NFPA 70E Standard.</a:t>
            </a:r>
            <a:endParaRPr lang="es-EC" sz="1300" dirty="0"/>
          </a:p>
        </p:txBody>
      </p:sp>
      <p:sp>
        <p:nvSpPr>
          <p:cNvPr id="4" name="Slide Number Placeholder 3"/>
          <p:cNvSpPr>
            <a:spLocks noGrp="1"/>
          </p:cNvSpPr>
          <p:nvPr>
            <p:ph type="sldNum" sz="quarter" idx="10"/>
          </p:nvPr>
        </p:nvSpPr>
        <p:spPr/>
        <p:txBody>
          <a:bodyPr/>
          <a:lstStyle/>
          <a:p>
            <a:fld id="{BD9C3A12-1E0F-412B-B376-8089A55D946C}" type="slidenum">
              <a:rPr lang="uk-UA" smtClean="0"/>
              <a:t>3</a:t>
            </a:fld>
            <a:endParaRPr lang="uk-UA"/>
          </a:p>
        </p:txBody>
      </p:sp>
    </p:spTree>
    <p:extLst>
      <p:ext uri="{BB962C8B-B14F-4D97-AF65-F5344CB8AC3E}">
        <p14:creationId xmlns:p14="http://schemas.microsoft.com/office/powerpoint/2010/main" val="3172619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What’s the Danger?</a:t>
            </a:r>
            <a:endParaRPr lang="en-US" sz="1300" dirty="0"/>
          </a:p>
          <a:p>
            <a:r>
              <a:rPr lang="en-US" sz="1300" dirty="0"/>
              <a:t>Dealing with electricity and hazardous energy has its perils. Workers need to be protected from accidental electrocution and workplaces and from expensive OSHA fines. </a:t>
            </a:r>
            <a:endParaRPr lang="es-EC" sz="1300" dirty="0"/>
          </a:p>
          <a:p>
            <a:r>
              <a:rPr lang="en-US" sz="1300" dirty="0"/>
              <a:t>Electrical accidents and LOTO violations are among the top citations issued to businesses by OSHA.</a:t>
            </a:r>
            <a:endParaRPr lang="es-EC" sz="1300" dirty="0"/>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4</a:t>
            </a:fld>
            <a:endParaRPr lang="uk-UA"/>
          </a:p>
        </p:txBody>
      </p:sp>
    </p:spTree>
    <p:extLst>
      <p:ext uri="{BB962C8B-B14F-4D97-AF65-F5344CB8AC3E}">
        <p14:creationId xmlns:p14="http://schemas.microsoft.com/office/powerpoint/2010/main" val="2691521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to Protect Yourself</a:t>
            </a:r>
          </a:p>
          <a:p>
            <a:pPr defTabSz="966155"/>
            <a:r>
              <a:rPr lang="en-US" sz="1300" b="1" dirty="0"/>
              <a:t>The following are terms defined for NFPA 70E and OSHA purposes:</a:t>
            </a:r>
            <a:endParaRPr lang="es-EC" sz="1300" dirty="0"/>
          </a:p>
          <a:p>
            <a:endParaRPr lang="en-US" sz="1300" dirty="0"/>
          </a:p>
          <a:p>
            <a:r>
              <a:rPr lang="en-US" sz="1300" dirty="0"/>
              <a:t>Authorized person: Someone who is permitted due to knowledge of equipment or system to lock/tag the system in a safe and controlled manner, typically equipment operators.</a:t>
            </a:r>
            <a:endParaRPr lang="es-EC" sz="1300" dirty="0"/>
          </a:p>
          <a:p>
            <a:r>
              <a:rPr lang="en-US" sz="1300" dirty="0"/>
              <a:t>Qualified person: Someone who is knowledgeable of the system enough to be able not only to lock/tag the system, but also troubleshoot, repair, or maintain the system again in a safe and controlled manner, typically technicians, electricians.</a:t>
            </a:r>
            <a:endParaRPr lang="es-EC" sz="1300" dirty="0"/>
          </a:p>
          <a:p>
            <a:r>
              <a:rPr lang="en-US" sz="1300" dirty="0"/>
              <a:t>Affected person: Person who may be exposed to the hazards of energizing or de-energizing the equipment or system.</a:t>
            </a:r>
            <a:endParaRPr lang="es-EC" sz="1300" dirty="0"/>
          </a:p>
          <a:p>
            <a:r>
              <a:rPr lang="en-US" sz="1300" dirty="0"/>
              <a:t>PPE: Personal protective equipment for electrical hazards: rubber insulating gloves for shock hazard and arc flash-rated clothing for arc flash hazards.</a:t>
            </a:r>
            <a:endParaRPr lang="es-EC" sz="1300" dirty="0"/>
          </a:p>
          <a:p>
            <a:r>
              <a:rPr lang="en-US" sz="1300" dirty="0"/>
              <a:t>LOTO: Lockout/tagout, when an electrical system or equipment has been disabled to such an extent as to render the system safe from electrical hazards for interaction with personnel.</a:t>
            </a:r>
            <a:endParaRPr lang="es-EC" sz="1300" dirty="0"/>
          </a:p>
          <a:p>
            <a:endParaRPr lang="uk-UA" b="1" dirty="0"/>
          </a:p>
        </p:txBody>
      </p:sp>
      <p:sp>
        <p:nvSpPr>
          <p:cNvPr id="4" name="Slide Number Placeholder 3"/>
          <p:cNvSpPr>
            <a:spLocks noGrp="1"/>
          </p:cNvSpPr>
          <p:nvPr>
            <p:ph type="sldNum" sz="quarter" idx="10"/>
          </p:nvPr>
        </p:nvSpPr>
        <p:spPr/>
        <p:txBody>
          <a:bodyPr/>
          <a:lstStyle/>
          <a:p>
            <a:fld id="{BD9C3A12-1E0F-412B-B376-8089A55D946C}" type="slidenum">
              <a:rPr lang="uk-UA" smtClean="0"/>
              <a:t>5</a:t>
            </a:fld>
            <a:endParaRPr lang="uk-UA"/>
          </a:p>
        </p:txBody>
      </p:sp>
    </p:spTree>
    <p:extLst>
      <p:ext uri="{BB962C8B-B14F-4D97-AF65-F5344CB8AC3E}">
        <p14:creationId xmlns:p14="http://schemas.microsoft.com/office/powerpoint/2010/main" val="4173569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How to Protect Yourself</a:t>
            </a:r>
          </a:p>
          <a:p>
            <a:r>
              <a:rPr lang="en-US" sz="1300" b="1" dirty="0"/>
              <a:t>LOTO PREPARATIONS include the following:</a:t>
            </a:r>
          </a:p>
          <a:p>
            <a:endParaRPr lang="es-EC" sz="1300" b="1" dirty="0"/>
          </a:p>
          <a:p>
            <a:pPr marL="181154" indent="-181154">
              <a:buFont typeface="Arial" panose="020B0604020202020204" pitchFamily="34" charset="0"/>
              <a:buChar char="•"/>
            </a:pPr>
            <a:r>
              <a:rPr lang="en-US" sz="1300" dirty="0"/>
              <a:t>Any person who may be exposed to the electrical energy should be party to the LOTO procedure.</a:t>
            </a:r>
            <a:endParaRPr lang="es-EC" sz="1300" dirty="0"/>
          </a:p>
          <a:p>
            <a:pPr marL="181154" indent="-181154">
              <a:buFont typeface="Arial" panose="020B0604020202020204" pitchFamily="34" charset="0"/>
              <a:buChar char="•"/>
            </a:pPr>
            <a:r>
              <a:rPr lang="en-US" sz="1300" dirty="0"/>
              <a:t>A written LOTO procedure should be developed for each system or piece of electrical equipment.</a:t>
            </a:r>
            <a:endParaRPr lang="es-EC" sz="1300" dirty="0"/>
          </a:p>
          <a:p>
            <a:pPr marL="181154" indent="-181154">
              <a:buFont typeface="Arial" panose="020B0604020202020204" pitchFamily="34" charset="0"/>
              <a:buChar char="•"/>
            </a:pPr>
            <a:r>
              <a:rPr lang="en-US" sz="1300" dirty="0"/>
              <a:t>Up-to-date and accurate documentation should be referenced when developing the LOTO process. This will address all forms of energy and ensure that hazard exposure is minimized (eliminated).</a:t>
            </a:r>
            <a:endParaRPr lang="es-EC" sz="1300" dirty="0"/>
          </a:p>
          <a:p>
            <a:pPr marL="181154" indent="-181154">
              <a:buFont typeface="Arial" panose="020B0604020202020204" pitchFamily="34" charset="0"/>
              <a:buChar char="•"/>
            </a:pPr>
            <a:r>
              <a:rPr lang="en-US" sz="1300" dirty="0"/>
              <a:t>LOTO is applied only to power sources, not controls. (LOTO breaker, not on/off switch).</a:t>
            </a:r>
            <a:endParaRPr lang="es-EC" sz="1300" dirty="0"/>
          </a:p>
          <a:p>
            <a:pPr marL="181154" indent="-181154">
              <a:buFont typeface="Arial" panose="020B0604020202020204" pitchFamily="34" charset="0"/>
              <a:buChar char="•"/>
            </a:pPr>
            <a:r>
              <a:rPr lang="en-US" sz="1300" dirty="0"/>
              <a:t>LOTO equipment unique (don't use LOTO locks for lockers, etc.).</a:t>
            </a:r>
            <a:endParaRPr lang="es-EC" sz="1300" dirty="0"/>
          </a:p>
          <a:p>
            <a:endParaRPr lang="en-US" sz="1300" dirty="0"/>
          </a:p>
        </p:txBody>
      </p:sp>
      <p:sp>
        <p:nvSpPr>
          <p:cNvPr id="4" name="Slide Number Placeholder 3"/>
          <p:cNvSpPr>
            <a:spLocks noGrp="1"/>
          </p:cNvSpPr>
          <p:nvPr>
            <p:ph type="sldNum" sz="quarter" idx="10"/>
          </p:nvPr>
        </p:nvSpPr>
        <p:spPr/>
        <p:txBody>
          <a:bodyPr/>
          <a:lstStyle/>
          <a:p>
            <a:fld id="{BD9C3A12-1E0F-412B-B376-8089A55D946C}" type="slidenum">
              <a:rPr lang="uk-UA" smtClean="0"/>
              <a:t>6</a:t>
            </a:fld>
            <a:endParaRPr lang="uk-UA"/>
          </a:p>
        </p:txBody>
      </p:sp>
    </p:spTree>
    <p:extLst>
      <p:ext uri="{BB962C8B-B14F-4D97-AF65-F5344CB8AC3E}">
        <p14:creationId xmlns:p14="http://schemas.microsoft.com/office/powerpoint/2010/main" val="3254185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endParaRPr lang="en-US" sz="1300" b="1" dirty="0"/>
          </a:p>
          <a:p>
            <a:r>
              <a:rPr lang="en-US" sz="1300" b="1" dirty="0"/>
              <a:t>What are the LOTO Requirements for the employer?</a:t>
            </a:r>
          </a:p>
          <a:p>
            <a:endParaRPr lang="es-EC" sz="1300" b="1" dirty="0"/>
          </a:p>
          <a:p>
            <a:pPr marL="181154" indent="-181154">
              <a:buFont typeface="Arial" panose="020B0604020202020204" pitchFamily="34" charset="0"/>
              <a:buChar char="•"/>
            </a:pPr>
            <a:r>
              <a:rPr lang="en-US" sz="1300" dirty="0"/>
              <a:t>Implement a LOTO program that will include written procedures for their electrical systems.</a:t>
            </a:r>
            <a:endParaRPr lang="es-EC" sz="1300" dirty="0"/>
          </a:p>
          <a:p>
            <a:pPr marL="181154" indent="-181154">
              <a:buFont typeface="Arial" panose="020B0604020202020204" pitchFamily="34" charset="0"/>
              <a:buChar char="•"/>
            </a:pPr>
            <a:r>
              <a:rPr lang="en-US" sz="1300" dirty="0"/>
              <a:t>Provide necessary equipment for LOTO program (locks, tags, diagrams, etc.).</a:t>
            </a:r>
            <a:endParaRPr lang="es-EC" sz="1300" dirty="0"/>
          </a:p>
          <a:p>
            <a:pPr marL="181154" indent="-181154">
              <a:buFont typeface="Arial" panose="020B0604020202020204" pitchFamily="34" charset="0"/>
              <a:buChar char="•"/>
            </a:pPr>
            <a:r>
              <a:rPr lang="en-US" sz="1300" dirty="0"/>
              <a:t>Provide documented LOTO training to all workers exposed to the hazards.</a:t>
            </a:r>
            <a:endParaRPr lang="es-EC" sz="1300" dirty="0"/>
          </a:p>
          <a:p>
            <a:pPr marL="181154" indent="-181154">
              <a:buFont typeface="Arial" panose="020B0604020202020204" pitchFamily="34" charset="0"/>
              <a:buChar char="•"/>
            </a:pPr>
            <a:r>
              <a:rPr lang="en-US" sz="1300" dirty="0"/>
              <a:t>Audit the LOTO program as a whole to ensure compliance with the written program.</a:t>
            </a:r>
            <a:endParaRPr lang="es-EC" sz="1300" dirty="0"/>
          </a:p>
          <a:p>
            <a:pPr marL="181154" indent="-181154">
              <a:buFont typeface="Arial" panose="020B0604020202020204" pitchFamily="34" charset="0"/>
              <a:buChar char="•"/>
            </a:pPr>
            <a:r>
              <a:rPr lang="en-US" sz="1300" dirty="0"/>
              <a:t>Audit individual personnel who implement the LOTO procedure to ensure compliance and maintain documentation of the audit.</a:t>
            </a:r>
            <a:endParaRPr lang="es-EC" sz="1300" dirty="0"/>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7</a:t>
            </a:fld>
            <a:endParaRPr lang="uk-UA"/>
          </a:p>
        </p:txBody>
      </p:sp>
    </p:spTree>
    <p:extLst>
      <p:ext uri="{BB962C8B-B14F-4D97-AF65-F5344CB8AC3E}">
        <p14:creationId xmlns:p14="http://schemas.microsoft.com/office/powerpoint/2010/main" val="769588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endParaRPr lang="en-US" sz="1300" b="1" dirty="0"/>
          </a:p>
          <a:p>
            <a:r>
              <a:rPr lang="en-US" sz="1300" b="1" dirty="0"/>
              <a:t>LOTO SCHEMATICS</a:t>
            </a:r>
            <a:endParaRPr lang="es-EC" sz="1300" dirty="0"/>
          </a:p>
          <a:p>
            <a:pPr lvl="0"/>
            <a:r>
              <a:rPr lang="en-US" sz="1300" b="1" dirty="0"/>
              <a:t>LOTO EQUIPMENT </a:t>
            </a:r>
            <a:endParaRPr lang="es-EC" sz="1300" dirty="0"/>
          </a:p>
          <a:p>
            <a:r>
              <a:rPr lang="en-US" sz="1300" b="1" dirty="0"/>
              <a:t>LOCK: </a:t>
            </a:r>
            <a:endParaRPr lang="es-EC" sz="1300" dirty="0"/>
          </a:p>
          <a:p>
            <a:pPr marL="181154" indent="-181154">
              <a:buFont typeface="Courier New" panose="02070309020205020404" pitchFamily="49" charset="0"/>
              <a:buChar char="o"/>
            </a:pPr>
            <a:r>
              <a:rPr lang="en-US" sz="1300" dirty="0"/>
              <a:t>Any equipment installed / updated / replaced / modified after January 1990 should accept a lock in the open (off) position.</a:t>
            </a:r>
            <a:endParaRPr lang="es-EC" sz="1300" dirty="0"/>
          </a:p>
          <a:p>
            <a:pPr marL="181154" indent="-181154">
              <a:buFont typeface="Courier New" panose="02070309020205020404" pitchFamily="49" charset="0"/>
              <a:buChar char="o"/>
            </a:pPr>
            <a:r>
              <a:rPr lang="en-US" sz="1300" dirty="0"/>
              <a:t>The employer provides the lock, but the employee has the responsibility to use the lock when working on equipment. The lock should have only one key, its combination known to only one person, and identify who placed the lock on equipment (name, face, department, phone number, etc.). It should prevent operation of equipment without undue force or tools (using a crowbar or grinder to bypass). </a:t>
            </a:r>
            <a:endParaRPr lang="es-EC" sz="1300" dirty="0"/>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8</a:t>
            </a:fld>
            <a:endParaRPr lang="uk-UA"/>
          </a:p>
        </p:txBody>
      </p:sp>
    </p:spTree>
    <p:extLst>
      <p:ext uri="{BB962C8B-B14F-4D97-AF65-F5344CB8AC3E}">
        <p14:creationId xmlns:p14="http://schemas.microsoft.com/office/powerpoint/2010/main" val="2402764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endParaRPr lang="en-US" sz="1300" b="1" dirty="0"/>
          </a:p>
          <a:p>
            <a:r>
              <a:rPr lang="en-US" sz="1300" b="1" dirty="0"/>
              <a:t>TAG:</a:t>
            </a:r>
            <a:endParaRPr lang="es-EC" sz="1300" dirty="0"/>
          </a:p>
          <a:p>
            <a:pPr marL="181154" indent="-181154">
              <a:buFont typeface="Courier New" panose="02070309020205020404" pitchFamily="49" charset="0"/>
              <a:buChar char="o"/>
            </a:pPr>
            <a:r>
              <a:rPr lang="en-US" sz="1300" dirty="0"/>
              <a:t>Equipment should have a tag that displays "Do not use, Do not operate, etc." Equipment should be suitable for the environment (paper tag inside a water tank not permitted). Use tagout only if it is not possible to apply a lock, and this must use two isolation means (open breaker and remove cable from lug).</a:t>
            </a:r>
            <a:endParaRPr lang="es-EC" sz="1300" dirty="0"/>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9</a:t>
            </a:fld>
            <a:endParaRPr lang="uk-UA"/>
          </a:p>
        </p:txBody>
      </p:sp>
    </p:spTree>
    <p:extLst>
      <p:ext uri="{BB962C8B-B14F-4D97-AF65-F5344CB8AC3E}">
        <p14:creationId xmlns:p14="http://schemas.microsoft.com/office/powerpoint/2010/main" val="66430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336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7067205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70337450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AM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2532888"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33029272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AM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502152"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0022214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AM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6053328" y="2633472"/>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9784080" y="2633472"/>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7592331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AM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00984" y="2715768"/>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7918704" y="2715768"/>
            <a:ext cx="2450592" cy="2450592"/>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12527280" y="2715768"/>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20528096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AM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37560" y="2935224"/>
            <a:ext cx="1591056" cy="1591056"/>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3337560" y="5980176"/>
            <a:ext cx="1591056" cy="1591056"/>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9811512" y="2935224"/>
            <a:ext cx="1591056" cy="1591056"/>
          </a:xfrm>
          <a:prstGeom prst="ellipse">
            <a:avLst/>
          </a:prstGeom>
          <a:ln w="25400">
            <a:solidFill>
              <a:schemeClr val="accent1"/>
            </a:solidFill>
          </a:ln>
        </p:spPr>
        <p:txBody>
          <a:bodyPr/>
          <a:lstStyle>
            <a:lvl1pPr>
              <a:defRPr sz="2000"/>
            </a:lvl1pPr>
          </a:lstStyle>
          <a:p>
            <a:endParaRPr lang="uk-UA"/>
          </a:p>
        </p:txBody>
      </p:sp>
      <p:sp>
        <p:nvSpPr>
          <p:cNvPr id="13" name="Picture Placeholder 12"/>
          <p:cNvSpPr>
            <a:spLocks noGrp="1"/>
          </p:cNvSpPr>
          <p:nvPr>
            <p:ph type="pic" sz="quarter" idx="14"/>
          </p:nvPr>
        </p:nvSpPr>
        <p:spPr>
          <a:xfrm>
            <a:off x="9811512" y="5981700"/>
            <a:ext cx="1591056" cy="1591056"/>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4635797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AM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89733436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413604017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G-SLIDE OPT-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spTree>
    <p:extLst>
      <p:ext uri="{BB962C8B-B14F-4D97-AF65-F5344CB8AC3E}">
        <p14:creationId xmlns:p14="http://schemas.microsoft.com/office/powerpoint/2010/main" val="3516453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69629812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G-SLIDE OPT-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spTree>
    <p:extLst>
      <p:ext uri="{BB962C8B-B14F-4D97-AF65-F5344CB8AC3E}">
        <p14:creationId xmlns:p14="http://schemas.microsoft.com/office/powerpoint/2010/main" val="1330331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G-SLIDE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12"/>
          <p:cNvSpPr>
            <a:spLocks noGrp="1"/>
          </p:cNvSpPr>
          <p:nvPr>
            <p:ph type="pic" sz="quarter" idx="11"/>
          </p:nvPr>
        </p:nvSpPr>
        <p:spPr>
          <a:xfrm>
            <a:off x="3273552" y="2779776"/>
            <a:ext cx="1444752" cy="1444752"/>
          </a:xfrm>
          <a:prstGeom prst="ellipse">
            <a:avLst/>
          </a:prstGeom>
          <a:ln w="25400">
            <a:solidFill>
              <a:schemeClr val="accent1"/>
            </a:solidFill>
          </a:ln>
        </p:spPr>
        <p:txBody>
          <a:bodyPr/>
          <a:lstStyle>
            <a:lvl1pPr>
              <a:defRPr sz="2000"/>
            </a:lvl1pPr>
          </a:lstStyle>
          <a:p>
            <a:endParaRPr lang="uk-UA"/>
          </a:p>
        </p:txBody>
      </p:sp>
      <p:sp>
        <p:nvSpPr>
          <p:cNvPr id="14" name="Picture Placeholder 12"/>
          <p:cNvSpPr>
            <a:spLocks noGrp="1"/>
          </p:cNvSpPr>
          <p:nvPr>
            <p:ph type="pic" sz="quarter" idx="12"/>
          </p:nvPr>
        </p:nvSpPr>
        <p:spPr>
          <a:xfrm>
            <a:off x="13780008" y="5779008"/>
            <a:ext cx="1444752" cy="144475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62653937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G-SLIDE OPT-5">
    <p:spTree>
      <p:nvGrpSpPr>
        <p:cNvPr id="1" name=""/>
        <p:cNvGrpSpPr/>
        <p:nvPr/>
      </p:nvGrpSpPr>
      <p:grpSpPr>
        <a:xfrm>
          <a:off x="0" y="0"/>
          <a:ext cx="0" cy="0"/>
          <a:chOff x="0" y="0"/>
          <a:chExt cx="0" cy="0"/>
        </a:xfrm>
      </p:grpSpPr>
      <p:sp>
        <p:nvSpPr>
          <p:cNvPr id="11" name="Picture Placeholder 5"/>
          <p:cNvSpPr>
            <a:spLocks noGrp="1"/>
          </p:cNvSpPr>
          <p:nvPr>
            <p:ph type="pic" sz="quarter" idx="11"/>
          </p:nvPr>
        </p:nvSpPr>
        <p:spPr>
          <a:xfrm>
            <a:off x="7772400" y="2093976"/>
            <a:ext cx="2743200" cy="2743200"/>
          </a:xfrm>
          <a:prstGeom prst="ellipse">
            <a:avLst/>
          </a:prstGeom>
          <a:ln w="25400">
            <a:solidFill>
              <a:schemeClr val="accent1"/>
            </a:solidFill>
          </a:ln>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9411797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G-SLIDE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1499616" y="3346704"/>
            <a:ext cx="3593592" cy="3593592"/>
          </a:xfrm>
          <a:prstGeom prst="rect">
            <a:avLst/>
          </a:prstGeom>
        </p:spPr>
        <p:txBody>
          <a:bodyPr/>
          <a:lstStyle/>
          <a:p>
            <a:endParaRPr lang="uk-UA"/>
          </a:p>
        </p:txBody>
      </p:sp>
    </p:spTree>
    <p:extLst>
      <p:ext uri="{BB962C8B-B14F-4D97-AF65-F5344CB8AC3E}">
        <p14:creationId xmlns:p14="http://schemas.microsoft.com/office/powerpoint/2010/main" val="25326873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G-SLIDE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18288000" cy="5486400"/>
          </a:xfrm>
          <a:prstGeom prst="rect">
            <a:avLst/>
          </a:prstGeom>
        </p:spPr>
        <p:txBody>
          <a:bodyPr/>
          <a:lstStyle/>
          <a:p>
            <a:endParaRPr lang="uk-UA"/>
          </a:p>
        </p:txBody>
      </p:sp>
    </p:spTree>
    <p:extLst>
      <p:ext uri="{BB962C8B-B14F-4D97-AF65-F5344CB8AC3E}">
        <p14:creationId xmlns:p14="http://schemas.microsoft.com/office/powerpoint/2010/main" val="107913603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189197058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089348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IMG-SLIDE 9">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cxnSp>
        <p:nvCxnSpPr>
          <p:cNvPr id="4" name="Straight Connector 3"/>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349509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IMG-SLIDE OPT-10">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cxnSp>
        <p:nvCxnSpPr>
          <p:cNvPr id="4" name="Straight Connector 3"/>
          <p:cNvCxnSpPr/>
          <p:nvPr userDrawn="1"/>
        </p:nvCxnSpPr>
        <p:spPr>
          <a:xfrm>
            <a:off x="98869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100584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099693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EVICES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3255264"/>
            <a:ext cx="2542032" cy="4526280"/>
          </a:xfrm>
          <a:prstGeom prst="rect">
            <a:avLst/>
          </a:prstGeom>
        </p:spPr>
        <p:txBody>
          <a:bodyPr/>
          <a:lstStyle/>
          <a:p>
            <a:endParaRPr lang="uk-UA"/>
          </a:p>
        </p:txBody>
      </p:sp>
    </p:spTree>
    <p:extLst>
      <p:ext uri="{BB962C8B-B14F-4D97-AF65-F5344CB8AC3E}">
        <p14:creationId xmlns:p14="http://schemas.microsoft.com/office/powerpoint/2010/main" val="320571165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LOGO">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5209429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VICES OPT-2">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5138928" y="3648456"/>
            <a:ext cx="2075688" cy="3758184"/>
          </a:xfrm>
          <a:prstGeom prst="rect">
            <a:avLst/>
          </a:prstGeom>
        </p:spPr>
        <p:txBody>
          <a:bodyPr/>
          <a:lstStyle/>
          <a:p>
            <a:endParaRPr lang="uk-UA"/>
          </a:p>
        </p:txBody>
      </p:sp>
      <p:sp>
        <p:nvSpPr>
          <p:cNvPr id="10" name="Picture Placeholder 5"/>
          <p:cNvSpPr>
            <a:spLocks noGrp="1"/>
          </p:cNvSpPr>
          <p:nvPr>
            <p:ph type="pic" sz="quarter" idx="12"/>
          </p:nvPr>
        </p:nvSpPr>
        <p:spPr>
          <a:xfrm>
            <a:off x="1563624" y="3648456"/>
            <a:ext cx="2075688" cy="3758184"/>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163824" y="3355848"/>
            <a:ext cx="2423160" cy="4315968"/>
          </a:xfrm>
          <a:prstGeom prst="rect">
            <a:avLst/>
          </a:prstGeom>
        </p:spPr>
        <p:txBody>
          <a:bodyPr/>
          <a:lstStyle/>
          <a:p>
            <a:endParaRPr lang="uk-UA"/>
          </a:p>
        </p:txBody>
      </p:sp>
    </p:spTree>
    <p:extLst>
      <p:ext uri="{BB962C8B-B14F-4D97-AF65-F5344CB8AC3E}">
        <p14:creationId xmlns:p14="http://schemas.microsoft.com/office/powerpoint/2010/main" val="281317247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VICES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2999232"/>
            <a:ext cx="3730752" cy="4983480"/>
          </a:xfrm>
          <a:prstGeom prst="rect">
            <a:avLst/>
          </a:prstGeom>
        </p:spPr>
        <p:txBody>
          <a:bodyPr/>
          <a:lstStyle/>
          <a:p>
            <a:endParaRPr lang="uk-UA"/>
          </a:p>
        </p:txBody>
      </p:sp>
    </p:spTree>
    <p:extLst>
      <p:ext uri="{BB962C8B-B14F-4D97-AF65-F5344CB8AC3E}">
        <p14:creationId xmlns:p14="http://schemas.microsoft.com/office/powerpoint/2010/main" val="418822960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VICES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51760" y="2990088"/>
            <a:ext cx="6400800" cy="3941064"/>
          </a:xfrm>
          <a:prstGeom prst="rect">
            <a:avLst/>
          </a:prstGeom>
        </p:spPr>
        <p:txBody>
          <a:bodyPr/>
          <a:lstStyle/>
          <a:p>
            <a:endParaRPr lang="uk-UA"/>
          </a:p>
        </p:txBody>
      </p:sp>
    </p:spTree>
    <p:extLst>
      <p:ext uri="{BB962C8B-B14F-4D97-AF65-F5344CB8AC3E}">
        <p14:creationId xmlns:p14="http://schemas.microsoft.com/office/powerpoint/2010/main" val="426477975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EVICES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438144" y="3054096"/>
            <a:ext cx="5276088" cy="3255264"/>
          </a:xfrm>
          <a:prstGeom prst="rect">
            <a:avLst/>
          </a:prstGeom>
        </p:spPr>
        <p:txBody>
          <a:bodyPr/>
          <a:lstStyle/>
          <a:p>
            <a:endParaRPr lang="uk-UA"/>
          </a:p>
        </p:txBody>
      </p:sp>
    </p:spTree>
    <p:extLst>
      <p:ext uri="{BB962C8B-B14F-4D97-AF65-F5344CB8AC3E}">
        <p14:creationId xmlns:p14="http://schemas.microsoft.com/office/powerpoint/2010/main" val="264707744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EVICES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121408" y="2953512"/>
            <a:ext cx="6519672" cy="3730752"/>
          </a:xfrm>
          <a:prstGeom prst="rect">
            <a:avLst/>
          </a:prstGeom>
        </p:spPr>
        <p:txBody>
          <a:bodyPr/>
          <a:lstStyle/>
          <a:p>
            <a:endParaRPr lang="uk-UA"/>
          </a:p>
        </p:txBody>
      </p:sp>
    </p:spTree>
    <p:extLst>
      <p:ext uri="{BB962C8B-B14F-4D97-AF65-F5344CB8AC3E}">
        <p14:creationId xmlns:p14="http://schemas.microsoft.com/office/powerpoint/2010/main" val="166257686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EVICES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002536" y="2788920"/>
            <a:ext cx="7178040" cy="4105656"/>
          </a:xfrm>
          <a:prstGeom prst="rect">
            <a:avLst/>
          </a:prstGeom>
        </p:spPr>
        <p:txBody>
          <a:bodyPr/>
          <a:lstStyle/>
          <a:p>
            <a:endParaRPr lang="uk-UA"/>
          </a:p>
        </p:txBody>
      </p:sp>
    </p:spTree>
    <p:extLst>
      <p:ext uri="{BB962C8B-B14F-4D97-AF65-F5344CB8AC3E}">
        <p14:creationId xmlns:p14="http://schemas.microsoft.com/office/powerpoint/2010/main" val="22621343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EVICES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5961888" y="2441448"/>
            <a:ext cx="5705856" cy="3246120"/>
          </a:xfrm>
          <a:prstGeom prst="rect">
            <a:avLst/>
          </a:prstGeom>
        </p:spPr>
        <p:txBody>
          <a:bodyPr/>
          <a:lstStyle>
            <a:lvl1pPr>
              <a:defRPr sz="2000"/>
            </a:lvl1pPr>
          </a:lstStyle>
          <a:p>
            <a:endParaRPr lang="uk-UA"/>
          </a:p>
        </p:txBody>
      </p:sp>
      <p:sp>
        <p:nvSpPr>
          <p:cNvPr id="11" name="Picture Placeholder 2"/>
          <p:cNvSpPr>
            <a:spLocks noGrp="1"/>
          </p:cNvSpPr>
          <p:nvPr>
            <p:ph type="pic" sz="quarter" idx="13"/>
          </p:nvPr>
        </p:nvSpPr>
        <p:spPr>
          <a:xfrm>
            <a:off x="3657600" y="5753100"/>
            <a:ext cx="685800" cy="1216152"/>
          </a:xfrm>
          <a:prstGeom prst="rect">
            <a:avLst/>
          </a:prstGeom>
        </p:spPr>
        <p:txBody>
          <a:bodyPr/>
          <a:lstStyle>
            <a:lvl1pPr>
              <a:defRPr sz="1200"/>
            </a:lvl1pPr>
          </a:lstStyle>
          <a:p>
            <a:endParaRPr lang="uk-UA"/>
          </a:p>
        </p:txBody>
      </p:sp>
      <p:sp>
        <p:nvSpPr>
          <p:cNvPr id="12" name="Picture Placeholder 2"/>
          <p:cNvSpPr>
            <a:spLocks noGrp="1"/>
          </p:cNvSpPr>
          <p:nvPr>
            <p:ph type="pic" sz="quarter" idx="14"/>
          </p:nvPr>
        </p:nvSpPr>
        <p:spPr>
          <a:xfrm>
            <a:off x="4690872" y="4754880"/>
            <a:ext cx="1645920" cy="2176272"/>
          </a:xfrm>
          <a:prstGeom prst="rect">
            <a:avLst/>
          </a:prstGeom>
        </p:spPr>
        <p:txBody>
          <a:bodyPr/>
          <a:lstStyle>
            <a:lvl1pPr>
              <a:defRPr sz="1200"/>
            </a:lvl1pPr>
          </a:lstStyle>
          <a:p>
            <a:endParaRPr lang="uk-UA"/>
          </a:p>
        </p:txBody>
      </p:sp>
      <p:sp>
        <p:nvSpPr>
          <p:cNvPr id="13" name="Picture Placeholder 2"/>
          <p:cNvSpPr>
            <a:spLocks noGrp="1"/>
          </p:cNvSpPr>
          <p:nvPr>
            <p:ph type="pic" sz="quarter" idx="15"/>
          </p:nvPr>
        </p:nvSpPr>
        <p:spPr>
          <a:xfrm>
            <a:off x="11055096" y="4334256"/>
            <a:ext cx="3886200" cy="2404872"/>
          </a:xfrm>
          <a:prstGeom prst="rect">
            <a:avLst/>
          </a:prstGeom>
        </p:spPr>
        <p:txBody>
          <a:bodyPr/>
          <a:lstStyle>
            <a:lvl1pPr>
              <a:defRPr sz="1200"/>
            </a:lvl1pPr>
          </a:lstStyle>
          <a:p>
            <a:endParaRPr lang="uk-UA"/>
          </a:p>
        </p:txBody>
      </p:sp>
    </p:spTree>
    <p:extLst>
      <p:ext uri="{BB962C8B-B14F-4D97-AF65-F5344CB8AC3E}">
        <p14:creationId xmlns:p14="http://schemas.microsoft.com/office/powerpoint/2010/main" val="200917993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EVICES OPT-9">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807208" y="3200400"/>
            <a:ext cx="3886200" cy="3886200"/>
          </a:xfrm>
          <a:prstGeom prst="rect">
            <a:avLst/>
          </a:prstGeom>
          <a:effectLst>
            <a:outerShdw blurRad="292100" dist="38100" dir="5400000" algn="t" rotWithShape="0">
              <a:schemeClr val="accent1">
                <a:alpha val="67000"/>
              </a:schemeClr>
            </a:outerShdw>
          </a:effectLst>
        </p:spPr>
        <p:txBody>
          <a:bodyPr/>
          <a:lstStyle/>
          <a:p>
            <a:endParaRPr lang="uk-UA"/>
          </a:p>
        </p:txBody>
      </p:sp>
    </p:spTree>
    <p:extLst>
      <p:ext uri="{BB962C8B-B14F-4D97-AF65-F5344CB8AC3E}">
        <p14:creationId xmlns:p14="http://schemas.microsoft.com/office/powerpoint/2010/main" val="133799537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EVICES OPT-11">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29384" y="3218688"/>
            <a:ext cx="2423160" cy="4315968"/>
          </a:xfrm>
          <a:prstGeom prst="rect">
            <a:avLst/>
          </a:prstGeom>
        </p:spPr>
        <p:txBody>
          <a:bodyPr/>
          <a:lstStyle/>
          <a:p>
            <a:endParaRPr lang="uk-UA"/>
          </a:p>
        </p:txBody>
      </p:sp>
    </p:spTree>
    <p:extLst>
      <p:ext uri="{BB962C8B-B14F-4D97-AF65-F5344CB8AC3E}">
        <p14:creationId xmlns:p14="http://schemas.microsoft.com/office/powerpoint/2010/main" val="2716150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EVICES OPT-12">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01952" y="3584448"/>
            <a:ext cx="2194560" cy="3886200"/>
          </a:xfrm>
          <a:prstGeom prst="rect">
            <a:avLst/>
          </a:prstGeom>
        </p:spPr>
        <p:txBody>
          <a:bodyPr/>
          <a:lstStyle/>
          <a:p>
            <a:endParaRPr lang="uk-UA"/>
          </a:p>
        </p:txBody>
      </p:sp>
      <p:sp>
        <p:nvSpPr>
          <p:cNvPr id="11" name="Picture Placeholder 5"/>
          <p:cNvSpPr>
            <a:spLocks noGrp="1"/>
          </p:cNvSpPr>
          <p:nvPr>
            <p:ph type="pic" sz="quarter" idx="12"/>
          </p:nvPr>
        </p:nvSpPr>
        <p:spPr>
          <a:xfrm>
            <a:off x="5468112" y="3584448"/>
            <a:ext cx="2194560" cy="3886200"/>
          </a:xfrm>
          <a:prstGeom prst="rect">
            <a:avLst/>
          </a:prstGeom>
        </p:spPr>
        <p:txBody>
          <a:bodyPr/>
          <a:lstStyle/>
          <a:p>
            <a:endParaRPr lang="uk-UA"/>
          </a:p>
        </p:txBody>
      </p:sp>
      <p:sp>
        <p:nvSpPr>
          <p:cNvPr id="12" name="Picture Placeholder 5"/>
          <p:cNvSpPr>
            <a:spLocks noGrp="1"/>
          </p:cNvSpPr>
          <p:nvPr>
            <p:ph type="pic" sz="quarter" idx="13"/>
          </p:nvPr>
        </p:nvSpPr>
        <p:spPr>
          <a:xfrm>
            <a:off x="3520440" y="3264408"/>
            <a:ext cx="2542032" cy="4526280"/>
          </a:xfrm>
          <a:prstGeom prst="rect">
            <a:avLst/>
          </a:prstGeom>
        </p:spPr>
        <p:txBody>
          <a:bodyPr/>
          <a:lstStyle/>
          <a:p>
            <a:endParaRPr lang="uk-UA"/>
          </a:p>
        </p:txBody>
      </p:sp>
    </p:spTree>
    <p:extLst>
      <p:ext uri="{BB962C8B-B14F-4D97-AF65-F5344CB8AC3E}">
        <p14:creationId xmlns:p14="http://schemas.microsoft.com/office/powerpoint/2010/main" val="372568595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RK TOP SLIDE">
    <p:spTree>
      <p:nvGrpSpPr>
        <p:cNvPr id="1" name=""/>
        <p:cNvGrpSpPr/>
        <p:nvPr/>
      </p:nvGrpSpPr>
      <p:grpSpPr>
        <a:xfrm>
          <a:off x="0" y="0"/>
          <a:ext cx="0" cy="0"/>
          <a:chOff x="0" y="0"/>
          <a:chExt cx="0" cy="0"/>
        </a:xfrm>
      </p:grpSpPr>
      <p:sp>
        <p:nvSpPr>
          <p:cNvPr id="3" name="Rectangle 2"/>
          <p:cNvSpPr/>
          <p:nvPr userDrawn="1"/>
        </p:nvSpPr>
        <p:spPr>
          <a:xfrm>
            <a:off x="0" y="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8352149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EVICES OPT-13">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2624328" y="2990088"/>
            <a:ext cx="3730752" cy="4983480"/>
          </a:xfrm>
          <a:prstGeom prst="rect">
            <a:avLst/>
          </a:prstGeom>
        </p:spPr>
        <p:txBody>
          <a:bodyPr/>
          <a:lstStyle/>
          <a:p>
            <a:endParaRPr lang="uk-UA"/>
          </a:p>
        </p:txBody>
      </p:sp>
    </p:spTree>
    <p:extLst>
      <p:ext uri="{BB962C8B-B14F-4D97-AF65-F5344CB8AC3E}">
        <p14:creationId xmlns:p14="http://schemas.microsoft.com/office/powerpoint/2010/main" val="38155746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828681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EVICES OPT-15">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1655064" y="2788920"/>
            <a:ext cx="6967728" cy="3986784"/>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730979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EVICES OPT-16">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9"/>
          <p:cNvSpPr>
            <a:spLocks noGrp="1"/>
          </p:cNvSpPr>
          <p:nvPr>
            <p:ph type="pic" sz="quarter" idx="11"/>
          </p:nvPr>
        </p:nvSpPr>
        <p:spPr>
          <a:xfrm>
            <a:off x="4846320" y="3200400"/>
            <a:ext cx="8622792" cy="4846320"/>
          </a:xfrm>
          <a:prstGeom prst="rect">
            <a:avLst/>
          </a:prstGeom>
        </p:spPr>
        <p:txBody>
          <a:bodyPr/>
          <a:lstStyle/>
          <a:p>
            <a:endParaRPr lang="uk-UA"/>
          </a:p>
        </p:txBody>
      </p:sp>
    </p:spTree>
    <p:extLst>
      <p:ext uri="{BB962C8B-B14F-4D97-AF65-F5344CB8AC3E}">
        <p14:creationId xmlns:p14="http://schemas.microsoft.com/office/powerpoint/2010/main" val="153085764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ORTFOLIO OPT-1">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987552" y="2478024"/>
            <a:ext cx="9052560" cy="5998464"/>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43734019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ORTFOLIO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3716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96012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47234858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ORTFOLIO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2573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120015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2" name="Picture Placeholder 2"/>
          <p:cNvSpPr>
            <a:spLocks noGrp="1"/>
          </p:cNvSpPr>
          <p:nvPr>
            <p:ph type="pic" sz="quarter" idx="14"/>
          </p:nvPr>
        </p:nvSpPr>
        <p:spPr>
          <a:xfrm>
            <a:off x="66294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91674725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ORTFOLIO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2"/>
          <p:cNvSpPr>
            <a:spLocks noGrp="1"/>
          </p:cNvSpPr>
          <p:nvPr>
            <p:ph type="pic" sz="quarter" idx="12"/>
          </p:nvPr>
        </p:nvSpPr>
        <p:spPr>
          <a:xfrm>
            <a:off x="12573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3"/>
          </p:nvPr>
        </p:nvSpPr>
        <p:spPr>
          <a:xfrm>
            <a:off x="120015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4"/>
          </p:nvPr>
        </p:nvSpPr>
        <p:spPr>
          <a:xfrm>
            <a:off x="66294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4009983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ORTFOLIO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
        <p:nvSpPr>
          <p:cNvPr id="18" name="Picture Placeholder 5"/>
          <p:cNvSpPr>
            <a:spLocks noGrp="1"/>
          </p:cNvSpPr>
          <p:nvPr>
            <p:ph type="pic" sz="quarter" idx="20"/>
          </p:nvPr>
        </p:nvSpPr>
        <p:spPr>
          <a:xfrm>
            <a:off x="4114800" y="42336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3485093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ORTFOLIO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3657600" cy="2743200"/>
          </a:xfrm>
          <a:prstGeom prst="rect">
            <a:avLst/>
          </a:prstGeom>
          <a:ln w="12700">
            <a:solidFill>
              <a:schemeClr val="bg1"/>
            </a:solidFill>
          </a:ln>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0" name="Picture Placeholder 2"/>
          <p:cNvSpPr>
            <a:spLocks noGrp="1"/>
          </p:cNvSpPr>
          <p:nvPr>
            <p:ph type="pic" sz="quarter" idx="15"/>
          </p:nvPr>
        </p:nvSpPr>
        <p:spPr>
          <a:xfrm>
            <a:off x="36576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1" name="Picture Placeholder 2"/>
          <p:cNvSpPr>
            <a:spLocks noGrp="1"/>
          </p:cNvSpPr>
          <p:nvPr>
            <p:ph type="pic" sz="quarter" idx="16"/>
          </p:nvPr>
        </p:nvSpPr>
        <p:spPr>
          <a:xfrm>
            <a:off x="36576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2" name="Picture Placeholder 2"/>
          <p:cNvSpPr>
            <a:spLocks noGrp="1"/>
          </p:cNvSpPr>
          <p:nvPr>
            <p:ph type="pic" sz="quarter" idx="17"/>
          </p:nvPr>
        </p:nvSpPr>
        <p:spPr>
          <a:xfrm>
            <a:off x="73152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3" name="Picture Placeholder 2"/>
          <p:cNvSpPr>
            <a:spLocks noGrp="1"/>
          </p:cNvSpPr>
          <p:nvPr>
            <p:ph type="pic" sz="quarter" idx="18"/>
          </p:nvPr>
        </p:nvSpPr>
        <p:spPr>
          <a:xfrm>
            <a:off x="73152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4" name="Picture Placeholder 2"/>
          <p:cNvSpPr>
            <a:spLocks noGrp="1"/>
          </p:cNvSpPr>
          <p:nvPr>
            <p:ph type="pic" sz="quarter" idx="19"/>
          </p:nvPr>
        </p:nvSpPr>
        <p:spPr>
          <a:xfrm>
            <a:off x="109728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5" name="Picture Placeholder 2"/>
          <p:cNvSpPr>
            <a:spLocks noGrp="1"/>
          </p:cNvSpPr>
          <p:nvPr>
            <p:ph type="pic" sz="quarter" idx="20"/>
          </p:nvPr>
        </p:nvSpPr>
        <p:spPr>
          <a:xfrm>
            <a:off x="109728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6" name="Picture Placeholder 2"/>
          <p:cNvSpPr>
            <a:spLocks noGrp="1"/>
          </p:cNvSpPr>
          <p:nvPr>
            <p:ph type="pic" sz="quarter" idx="21"/>
          </p:nvPr>
        </p:nvSpPr>
        <p:spPr>
          <a:xfrm>
            <a:off x="146304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7" name="Picture Placeholder 2"/>
          <p:cNvSpPr>
            <a:spLocks noGrp="1"/>
          </p:cNvSpPr>
          <p:nvPr>
            <p:ph type="pic" sz="quarter" idx="22"/>
          </p:nvPr>
        </p:nvSpPr>
        <p:spPr>
          <a:xfrm>
            <a:off x="14630400" y="5148072"/>
            <a:ext cx="3657600" cy="2743200"/>
          </a:xfrm>
          <a:prstGeom prst="rect">
            <a:avLst/>
          </a:prstGeom>
          <a:ln w="12700">
            <a:solidFill>
              <a:schemeClr val="bg1"/>
            </a:solidFill>
          </a:ln>
          <a:effectLst/>
        </p:spPr>
        <p:txBody>
          <a:bodyPr/>
          <a:lstStyle>
            <a:lvl1pPr>
              <a:defRPr sz="2000"/>
            </a:lvl1pPr>
          </a:lstStyle>
          <a:p>
            <a:endParaRPr lang="uk-UA"/>
          </a:p>
        </p:txBody>
      </p:sp>
    </p:spTree>
    <p:extLst>
      <p:ext uri="{BB962C8B-B14F-4D97-AF65-F5344CB8AC3E}">
        <p14:creationId xmlns:p14="http://schemas.microsoft.com/office/powerpoint/2010/main" val="32984681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ARK MIDDL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Rectangle 9"/>
          <p:cNvSpPr/>
          <p:nvPr userDrawn="1"/>
        </p:nvSpPr>
        <p:spPr>
          <a:xfrm>
            <a:off x="0" y="2400300"/>
            <a:ext cx="18288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Tree>
    <p:extLst>
      <p:ext uri="{BB962C8B-B14F-4D97-AF65-F5344CB8AC3E}">
        <p14:creationId xmlns:p14="http://schemas.microsoft.com/office/powerpoint/2010/main" val="5675181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2676735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ORTFOLIO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5143500"/>
            <a:ext cx="4572000" cy="2743200"/>
          </a:xfrm>
          <a:prstGeom prst="rect">
            <a:avLst/>
          </a:prstGeom>
        </p:spPr>
        <p:txBody>
          <a:bodyPr/>
          <a:lstStyle/>
          <a:p>
            <a:endParaRPr lang="uk-UA"/>
          </a:p>
        </p:txBody>
      </p:sp>
      <p:sp>
        <p:nvSpPr>
          <p:cNvPr id="11" name="Picture Placeholder 5"/>
          <p:cNvSpPr>
            <a:spLocks noGrp="1"/>
          </p:cNvSpPr>
          <p:nvPr>
            <p:ph type="pic" sz="quarter" idx="12"/>
          </p:nvPr>
        </p:nvSpPr>
        <p:spPr>
          <a:xfrm>
            <a:off x="4572000" y="2400300"/>
            <a:ext cx="4572000" cy="2743200"/>
          </a:xfrm>
          <a:prstGeom prst="rect">
            <a:avLst/>
          </a:prstGeom>
        </p:spPr>
        <p:txBody>
          <a:bodyPr/>
          <a:lstStyle/>
          <a:p>
            <a:endParaRPr lang="uk-UA"/>
          </a:p>
        </p:txBody>
      </p:sp>
      <p:sp>
        <p:nvSpPr>
          <p:cNvPr id="12" name="Picture Placeholder 5"/>
          <p:cNvSpPr>
            <a:spLocks noGrp="1"/>
          </p:cNvSpPr>
          <p:nvPr>
            <p:ph type="pic" sz="quarter" idx="13"/>
          </p:nvPr>
        </p:nvSpPr>
        <p:spPr>
          <a:xfrm>
            <a:off x="9144000" y="5143500"/>
            <a:ext cx="4572000" cy="2743200"/>
          </a:xfrm>
          <a:prstGeom prst="rect">
            <a:avLst/>
          </a:prstGeom>
        </p:spPr>
        <p:txBody>
          <a:bodyPr/>
          <a:lstStyle/>
          <a:p>
            <a:endParaRPr lang="uk-UA"/>
          </a:p>
        </p:txBody>
      </p:sp>
      <p:sp>
        <p:nvSpPr>
          <p:cNvPr id="13" name="Picture Placeholder 5"/>
          <p:cNvSpPr>
            <a:spLocks noGrp="1"/>
          </p:cNvSpPr>
          <p:nvPr>
            <p:ph type="pic" sz="quarter" idx="14"/>
          </p:nvPr>
        </p:nvSpPr>
        <p:spPr>
          <a:xfrm>
            <a:off x="13716000" y="2400300"/>
            <a:ext cx="4572000" cy="2743200"/>
          </a:xfrm>
          <a:prstGeom prst="rect">
            <a:avLst/>
          </a:prstGeom>
        </p:spPr>
        <p:txBody>
          <a:bodyPr/>
          <a:lstStyle/>
          <a:p>
            <a:endParaRPr lang="uk-UA"/>
          </a:p>
        </p:txBody>
      </p:sp>
    </p:spTree>
    <p:extLst>
      <p:ext uri="{BB962C8B-B14F-4D97-AF65-F5344CB8AC3E}">
        <p14:creationId xmlns:p14="http://schemas.microsoft.com/office/powerpoint/2010/main" val="42467706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PRODUCT PAG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303338" y="3257550"/>
            <a:ext cx="5715000" cy="3833813"/>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71967628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BOTTOM SLIDE">
    <p:spTree>
      <p:nvGrpSpPr>
        <p:cNvPr id="1" name=""/>
        <p:cNvGrpSpPr/>
        <p:nvPr/>
      </p:nvGrpSpPr>
      <p:grpSpPr>
        <a:xfrm>
          <a:off x="0" y="0"/>
          <a:ext cx="0" cy="0"/>
          <a:chOff x="0" y="0"/>
          <a:chExt cx="0" cy="0"/>
        </a:xfrm>
      </p:grpSpPr>
      <p:sp>
        <p:nvSpPr>
          <p:cNvPr id="3" name="Rectangle 2"/>
          <p:cNvSpPr/>
          <p:nvPr userDrawn="1"/>
        </p:nvSpPr>
        <p:spPr>
          <a:xfrm>
            <a:off x="0" y="514350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00063889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2051255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04590641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6749189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theme" Target="../theme/theme4.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8713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93" r:id="rId3"/>
    <p:sldLayoutId id="2147483680" r:id="rId4"/>
    <p:sldLayoutId id="2147483697" r:id="rId5"/>
    <p:sldLayoutId id="2147483698" r:id="rId6"/>
    <p:sldLayoutId id="2147483735" r:id="rId7"/>
    <p:sldLayoutId id="2147483736" r:id="rId8"/>
    <p:sldLayoutId id="2147483737" r:id="rId9"/>
    <p:sldLayoutId id="2147483738" r:id="rId10"/>
    <p:sldLayoutId id="2147483739"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2091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676" r:id="rId6"/>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439248"/>
      </p:ext>
    </p:extLst>
  </p:cSld>
  <p:clrMap bg1="lt1" tx1="dk1" bg2="lt2" tx2="dk2" accent1="accent1" accent2="accent2" accent3="accent3" accent4="accent4" accent5="accent5" accent6="accent6" hlink="hlink" folHlink="folHlink"/>
  <p:sldLayoutIdLst>
    <p:sldLayoutId id="2147483666" r:id="rId1"/>
    <p:sldLayoutId id="2147483732" r:id="rId2"/>
    <p:sldLayoutId id="2147483731" r:id="rId3"/>
    <p:sldLayoutId id="2147483701" r:id="rId4"/>
    <p:sldLayoutId id="2147483700" r:id="rId5"/>
    <p:sldLayoutId id="2147483699" r:id="rId6"/>
    <p:sldLayoutId id="2147483668" r:id="rId7"/>
    <p:sldLayoutId id="2147483670" r:id="rId8"/>
    <p:sldLayoutId id="2147483671" r:id="rId9"/>
    <p:sldLayoutId id="2147483695" r:id="rId10"/>
    <p:sldLayoutId id="2147483696"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4706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6" r:id="rId8"/>
    <p:sldLayoutId id="2147483727" r:id="rId9"/>
    <p:sldLayoutId id="2147483721" r:id="rId10"/>
    <p:sldLayoutId id="2147483722" r:id="rId11"/>
    <p:sldLayoutId id="2147483723" r:id="rId12"/>
    <p:sldLayoutId id="2147483679" r:id="rId13"/>
    <p:sldLayoutId id="2147483724" r:id="rId14"/>
    <p:sldLayoutId id="2147483689" r:id="rId15"/>
    <p:sldLayoutId id="2147483682" r:id="rId16"/>
    <p:sldLayoutId id="2147483683" r:id="rId17"/>
    <p:sldLayoutId id="2147483685" r:id="rId18"/>
    <p:sldLayoutId id="2147483686" r:id="rId19"/>
    <p:sldLayoutId id="2147483688" r:id="rId20"/>
    <p:sldLayoutId id="2147483687" r:id="rId21"/>
    <p:sldLayoutId id="2147483684" r:id="rId22"/>
    <p:sldLayoutId id="2147483667" r:id="rId23"/>
    <p:sldLayoutId id="2147483733" r:id="rId24"/>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38850" y="4000500"/>
            <a:ext cx="6210300" cy="1103672"/>
          </a:xfrm>
          <a:prstGeom prst="rect">
            <a:avLst/>
          </a:prstGeom>
        </p:spPr>
      </p:pic>
      <p:sp>
        <p:nvSpPr>
          <p:cNvPr id="12" name="TextBox 11"/>
          <p:cNvSpPr txBox="1"/>
          <p:nvPr/>
        </p:nvSpPr>
        <p:spPr>
          <a:xfrm>
            <a:off x="0" y="5563969"/>
            <a:ext cx="18288000" cy="646331"/>
          </a:xfrm>
          <a:prstGeom prst="rect">
            <a:avLst/>
          </a:prstGeom>
          <a:noFill/>
        </p:spPr>
        <p:txBody>
          <a:bodyPr wrap="square" rtlCol="0">
            <a:spAutoFit/>
          </a:bodyPr>
          <a:lstStyle/>
          <a:p>
            <a:pPr algn="ctr"/>
            <a:r>
              <a:rPr lang="en-US" sz="3600" dirty="0">
                <a:solidFill>
                  <a:schemeClr val="tx2"/>
                </a:solidFill>
              </a:rPr>
              <a:t>Click anywhere to get started</a:t>
            </a:r>
            <a:r>
              <a:rPr lang="mr-IN" sz="3600" dirty="0">
                <a:solidFill>
                  <a:schemeClr val="tx2"/>
                </a:solidFill>
              </a:rPr>
              <a:t>…</a:t>
            </a:r>
            <a:endParaRPr lang="en-US" sz="3600" dirty="0">
              <a:solidFill>
                <a:schemeClr val="tx2"/>
              </a:solidFill>
            </a:endParaRPr>
          </a:p>
        </p:txBody>
      </p:sp>
    </p:spTree>
    <p:extLst>
      <p:ext uri="{BB962C8B-B14F-4D97-AF65-F5344CB8AC3E}">
        <p14:creationId xmlns:p14="http://schemas.microsoft.com/office/powerpoint/2010/main" val="518851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3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hort Logo 6.wav"/>
                                        </p:tgtEl>
                                      </p:cMediaNode>
                                    </p:audio>
                                  </p:subTnLst>
                                </p:cTn>
                              </p:par>
                              <p:par>
                                <p:cTn id="8" presetID="1" presetClass="entr" presetSubtype="0" fill="hold" grpId="0" nodeType="withEffect">
                                  <p:stCondLst>
                                    <p:cond delay="50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Related image">
            <a:extLst>
              <a:ext uri="{FF2B5EF4-FFF2-40B4-BE49-F238E27FC236}">
                <a16:creationId xmlns:a16="http://schemas.microsoft.com/office/drawing/2014/main" id="{CD509BE5-0FD8-45CE-857F-B7C65FF436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632" y="0"/>
            <a:ext cx="16282736" cy="10419347"/>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7"/>
          <p:cNvSpPr txBox="1">
            <a:spLocks/>
          </p:cNvSpPr>
          <p:nvPr/>
        </p:nvSpPr>
        <p:spPr>
          <a:xfrm>
            <a:off x="1002632" y="32789"/>
            <a:ext cx="7431505" cy="71558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solidFill>
                  <a:schemeClr val="bg2"/>
                </a:solidFill>
              </a:rPr>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1002632" y="5242463"/>
            <a:ext cx="16282736" cy="517173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a:lnSpc>
                <a:spcPct val="150000"/>
              </a:lnSpc>
            </a:pPr>
            <a:r>
              <a:rPr lang="en-US" sz="3200" b="1" dirty="0">
                <a:solidFill>
                  <a:schemeClr val="bg2"/>
                </a:solidFill>
              </a:rPr>
              <a:t>LOTO PROCEDURE:</a:t>
            </a:r>
            <a:endParaRPr lang="es-EC" sz="3200" dirty="0">
              <a:solidFill>
                <a:schemeClr val="bg2"/>
              </a:solidFill>
            </a:endParaRPr>
          </a:p>
          <a:p>
            <a:pPr marL="171450" lvl="0" indent="-171450">
              <a:lnSpc>
                <a:spcPct val="150000"/>
              </a:lnSpc>
              <a:buFont typeface="Arial" panose="020B0604020202020204" pitchFamily="34" charset="0"/>
              <a:buChar char="•"/>
            </a:pPr>
            <a:r>
              <a:rPr lang="en-US" sz="3200" dirty="0">
                <a:solidFill>
                  <a:schemeClr val="bg2"/>
                </a:solidFill>
              </a:rPr>
              <a:t>Locate sources of energy on up – to – date, accurate single line diagrams.</a:t>
            </a:r>
            <a:endParaRPr lang="es-EC" sz="3200" dirty="0">
              <a:solidFill>
                <a:schemeClr val="bg2"/>
              </a:solidFill>
            </a:endParaRPr>
          </a:p>
          <a:p>
            <a:pPr marL="171450" lvl="0" indent="-171450">
              <a:lnSpc>
                <a:spcPct val="150000"/>
              </a:lnSpc>
              <a:buFont typeface="Arial" panose="020B0604020202020204" pitchFamily="34" charset="0"/>
              <a:buChar char="•"/>
            </a:pPr>
            <a:r>
              <a:rPr lang="en-US" sz="3200" dirty="0">
                <a:solidFill>
                  <a:schemeClr val="bg2"/>
                </a:solidFill>
              </a:rPr>
              <a:t>Identify any personnel that are in hazardous positions for the purpose of LOTO and any PPE required for their location.</a:t>
            </a:r>
            <a:endParaRPr lang="es-EC" sz="3200" dirty="0">
              <a:solidFill>
                <a:schemeClr val="bg2"/>
              </a:solidFill>
            </a:endParaRPr>
          </a:p>
          <a:p>
            <a:pPr marL="171450" lvl="0" indent="-171450">
              <a:lnSpc>
                <a:spcPct val="150000"/>
              </a:lnSpc>
              <a:buFont typeface="Arial" panose="020B0604020202020204" pitchFamily="34" charset="0"/>
              <a:buChar char="•"/>
            </a:pPr>
            <a:r>
              <a:rPr lang="en-US" sz="3200" dirty="0">
                <a:solidFill>
                  <a:schemeClr val="bg2"/>
                </a:solidFill>
              </a:rPr>
              <a:t> Identify the person who is responsible for the LOTO. This will provide for types of LOTO. Simple LOTO only has one source of energy and involves only qualified personnel. Complex LOTO involves multiple power sources, crafts, departments, etc.</a:t>
            </a:r>
            <a:endParaRPr lang="es-EC" sz="3200" dirty="0">
              <a:solidFill>
                <a:schemeClr val="bg2"/>
              </a:solidFill>
            </a:endParaRPr>
          </a:p>
        </p:txBody>
      </p:sp>
    </p:spTree>
    <p:extLst>
      <p:ext uri="{BB962C8B-B14F-4D97-AF65-F5344CB8AC3E}">
        <p14:creationId xmlns:p14="http://schemas.microsoft.com/office/powerpoint/2010/main" val="3204903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D845C76-1B82-402C-9B10-1C5CB3E6AC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134946"/>
          </a:xfrm>
          <a:prstGeom prst="rect">
            <a:avLst/>
          </a:prstGeom>
        </p:spPr>
      </p:pic>
      <p:sp>
        <p:nvSpPr>
          <p:cNvPr id="12" name="Title 7"/>
          <p:cNvSpPr txBox="1">
            <a:spLocks/>
          </p:cNvSpPr>
          <p:nvPr/>
        </p:nvSpPr>
        <p:spPr>
          <a:xfrm>
            <a:off x="1002632" y="32789"/>
            <a:ext cx="7431505" cy="71558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solidFill>
                  <a:schemeClr val="bg2"/>
                </a:solidFill>
              </a:rPr>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0" y="3565268"/>
            <a:ext cx="18288000" cy="655564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a:r>
              <a:rPr lang="en-US" sz="2800" b="1" dirty="0">
                <a:solidFill>
                  <a:schemeClr val="bg2"/>
                </a:solidFill>
              </a:rPr>
              <a:t>LOTO Control Elements are:</a:t>
            </a:r>
            <a:endParaRPr lang="es-EC" sz="2800" dirty="0">
              <a:solidFill>
                <a:schemeClr val="bg2"/>
              </a:solidFill>
            </a:endParaRPr>
          </a:p>
          <a:p>
            <a:pPr marL="228600" indent="-228600" algn="just">
              <a:buFont typeface="+mj-lt"/>
              <a:buAutoNum type="arabicPeriod"/>
            </a:pPr>
            <a:r>
              <a:rPr lang="en-US" sz="2800" dirty="0">
                <a:solidFill>
                  <a:schemeClr val="bg2"/>
                </a:solidFill>
              </a:rPr>
              <a:t>The shutdown procedure and the qualified person responsible.</a:t>
            </a:r>
            <a:endParaRPr lang="es-EC" sz="2800" dirty="0">
              <a:solidFill>
                <a:schemeClr val="bg2"/>
              </a:solidFill>
            </a:endParaRPr>
          </a:p>
          <a:p>
            <a:pPr marL="228600" indent="-228600" algn="just">
              <a:buFont typeface="+mj-lt"/>
              <a:buAutoNum type="arabicPeriod"/>
            </a:pPr>
            <a:r>
              <a:rPr lang="en-US" sz="2800" dirty="0">
                <a:solidFill>
                  <a:schemeClr val="bg2"/>
                </a:solidFill>
              </a:rPr>
              <a:t>Include methods for removal of all stored energy from equipment/system.</a:t>
            </a:r>
            <a:endParaRPr lang="es-EC" sz="2800" dirty="0">
              <a:solidFill>
                <a:schemeClr val="bg2"/>
              </a:solidFill>
            </a:endParaRPr>
          </a:p>
          <a:p>
            <a:pPr marL="228600" indent="-228600" algn="just">
              <a:buFont typeface="+mj-lt"/>
              <a:buAutoNum type="arabicPeriod"/>
            </a:pPr>
            <a:r>
              <a:rPr lang="en-US" sz="2800" dirty="0">
                <a:solidFill>
                  <a:schemeClr val="bg2"/>
                </a:solidFill>
              </a:rPr>
              <a:t>Disconnecting means verification. Ensure that the equipment is turned off.</a:t>
            </a:r>
            <a:endParaRPr lang="es-EC" sz="2800" dirty="0">
              <a:solidFill>
                <a:schemeClr val="bg2"/>
              </a:solidFill>
            </a:endParaRPr>
          </a:p>
          <a:p>
            <a:pPr marL="228600" indent="-228600" algn="just">
              <a:buFont typeface="+mj-lt"/>
              <a:buAutoNum type="arabicPeriod"/>
            </a:pPr>
            <a:r>
              <a:rPr lang="en-US" sz="2800" dirty="0">
                <a:solidFill>
                  <a:schemeClr val="bg2"/>
                </a:solidFill>
              </a:rPr>
              <a:t>Identify the responsible qualified person charged with coordinating LOTO as a whole.</a:t>
            </a:r>
            <a:endParaRPr lang="es-EC" sz="2800" dirty="0">
              <a:solidFill>
                <a:schemeClr val="bg2"/>
              </a:solidFill>
            </a:endParaRPr>
          </a:p>
          <a:p>
            <a:pPr marL="228600" indent="-228600" algn="just">
              <a:buFont typeface="+mj-lt"/>
              <a:buAutoNum type="arabicPeriod"/>
            </a:pPr>
            <a:r>
              <a:rPr lang="en-US" sz="2800" dirty="0">
                <a:solidFill>
                  <a:schemeClr val="bg2"/>
                </a:solidFill>
              </a:rPr>
              <a:t>Verify that the equipment/system cannot be restarted or energized. Attempt to start system, depress on button, attempt to close disconnect, etc.</a:t>
            </a:r>
            <a:endParaRPr lang="es-EC" sz="2800" dirty="0">
              <a:solidFill>
                <a:schemeClr val="bg2"/>
              </a:solidFill>
            </a:endParaRPr>
          </a:p>
          <a:p>
            <a:pPr marL="228600" indent="-228600" algn="just">
              <a:buFont typeface="+mj-lt"/>
              <a:buAutoNum type="arabicPeriod"/>
            </a:pPr>
            <a:r>
              <a:rPr lang="en-US" sz="2800" dirty="0">
                <a:solidFill>
                  <a:schemeClr val="bg2"/>
                </a:solidFill>
              </a:rPr>
              <a:t>Test target circuit/equipment to verify lack of energy. This process will consist of the following steps:</a:t>
            </a:r>
            <a:endParaRPr lang="es-EC" sz="2800" dirty="0">
              <a:solidFill>
                <a:schemeClr val="bg2"/>
              </a:solidFill>
            </a:endParaRPr>
          </a:p>
          <a:p>
            <a:pPr algn="just"/>
            <a:r>
              <a:rPr lang="en-US" sz="2800" dirty="0">
                <a:solidFill>
                  <a:schemeClr val="bg2"/>
                </a:solidFill>
              </a:rPr>
              <a:t>   a) Verify test instrument on known good live source to verify test equipment is working properly.</a:t>
            </a:r>
            <a:endParaRPr lang="es-EC" sz="2800" dirty="0">
              <a:solidFill>
                <a:schemeClr val="bg2"/>
              </a:solidFill>
            </a:endParaRPr>
          </a:p>
          <a:p>
            <a:pPr algn="just"/>
            <a:r>
              <a:rPr lang="en-US" sz="2800" dirty="0">
                <a:solidFill>
                  <a:schemeClr val="bg2"/>
                </a:solidFill>
              </a:rPr>
              <a:t>   b) Measure test circuit/equipment to verify no energy is present. Two steps are required:</a:t>
            </a:r>
            <a:endParaRPr lang="es-EC" sz="2800" dirty="0">
              <a:solidFill>
                <a:schemeClr val="bg2"/>
              </a:solidFill>
            </a:endParaRPr>
          </a:p>
          <a:p>
            <a:pPr algn="just"/>
            <a:r>
              <a:rPr lang="es-EC" sz="2800" dirty="0">
                <a:solidFill>
                  <a:schemeClr val="bg2"/>
                </a:solidFill>
              </a:rPr>
              <a:t>1. </a:t>
            </a:r>
            <a:r>
              <a:rPr lang="en-US" sz="2800" dirty="0">
                <a:solidFill>
                  <a:schemeClr val="bg2"/>
                </a:solidFill>
              </a:rPr>
              <a:t> Check zero energy on phase to phase measurement. Test each of the 1ɸ/3ɸ.</a:t>
            </a:r>
            <a:endParaRPr lang="es-EC" sz="2800" dirty="0">
              <a:solidFill>
                <a:schemeClr val="bg2"/>
              </a:solidFill>
            </a:endParaRPr>
          </a:p>
          <a:p>
            <a:pPr algn="just"/>
            <a:r>
              <a:rPr lang="en-US" sz="2800" dirty="0">
                <a:solidFill>
                  <a:schemeClr val="bg2"/>
                </a:solidFill>
              </a:rPr>
              <a:t>2.   Check zero energy on phase to ground measurement. Test each of the 1ɸ/3ɸ.</a:t>
            </a:r>
            <a:endParaRPr lang="es-EC" sz="2800" dirty="0">
              <a:solidFill>
                <a:schemeClr val="bg2"/>
              </a:solidFill>
            </a:endParaRPr>
          </a:p>
          <a:p>
            <a:pPr algn="just"/>
            <a:r>
              <a:rPr lang="en-US" sz="2800" dirty="0">
                <a:solidFill>
                  <a:schemeClr val="bg2"/>
                </a:solidFill>
              </a:rPr>
              <a:t>   c) Re-verify test instrument on known good live source to verify test equipment is still working properly.</a:t>
            </a:r>
            <a:endParaRPr lang="es-EC" sz="2800" dirty="0">
              <a:solidFill>
                <a:schemeClr val="bg2"/>
              </a:solidFill>
            </a:endParaRPr>
          </a:p>
          <a:p>
            <a:pPr algn="just"/>
            <a:r>
              <a:rPr lang="en-US" sz="2800" dirty="0">
                <a:solidFill>
                  <a:schemeClr val="bg2"/>
                </a:solidFill>
              </a:rPr>
              <a:t>7. Grounding requirements shall be examined. Generally, if there is danger of </a:t>
            </a:r>
            <a:r>
              <a:rPr lang="en-US" sz="2800" dirty="0" err="1">
                <a:solidFill>
                  <a:schemeClr val="bg2"/>
                </a:solidFill>
              </a:rPr>
              <a:t>backfeed</a:t>
            </a:r>
            <a:r>
              <a:rPr lang="en-US" sz="2800" dirty="0">
                <a:solidFill>
                  <a:schemeClr val="bg2"/>
                </a:solidFill>
              </a:rPr>
              <a:t> or the circuit is rated over 600V, then personnel safety grounding should be implemented.</a:t>
            </a:r>
            <a:endParaRPr lang="es-EC" sz="2800" dirty="0">
              <a:solidFill>
                <a:schemeClr val="bg2"/>
              </a:solidFill>
            </a:endParaRPr>
          </a:p>
        </p:txBody>
      </p:sp>
    </p:spTree>
    <p:extLst>
      <p:ext uri="{BB962C8B-B14F-4D97-AF65-F5344CB8AC3E}">
        <p14:creationId xmlns:p14="http://schemas.microsoft.com/office/powerpoint/2010/main" val="3479816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ción de imagen 7">
            <a:extLst>
              <a:ext uri="{FF2B5EF4-FFF2-40B4-BE49-F238E27FC236}">
                <a16:creationId xmlns:a16="http://schemas.microsoft.com/office/drawing/2014/main" id="{B011AD06-D1EE-4C29-AA73-EA696DD9ED5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5556" r="5556"/>
          <a:stretch>
            <a:fillRect/>
          </a:stretch>
        </p:blipFill>
        <p:spPr/>
      </p:pic>
      <p:sp>
        <p:nvSpPr>
          <p:cNvPr id="15" name="Rectangle 14"/>
          <p:cNvSpPr/>
          <p:nvPr/>
        </p:nvSpPr>
        <p:spPr>
          <a:xfrm>
            <a:off x="0" y="-18047"/>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28074" y="18047"/>
            <a:ext cx="18288000" cy="10343382"/>
            <a:chOff x="-1216241" y="188859"/>
            <a:chExt cx="7617040" cy="10132502"/>
          </a:xfrm>
        </p:grpSpPr>
        <p:sp>
          <p:nvSpPr>
            <p:cNvPr id="5" name="Rectangle 4"/>
            <p:cNvSpPr/>
            <p:nvPr/>
          </p:nvSpPr>
          <p:spPr>
            <a:xfrm>
              <a:off x="-1216241" y="188859"/>
              <a:ext cx="7617040" cy="10132502"/>
            </a:xfrm>
            <a:prstGeom prst="rect">
              <a:avLst/>
            </a:prstGeom>
            <a:solidFill>
              <a:schemeClr val="accent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311722" y="1183705"/>
              <a:ext cx="4561114" cy="1107996"/>
            </a:xfrm>
            <a:prstGeom prst="rect">
              <a:avLst/>
            </a:prstGeom>
            <a:noFill/>
          </p:spPr>
          <p:txBody>
            <a:bodyPr wrap="square" rtlCol="0">
              <a:spAutoFit/>
            </a:bodyPr>
            <a:lstStyle/>
            <a:p>
              <a:pPr algn="ctr"/>
              <a:r>
                <a:rPr lang="en-US" sz="6600" b="1" dirty="0">
                  <a:solidFill>
                    <a:schemeClr val="bg1"/>
                  </a:solidFill>
                  <a:ea typeface="Roboto Condensed" panose="02000000000000000000" pitchFamily="2" charset="0"/>
                  <a:cs typeface="Lato Semibold" panose="020F0502020204030203" pitchFamily="34" charset="0"/>
                </a:rPr>
                <a:t>Final Word</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208260" y="2907880"/>
              <a:ext cx="6004997" cy="4550351"/>
            </a:xfrm>
            <a:prstGeom prst="rect">
              <a:avLst/>
            </a:prstGeom>
            <a:noFill/>
          </p:spPr>
          <p:txBody>
            <a:bodyPr wrap="square" rtlCol="0">
              <a:spAutoFit/>
            </a:bodyPr>
            <a:lstStyle/>
            <a:p>
              <a:pPr algn="ctr"/>
              <a:endParaRPr lang="en-US" sz="4000" b="1" dirty="0">
                <a:solidFill>
                  <a:schemeClr val="bg2"/>
                </a:solidFill>
              </a:endParaRPr>
            </a:p>
            <a:p>
              <a:pPr algn="ctr">
                <a:lnSpc>
                  <a:spcPct val="150000"/>
                </a:lnSpc>
              </a:pPr>
              <a:r>
                <a:rPr lang="en-US" sz="4400" b="1" dirty="0">
                  <a:solidFill>
                    <a:schemeClr val="bg2"/>
                  </a:solidFill>
                </a:rPr>
                <a:t>Implementing and following through with a sound electrical safety program and proper electrical safety training, including LOTO, is a giant step towards ensuring workplace safety</a:t>
              </a:r>
              <a:r>
                <a:rPr lang="en-US" sz="2800" dirty="0"/>
                <a:t>.</a:t>
              </a:r>
              <a:endParaRPr lang="en-US" sz="4400" b="1" dirty="0">
                <a:solidFill>
                  <a:schemeClr val="bg2"/>
                </a:solidFill>
              </a:endParaRPr>
            </a:p>
          </p:txBody>
        </p:sp>
      </p:grpSp>
    </p:spTree>
    <p:extLst>
      <p:ext uri="{BB962C8B-B14F-4D97-AF65-F5344CB8AC3E}">
        <p14:creationId xmlns:p14="http://schemas.microsoft.com/office/powerpoint/2010/main" val="3481045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800100"/>
            <a:ext cx="17183100" cy="1338828"/>
          </a:xfrm>
        </p:spPr>
        <p:txBody>
          <a:bodyPr/>
          <a:lstStyle/>
          <a:p>
            <a:r>
              <a:rPr lang="en-US" dirty="0"/>
              <a:t>NFPA 70E</a:t>
            </a:r>
            <a:br>
              <a:rPr lang="es-EC" dirty="0"/>
            </a:br>
            <a:endParaRPr lang="en-US"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949" y="9747420"/>
            <a:ext cx="2825988" cy="501480"/>
          </a:xfrm>
          <a:prstGeom prst="rect">
            <a:avLst/>
          </a:prstGeom>
        </p:spPr>
      </p:pic>
      <p:pic>
        <p:nvPicPr>
          <p:cNvPr id="1026" name="Picture 2" descr="Any person who may be exposed to the electrical energy should be party to the LOTO procedure.">
            <a:extLst>
              <a:ext uri="{FF2B5EF4-FFF2-40B4-BE49-F238E27FC236}">
                <a16:creationId xmlns:a16="http://schemas.microsoft.com/office/drawing/2014/main" id="{4D063B53-19A6-4292-8035-EE8B6480AD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0499" y="3009900"/>
            <a:ext cx="10227001" cy="4965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895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ción de imagen 7">
            <a:extLst>
              <a:ext uri="{FF2B5EF4-FFF2-40B4-BE49-F238E27FC236}">
                <a16:creationId xmlns:a16="http://schemas.microsoft.com/office/drawing/2014/main" id="{79DB8100-8EFE-4EB2-A63D-474F8CA082C2}"/>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250" b="1250"/>
          <a:stretch>
            <a:fillRect/>
          </a:stretch>
        </p:blipFill>
        <p:spPr/>
      </p:pic>
      <p:sp>
        <p:nvSpPr>
          <p:cNvPr id="15" name="Rectangle 14"/>
          <p:cNvSpPr/>
          <p:nvPr/>
        </p:nvSpPr>
        <p:spPr>
          <a:xfrm>
            <a:off x="28074" y="0"/>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12198" y="0"/>
            <a:ext cx="8963526" cy="10287000"/>
            <a:chOff x="0" y="0"/>
            <a:chExt cx="6400800" cy="10287000"/>
          </a:xfrm>
        </p:grpSpPr>
        <p:sp>
          <p:nvSpPr>
            <p:cNvPr id="5" name="Rectangle 4"/>
            <p:cNvSpPr/>
            <p:nvPr/>
          </p:nvSpPr>
          <p:spPr>
            <a:xfrm>
              <a:off x="0" y="0"/>
              <a:ext cx="6400800"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bg2"/>
                </a:solidFill>
              </a:endParaRPr>
            </a:p>
          </p:txBody>
        </p:sp>
        <p:sp>
          <p:nvSpPr>
            <p:cNvPr id="7" name="TextBox 6"/>
            <p:cNvSpPr txBox="1"/>
            <p:nvPr/>
          </p:nvSpPr>
          <p:spPr>
            <a:xfrm>
              <a:off x="498436" y="974728"/>
              <a:ext cx="4982521" cy="1107996"/>
            </a:xfrm>
            <a:prstGeom prst="rect">
              <a:avLst/>
            </a:prstGeom>
            <a:noFill/>
          </p:spPr>
          <p:txBody>
            <a:bodyPr wrap="square" rtlCol="0">
              <a:spAutoFit/>
            </a:bodyPr>
            <a:lstStyle/>
            <a:p>
              <a:pPr algn="ctr"/>
              <a:r>
                <a:rPr lang="en-US" sz="6600" b="1" dirty="0">
                  <a:solidFill>
                    <a:schemeClr val="bg1"/>
                  </a:solidFill>
                  <a:ea typeface="Roboto Condensed" panose="02000000000000000000" pitchFamily="2" charset="0"/>
                  <a:cs typeface="Lato Semibold" panose="020F0502020204030203" pitchFamily="34" charset="0"/>
                </a:rPr>
                <a:t>What’s at Stake?</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612061" y="2555756"/>
              <a:ext cx="4868896" cy="5078313"/>
            </a:xfrm>
            <a:prstGeom prst="rect">
              <a:avLst/>
            </a:prstGeom>
            <a:noFill/>
          </p:spPr>
          <p:txBody>
            <a:bodyPr wrap="square" rtlCol="0">
              <a:spAutoFit/>
            </a:bodyPr>
            <a:lstStyle/>
            <a:p>
              <a:r>
                <a:rPr lang="en-US" sz="3600" dirty="0">
                  <a:solidFill>
                    <a:schemeClr val="bg2"/>
                  </a:solidFill>
                </a:rPr>
                <a:t>NFPA 70E Standard is commonly used in the United States for electrical safety in the workplace. </a:t>
              </a:r>
            </a:p>
            <a:p>
              <a:endParaRPr lang="en-US" sz="3600" dirty="0">
                <a:solidFill>
                  <a:schemeClr val="bg2"/>
                </a:solidFill>
              </a:endParaRPr>
            </a:p>
            <a:p>
              <a:r>
                <a:rPr lang="en-US" sz="3600" dirty="0">
                  <a:solidFill>
                    <a:schemeClr val="bg2"/>
                  </a:solidFill>
                </a:rPr>
                <a:t>LOTO or Lockout / Tagout is an integral part of the electrical safety requirements contained in the NFPA 70E Standard.</a:t>
              </a:r>
            </a:p>
          </p:txBody>
        </p:sp>
      </p:grpSp>
    </p:spTree>
    <p:extLst>
      <p:ext uri="{BB962C8B-B14F-4D97-AF65-F5344CB8AC3E}">
        <p14:creationId xmlns:p14="http://schemas.microsoft.com/office/powerpoint/2010/main" val="837056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2000" y="800100"/>
            <a:ext cx="6438900" cy="990689"/>
          </a:xfrm>
        </p:spPr>
        <p:txBody>
          <a:bodyPr/>
          <a:lstStyle/>
          <a:p>
            <a:r>
              <a:rPr lang="en-US" dirty="0"/>
              <a:t>What’s the Danger?</a:t>
            </a:r>
            <a:endParaRPr lang="uk-UA" dirty="0"/>
          </a:p>
        </p:txBody>
      </p:sp>
      <p:sp>
        <p:nvSpPr>
          <p:cNvPr id="10" name="Rectangle 9"/>
          <p:cNvSpPr/>
          <p:nvPr/>
        </p:nvSpPr>
        <p:spPr>
          <a:xfrm>
            <a:off x="9144000" y="2400300"/>
            <a:ext cx="9144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1" name="Rectangle 10"/>
          <p:cNvSpPr/>
          <p:nvPr/>
        </p:nvSpPr>
        <p:spPr>
          <a:xfrm>
            <a:off x="9693361" y="3162300"/>
            <a:ext cx="8045278" cy="2894190"/>
          </a:xfrm>
          <a:prstGeom prst="rect">
            <a:avLst/>
          </a:prstGeom>
        </p:spPr>
        <p:txBody>
          <a:bodyPr wrap="square">
            <a:spAutoFit/>
          </a:bodyPr>
          <a:lstStyle/>
          <a:p>
            <a:pPr algn="ctr">
              <a:lnSpc>
                <a:spcPct val="200000"/>
              </a:lnSpc>
            </a:pPr>
            <a:r>
              <a:rPr lang="en-US" sz="3200" dirty="0">
                <a:solidFill>
                  <a:schemeClr val="bg2"/>
                </a:solidFill>
              </a:rPr>
              <a:t>Workers need to be protected from accidental electrocution and workplaces  from expensive OSHA fines. </a:t>
            </a:r>
            <a:endParaRPr lang="en-US" sz="2800" dirty="0">
              <a:solidFill>
                <a:schemeClr val="bg2"/>
              </a:solidFill>
            </a:endParaRPr>
          </a:p>
        </p:txBody>
      </p:sp>
      <p:pic>
        <p:nvPicPr>
          <p:cNvPr id="13" name="Marcador de posición de imagen 12">
            <a:extLst>
              <a:ext uri="{FF2B5EF4-FFF2-40B4-BE49-F238E27FC236}">
                <a16:creationId xmlns:a16="http://schemas.microsoft.com/office/drawing/2014/main" id="{1EC907D7-7766-4B99-AD8B-57B01F3C886A}"/>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3996" r="3996"/>
          <a:stretch>
            <a:fillRect/>
          </a:stretch>
        </p:blipFill>
        <p:spPr/>
      </p:pic>
    </p:spTree>
    <p:extLst>
      <p:ext uri="{BB962C8B-B14F-4D97-AF65-F5344CB8AC3E}">
        <p14:creationId xmlns:p14="http://schemas.microsoft.com/office/powerpoint/2010/main" val="1479977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0" y="894921"/>
            <a:ext cx="7124700" cy="1338828"/>
          </a:xfrm>
        </p:spPr>
        <p:txBody>
          <a:bodyPr/>
          <a:lstStyle/>
          <a:p>
            <a:r>
              <a:rPr lang="en-US" dirty="0"/>
              <a:t>How to Protect Yourself</a:t>
            </a:r>
            <a:endParaRPr lang="uk-UA" dirty="0">
              <a:solidFill>
                <a:schemeClr val="accent1"/>
              </a:solidFill>
            </a:endParaRPr>
          </a:p>
        </p:txBody>
      </p:sp>
      <p:grpSp>
        <p:nvGrpSpPr>
          <p:cNvPr id="3" name="Group 2"/>
          <p:cNvGrpSpPr/>
          <p:nvPr/>
        </p:nvGrpSpPr>
        <p:grpSpPr>
          <a:xfrm>
            <a:off x="762000" y="1723810"/>
            <a:ext cx="8382000" cy="8563190"/>
            <a:chOff x="10535474" y="1395170"/>
            <a:chExt cx="9090871" cy="6869203"/>
          </a:xfrm>
        </p:grpSpPr>
        <p:sp>
          <p:nvSpPr>
            <p:cNvPr id="4" name="Rectangle 3"/>
            <p:cNvSpPr/>
            <p:nvPr/>
          </p:nvSpPr>
          <p:spPr>
            <a:xfrm>
              <a:off x="10535474" y="1395170"/>
              <a:ext cx="9090871" cy="6869203"/>
            </a:xfrm>
            <a:prstGeom prst="rect">
              <a:avLst/>
            </a:prstGeom>
            <a:solidFill>
              <a:schemeClr val="tx1"/>
            </a:solidFill>
            <a:ln w="63500">
              <a:noFill/>
            </a:ln>
            <a:effectLst>
              <a:outerShdw blurRad="292100" dist="38100" dir="5400000" algn="t" rotWithShape="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bg2"/>
                </a:solidFill>
              </a:endParaRPr>
            </a:p>
          </p:txBody>
        </p:sp>
        <p:sp>
          <p:nvSpPr>
            <p:cNvPr id="27" name="TextBox 26"/>
            <p:cNvSpPr txBox="1"/>
            <p:nvPr/>
          </p:nvSpPr>
          <p:spPr>
            <a:xfrm>
              <a:off x="11758695" y="1801954"/>
              <a:ext cx="6591300" cy="5752575"/>
            </a:xfrm>
            <a:prstGeom prst="rect">
              <a:avLst/>
            </a:prstGeom>
            <a:noFill/>
          </p:spPr>
          <p:txBody>
            <a:bodyPr wrap="square" rtlCol="0">
              <a:spAutoFit/>
            </a:bodyPr>
            <a:lstStyle/>
            <a:p>
              <a:pPr lvl="0" defTabSz="914400">
                <a:lnSpc>
                  <a:spcPct val="150000"/>
                </a:lnSpc>
                <a:defRPr/>
              </a:pPr>
              <a:r>
                <a:rPr lang="en-US" sz="3200" b="1" dirty="0">
                  <a:solidFill>
                    <a:schemeClr val="bg2"/>
                  </a:solidFill>
                </a:rPr>
                <a:t>The following are terms defined for NFPA 70E and OSHA purposes:</a:t>
              </a:r>
            </a:p>
            <a:p>
              <a:pPr lvl="0" defTabSz="914400">
                <a:lnSpc>
                  <a:spcPct val="150000"/>
                </a:lnSpc>
                <a:defRPr/>
              </a:pPr>
              <a:endParaRPr lang="en-US" sz="3200" b="1" dirty="0">
                <a:solidFill>
                  <a:schemeClr val="bg2"/>
                </a:solidFill>
              </a:endParaRPr>
            </a:p>
            <a:p>
              <a:pPr marL="457200" lvl="0" indent="-457200" defTabSz="914400">
                <a:lnSpc>
                  <a:spcPct val="150000"/>
                </a:lnSpc>
                <a:buFont typeface="Arial" panose="020B0604020202020204" pitchFamily="34" charset="0"/>
                <a:buChar char="•"/>
                <a:defRPr/>
              </a:pPr>
              <a:r>
                <a:rPr lang="en-US" sz="3200" dirty="0">
                  <a:solidFill>
                    <a:schemeClr val="bg2"/>
                  </a:solidFill>
                </a:rPr>
                <a:t>Authorized person</a:t>
              </a:r>
            </a:p>
            <a:p>
              <a:pPr marL="457200" lvl="0" indent="-457200" defTabSz="914400">
                <a:lnSpc>
                  <a:spcPct val="150000"/>
                </a:lnSpc>
                <a:buFont typeface="Arial" panose="020B0604020202020204" pitchFamily="34" charset="0"/>
                <a:buChar char="•"/>
                <a:defRPr/>
              </a:pPr>
              <a:r>
                <a:rPr lang="en-US" sz="3200" dirty="0">
                  <a:solidFill>
                    <a:schemeClr val="bg2"/>
                  </a:solidFill>
                </a:rPr>
                <a:t>Qualified person</a:t>
              </a:r>
            </a:p>
            <a:p>
              <a:pPr marL="457200" lvl="0" indent="-457200" defTabSz="914400">
                <a:lnSpc>
                  <a:spcPct val="150000"/>
                </a:lnSpc>
                <a:buFont typeface="Arial" panose="020B0604020202020204" pitchFamily="34" charset="0"/>
                <a:buChar char="•"/>
                <a:defRPr/>
              </a:pPr>
              <a:r>
                <a:rPr lang="en-US" sz="3200" dirty="0">
                  <a:solidFill>
                    <a:schemeClr val="bg2"/>
                  </a:solidFill>
                </a:rPr>
                <a:t>Affected person</a:t>
              </a:r>
            </a:p>
            <a:p>
              <a:pPr marL="457200" lvl="0" indent="-457200" defTabSz="914400">
                <a:lnSpc>
                  <a:spcPct val="150000"/>
                </a:lnSpc>
                <a:buFont typeface="Arial" panose="020B0604020202020204" pitchFamily="34" charset="0"/>
                <a:buChar char="•"/>
                <a:defRPr/>
              </a:pPr>
              <a:r>
                <a:rPr lang="en-US" sz="3200" dirty="0">
                  <a:solidFill>
                    <a:schemeClr val="bg2"/>
                  </a:solidFill>
                </a:rPr>
                <a:t>PPE</a:t>
              </a:r>
            </a:p>
            <a:p>
              <a:pPr marL="457200" lvl="0" indent="-457200" defTabSz="914400">
                <a:lnSpc>
                  <a:spcPct val="150000"/>
                </a:lnSpc>
                <a:buFont typeface="Arial" panose="020B0604020202020204" pitchFamily="34" charset="0"/>
                <a:buChar char="•"/>
                <a:defRPr/>
              </a:pPr>
              <a:r>
                <a:rPr lang="en-US" sz="3200" dirty="0">
                  <a:solidFill>
                    <a:schemeClr val="bg2"/>
                  </a:solidFill>
                </a:rPr>
                <a:t>LOTO</a:t>
              </a:r>
              <a:endParaRPr lang="en-US" sz="3200" b="1" dirty="0">
                <a:solidFill>
                  <a:schemeClr val="bg2"/>
                </a:solidFill>
              </a:endParaRPr>
            </a:p>
            <a:p>
              <a:pPr lvl="0" defTabSz="914400">
                <a:defRPr/>
              </a:pPr>
              <a:endParaRPr lang="es-EC" sz="2800" dirty="0">
                <a:solidFill>
                  <a:schemeClr val="bg2"/>
                </a:solidFill>
              </a:endParaRPr>
            </a:p>
          </p:txBody>
        </p:sp>
      </p:grpSp>
      <p:pic>
        <p:nvPicPr>
          <p:cNvPr id="2050" name="Picture 2" descr="Image result for Lockout/Tagout Electrical Safety NFPA 70E safety talk">
            <a:extLst>
              <a:ext uri="{FF2B5EF4-FFF2-40B4-BE49-F238E27FC236}">
                <a16:creationId xmlns:a16="http://schemas.microsoft.com/office/drawing/2014/main" id="{34D1B522-BA00-4160-9262-38C01FD8EA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0691" y="0"/>
            <a:ext cx="9015640" cy="1028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265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Lockout/Tagout Electrical Safety NFPA 70E PPE">
            <a:extLst>
              <a:ext uri="{FF2B5EF4-FFF2-40B4-BE49-F238E27FC236}">
                <a16:creationId xmlns:a16="http://schemas.microsoft.com/office/drawing/2014/main" id="{14B4BD76-3C9D-46D8-9BC0-A3753C5549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56147"/>
            <a:ext cx="17449800" cy="1040475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a:xfrm>
            <a:off x="419100" y="64168"/>
            <a:ext cx="6634843" cy="1338828"/>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lstStyle/>
          <a:p>
            <a:r>
              <a:rPr lang="en-US" dirty="0"/>
              <a:t>How to Protect Yourself</a:t>
            </a:r>
            <a:endParaRPr lang="uk-UA" dirty="0"/>
          </a:p>
        </p:txBody>
      </p:sp>
      <p:sp>
        <p:nvSpPr>
          <p:cNvPr id="7" name="TextBox 6">
            <a:extLst>
              <a:ext uri="{FF2B5EF4-FFF2-40B4-BE49-F238E27FC236}">
                <a16:creationId xmlns:a16="http://schemas.microsoft.com/office/drawing/2014/main" id="{1867828F-492D-4BF1-8A4E-822DF2FD5B9B}"/>
              </a:ext>
            </a:extLst>
          </p:cNvPr>
          <p:cNvSpPr txBox="1"/>
          <p:nvPr/>
        </p:nvSpPr>
        <p:spPr>
          <a:xfrm>
            <a:off x="838200" y="6747570"/>
            <a:ext cx="16611600" cy="353943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b="1" dirty="0">
                <a:solidFill>
                  <a:schemeClr val="bg2"/>
                </a:solidFill>
              </a:rPr>
              <a:t>LOTO PREPARATIONS include the following:</a:t>
            </a:r>
          </a:p>
          <a:p>
            <a:endParaRPr lang="es-EC" sz="2800" b="1" dirty="0">
              <a:solidFill>
                <a:schemeClr val="bg2"/>
              </a:solidFill>
            </a:endParaRPr>
          </a:p>
          <a:p>
            <a:pPr marL="457200" lvl="0" indent="-457200">
              <a:buFont typeface="Arial" panose="020B0604020202020204" pitchFamily="34" charset="0"/>
              <a:buChar char="•"/>
            </a:pPr>
            <a:r>
              <a:rPr lang="en-US" sz="2800" dirty="0">
                <a:solidFill>
                  <a:schemeClr val="bg2"/>
                </a:solidFill>
              </a:rPr>
              <a:t>Any person who may be exposed to the electrical energy should be party to the LOTO procedure.</a:t>
            </a:r>
            <a:endParaRPr lang="es-EC" sz="2800" dirty="0">
              <a:solidFill>
                <a:schemeClr val="bg2"/>
              </a:solidFill>
            </a:endParaRPr>
          </a:p>
          <a:p>
            <a:pPr marL="457200" lvl="0" indent="-457200">
              <a:buFont typeface="Arial" panose="020B0604020202020204" pitchFamily="34" charset="0"/>
              <a:buChar char="•"/>
            </a:pPr>
            <a:r>
              <a:rPr lang="en-US" sz="2800" dirty="0">
                <a:solidFill>
                  <a:schemeClr val="bg2"/>
                </a:solidFill>
              </a:rPr>
              <a:t>A written LOTO procedure should be developed for each system or piece of electrical equipment.</a:t>
            </a:r>
            <a:endParaRPr lang="es-EC" sz="2800" dirty="0">
              <a:solidFill>
                <a:schemeClr val="bg2"/>
              </a:solidFill>
            </a:endParaRPr>
          </a:p>
          <a:p>
            <a:pPr marL="457200" lvl="0" indent="-457200">
              <a:buFont typeface="Arial" panose="020B0604020202020204" pitchFamily="34" charset="0"/>
              <a:buChar char="•"/>
            </a:pPr>
            <a:r>
              <a:rPr lang="en-US" sz="2800" dirty="0">
                <a:solidFill>
                  <a:schemeClr val="bg2"/>
                </a:solidFill>
              </a:rPr>
              <a:t>Up-to-date and accurate documentation should be referenced when developing the LOTO process. This will address all forms of energy and ensure that hazard exposure is minimized (eliminated).</a:t>
            </a:r>
            <a:endParaRPr lang="es-EC" sz="2800" dirty="0">
              <a:solidFill>
                <a:schemeClr val="bg2"/>
              </a:solidFill>
            </a:endParaRPr>
          </a:p>
          <a:p>
            <a:pPr marL="457200" lvl="0" indent="-457200">
              <a:buFont typeface="Arial" panose="020B0604020202020204" pitchFamily="34" charset="0"/>
              <a:buChar char="•"/>
            </a:pPr>
            <a:r>
              <a:rPr lang="en-US" sz="2800" dirty="0">
                <a:solidFill>
                  <a:schemeClr val="bg2"/>
                </a:solidFill>
              </a:rPr>
              <a:t>LOTO is applied only to power sources, not controls. (LOTO breaker, not on/off switch).</a:t>
            </a:r>
            <a:endParaRPr lang="es-EC" sz="2800" dirty="0">
              <a:solidFill>
                <a:schemeClr val="bg2"/>
              </a:solidFill>
            </a:endParaRPr>
          </a:p>
          <a:p>
            <a:pPr marL="457200" lvl="0" indent="-457200">
              <a:buFont typeface="Arial" panose="020B0604020202020204" pitchFamily="34" charset="0"/>
              <a:buChar char="•"/>
            </a:pPr>
            <a:r>
              <a:rPr lang="en-US" sz="2800" dirty="0">
                <a:solidFill>
                  <a:schemeClr val="bg2"/>
                </a:solidFill>
              </a:rPr>
              <a:t>LOTO equipment unique (don't use LOTO locks for lockers, etc.).</a:t>
            </a:r>
            <a:endParaRPr lang="es-EC" sz="2800" dirty="0">
              <a:solidFill>
                <a:schemeClr val="bg2"/>
              </a:solidFill>
            </a:endParaRPr>
          </a:p>
        </p:txBody>
      </p:sp>
    </p:spTree>
    <p:extLst>
      <p:ext uri="{BB962C8B-B14F-4D97-AF65-F5344CB8AC3E}">
        <p14:creationId xmlns:p14="http://schemas.microsoft.com/office/powerpoint/2010/main" val="668194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Lockout/Tagout Electrical Safety NFPA 70E HD IMAGES">
            <a:extLst>
              <a:ext uri="{FF2B5EF4-FFF2-40B4-BE49-F238E27FC236}">
                <a16:creationId xmlns:a16="http://schemas.microsoft.com/office/drawing/2014/main" id="{B3BFBBEF-C721-48E2-9374-E7F942AFD3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630"/>
            <a:ext cx="18288000" cy="10327629"/>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7"/>
          <p:cNvSpPr txBox="1">
            <a:spLocks/>
          </p:cNvSpPr>
          <p:nvPr/>
        </p:nvSpPr>
        <p:spPr>
          <a:xfrm>
            <a:off x="0" y="503591"/>
            <a:ext cx="7353300" cy="715581"/>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9144000" y="0"/>
            <a:ext cx="9127958" cy="1034238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nSpc>
                <a:spcPct val="150000"/>
              </a:lnSpc>
            </a:pPr>
            <a:r>
              <a:rPr lang="en-US" sz="3200" b="1" dirty="0">
                <a:solidFill>
                  <a:schemeClr val="bg2"/>
                </a:solidFill>
              </a:rPr>
              <a:t>What are the LOTO Requirements for the employer?</a:t>
            </a:r>
          </a:p>
          <a:p>
            <a:pPr>
              <a:lnSpc>
                <a:spcPct val="150000"/>
              </a:lnSpc>
            </a:pPr>
            <a:endParaRPr lang="es-EC" sz="3200" b="1" dirty="0">
              <a:solidFill>
                <a:schemeClr val="bg2"/>
              </a:solidFill>
            </a:endParaRPr>
          </a:p>
          <a:p>
            <a:pPr marL="457200" lvl="0" indent="-457200" algn="just">
              <a:lnSpc>
                <a:spcPct val="150000"/>
              </a:lnSpc>
              <a:buFont typeface="Arial" panose="020B0604020202020204" pitchFamily="34" charset="0"/>
              <a:buChar char="•"/>
            </a:pPr>
            <a:r>
              <a:rPr lang="en-US" sz="3200" dirty="0">
                <a:solidFill>
                  <a:schemeClr val="bg2"/>
                </a:solidFill>
              </a:rPr>
              <a:t>Implement a LOTO program that will include written procedures for their electrical systems.</a:t>
            </a:r>
            <a:endParaRPr lang="es-EC" sz="3200" dirty="0">
              <a:solidFill>
                <a:schemeClr val="bg2"/>
              </a:solidFill>
            </a:endParaRPr>
          </a:p>
          <a:p>
            <a:pPr marL="457200" lvl="0" indent="-457200" algn="just">
              <a:lnSpc>
                <a:spcPct val="150000"/>
              </a:lnSpc>
              <a:buFont typeface="Arial" panose="020B0604020202020204" pitchFamily="34" charset="0"/>
              <a:buChar char="•"/>
            </a:pPr>
            <a:r>
              <a:rPr lang="en-US" sz="3200" dirty="0">
                <a:solidFill>
                  <a:schemeClr val="bg2"/>
                </a:solidFill>
              </a:rPr>
              <a:t>Provide necessary equipment for LOTO program (locks, tags, diagrams, etc.).</a:t>
            </a:r>
            <a:endParaRPr lang="es-EC" sz="3200" dirty="0">
              <a:solidFill>
                <a:schemeClr val="bg2"/>
              </a:solidFill>
            </a:endParaRPr>
          </a:p>
          <a:p>
            <a:pPr marL="457200" lvl="0" indent="-457200" algn="just">
              <a:lnSpc>
                <a:spcPct val="150000"/>
              </a:lnSpc>
              <a:buFont typeface="Arial" panose="020B0604020202020204" pitchFamily="34" charset="0"/>
              <a:buChar char="•"/>
            </a:pPr>
            <a:r>
              <a:rPr lang="en-US" sz="3200" dirty="0">
                <a:solidFill>
                  <a:schemeClr val="bg2"/>
                </a:solidFill>
              </a:rPr>
              <a:t>Provide documented LOTO training to all workers exposed to the hazards.</a:t>
            </a:r>
            <a:endParaRPr lang="es-EC" sz="3200" dirty="0">
              <a:solidFill>
                <a:schemeClr val="bg2"/>
              </a:solidFill>
            </a:endParaRPr>
          </a:p>
          <a:p>
            <a:pPr marL="457200" lvl="0" indent="-457200" algn="just">
              <a:lnSpc>
                <a:spcPct val="150000"/>
              </a:lnSpc>
              <a:buFont typeface="Arial" panose="020B0604020202020204" pitchFamily="34" charset="0"/>
              <a:buChar char="•"/>
            </a:pPr>
            <a:r>
              <a:rPr lang="en-US" sz="3200" dirty="0">
                <a:solidFill>
                  <a:schemeClr val="bg2"/>
                </a:solidFill>
              </a:rPr>
              <a:t>Audit the LOTO program as a whole to ensure compliance with the written program.</a:t>
            </a:r>
            <a:endParaRPr lang="es-EC" sz="3200" dirty="0">
              <a:solidFill>
                <a:schemeClr val="bg2"/>
              </a:solidFill>
            </a:endParaRPr>
          </a:p>
          <a:p>
            <a:pPr marL="457200" lvl="0" indent="-457200" algn="just">
              <a:lnSpc>
                <a:spcPct val="150000"/>
              </a:lnSpc>
              <a:buFont typeface="Arial" panose="020B0604020202020204" pitchFamily="34" charset="0"/>
              <a:buChar char="•"/>
            </a:pPr>
            <a:r>
              <a:rPr lang="en-US" sz="3200" dirty="0">
                <a:solidFill>
                  <a:schemeClr val="bg2"/>
                </a:solidFill>
              </a:rPr>
              <a:t>Audit individual personnel who implement the LOTO procedure to ensure compliance and maintain documentation of the audit.</a:t>
            </a:r>
            <a:endParaRPr lang="es-EC" sz="3200" dirty="0">
              <a:solidFill>
                <a:schemeClr val="bg2"/>
              </a:solidFill>
            </a:endParaRPr>
          </a:p>
        </p:txBody>
      </p:sp>
    </p:spTree>
    <p:extLst>
      <p:ext uri="{BB962C8B-B14F-4D97-AF65-F5344CB8AC3E}">
        <p14:creationId xmlns:p14="http://schemas.microsoft.com/office/powerpoint/2010/main" val="1542355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7"/>
          <p:cNvSpPr txBox="1">
            <a:spLocks/>
          </p:cNvSpPr>
          <p:nvPr/>
        </p:nvSpPr>
        <p:spPr>
          <a:xfrm>
            <a:off x="753980" y="145800"/>
            <a:ext cx="7353300" cy="71558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786064" y="1184902"/>
            <a:ext cx="7856620" cy="895629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3200" b="1" dirty="0">
                <a:solidFill>
                  <a:schemeClr val="bg2"/>
                </a:solidFill>
              </a:rPr>
              <a:t>LOTO SCHEMATICS</a:t>
            </a:r>
            <a:endParaRPr lang="es-EC" sz="3200" dirty="0">
              <a:solidFill>
                <a:schemeClr val="bg2"/>
              </a:solidFill>
            </a:endParaRPr>
          </a:p>
          <a:p>
            <a:pPr lvl="0"/>
            <a:r>
              <a:rPr lang="en-US" sz="3200" b="1" dirty="0">
                <a:solidFill>
                  <a:schemeClr val="bg2"/>
                </a:solidFill>
              </a:rPr>
              <a:t>LOTO EQUIPMENT </a:t>
            </a:r>
            <a:endParaRPr lang="es-EC" sz="3200" dirty="0">
              <a:solidFill>
                <a:schemeClr val="bg2"/>
              </a:solidFill>
            </a:endParaRPr>
          </a:p>
          <a:p>
            <a:r>
              <a:rPr lang="en-US" sz="3200" b="1" dirty="0">
                <a:solidFill>
                  <a:schemeClr val="bg2"/>
                </a:solidFill>
              </a:rPr>
              <a:t>LOCK: </a:t>
            </a:r>
            <a:endParaRPr lang="es-EC" sz="3200" dirty="0">
              <a:solidFill>
                <a:schemeClr val="bg2"/>
              </a:solidFill>
            </a:endParaRPr>
          </a:p>
          <a:p>
            <a:pPr marL="171450" lvl="0" indent="-171450">
              <a:buFont typeface="Courier New" panose="02070309020205020404" pitchFamily="49" charset="0"/>
              <a:buChar char="o"/>
            </a:pPr>
            <a:r>
              <a:rPr lang="en-US" sz="3200" dirty="0">
                <a:solidFill>
                  <a:schemeClr val="bg2"/>
                </a:solidFill>
              </a:rPr>
              <a:t>Any equipment installed / updated / replaced / modified after January 1990 should accept a lock in the open (off) position.</a:t>
            </a:r>
            <a:endParaRPr lang="es-EC" sz="3200" dirty="0">
              <a:solidFill>
                <a:schemeClr val="bg2"/>
              </a:solidFill>
            </a:endParaRPr>
          </a:p>
          <a:p>
            <a:pPr marL="171450" lvl="0" indent="-171450">
              <a:buFont typeface="Courier New" panose="02070309020205020404" pitchFamily="49" charset="0"/>
              <a:buChar char="o"/>
            </a:pPr>
            <a:r>
              <a:rPr lang="en-US" sz="3200" dirty="0">
                <a:solidFill>
                  <a:schemeClr val="bg2"/>
                </a:solidFill>
              </a:rPr>
              <a:t>The employer provides the lock, but the employee has the responsibility to use the lock when working on equipment. The lock should have only one key, its combination known to only one person, and identify who placed the lock on equipment (name, face, department, phone number, etc.). It should prevent operation of equipment without undue force or tools (using a crowbar or grinder to bypass). </a:t>
            </a:r>
            <a:endParaRPr lang="es-EC" sz="3200" dirty="0">
              <a:solidFill>
                <a:schemeClr val="bg2"/>
              </a:solidFill>
            </a:endParaRPr>
          </a:p>
        </p:txBody>
      </p:sp>
      <p:pic>
        <p:nvPicPr>
          <p:cNvPr id="7172" name="Picture 4" descr="Image result for Lockout/ Electrical Safety NFPA 70E ">
            <a:extLst>
              <a:ext uri="{FF2B5EF4-FFF2-40B4-BE49-F238E27FC236}">
                <a16:creationId xmlns:a16="http://schemas.microsoft.com/office/drawing/2014/main" id="{085B1C13-919A-4B2F-8E03-2AE000A90C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235201"/>
            <a:ext cx="8381999" cy="9905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513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Lockout/Tagout Electrical Safety NFPA 70E EQUIPMENT">
            <a:extLst>
              <a:ext uri="{FF2B5EF4-FFF2-40B4-BE49-F238E27FC236}">
                <a16:creationId xmlns:a16="http://schemas.microsoft.com/office/drawing/2014/main" id="{0A13F6EC-5FF2-40CF-B73D-0150C0BD3F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172"/>
            <a:ext cx="1828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7"/>
          <p:cNvSpPr txBox="1">
            <a:spLocks/>
          </p:cNvSpPr>
          <p:nvPr/>
        </p:nvSpPr>
        <p:spPr>
          <a:xfrm>
            <a:off x="0" y="503591"/>
            <a:ext cx="7353300" cy="71558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4011" y="7718418"/>
            <a:ext cx="17373600" cy="255454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3200" b="1" dirty="0">
                <a:solidFill>
                  <a:schemeClr val="bg2"/>
                </a:solidFill>
              </a:rPr>
              <a:t>TAG:</a:t>
            </a:r>
            <a:endParaRPr lang="es-EC" sz="3200" dirty="0">
              <a:solidFill>
                <a:schemeClr val="bg2"/>
              </a:solidFill>
            </a:endParaRPr>
          </a:p>
          <a:p>
            <a:pPr marL="171450" lvl="0" indent="-171450">
              <a:buFont typeface="Courier New" panose="02070309020205020404" pitchFamily="49" charset="0"/>
              <a:buChar char="o"/>
            </a:pPr>
            <a:r>
              <a:rPr lang="en-US" sz="3200" dirty="0">
                <a:solidFill>
                  <a:schemeClr val="bg2"/>
                </a:solidFill>
              </a:rPr>
              <a:t>Equipment should have a tag that displays "Do not use, Do not operate, etc." Equipment should be suitable for the environment (paper tag inside a water tank not permitted). Use tagout only if it is not possible to apply a lock, and this must use two isolation means (open breaker and remove cable from lug).</a:t>
            </a:r>
            <a:endParaRPr lang="es-EC" sz="3200" dirty="0">
              <a:solidFill>
                <a:schemeClr val="bg2"/>
              </a:solidFill>
            </a:endParaRPr>
          </a:p>
        </p:txBody>
      </p:sp>
    </p:spTree>
    <p:extLst>
      <p:ext uri="{BB962C8B-B14F-4D97-AF65-F5344CB8AC3E}">
        <p14:creationId xmlns:p14="http://schemas.microsoft.com/office/powerpoint/2010/main" val="375795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GENARAL LAYOUT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M SLID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S WITH IMAG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ORTFOLIO">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8099</TotalTime>
  <Words>1595</Words>
  <Application>Microsoft Office PowerPoint</Application>
  <PresentationFormat>Personalizado</PresentationFormat>
  <Paragraphs>140</Paragraphs>
  <Slides>12</Slides>
  <Notes>12</Notes>
  <HiddenSlides>0</HiddenSlides>
  <MMClips>0</MMClips>
  <ScaleCrop>false</ScaleCrop>
  <HeadingPairs>
    <vt:vector size="6" baseType="variant">
      <vt:variant>
        <vt:lpstr>Fuentes usadas</vt:lpstr>
      </vt:variant>
      <vt:variant>
        <vt:i4>4</vt:i4>
      </vt:variant>
      <vt:variant>
        <vt:lpstr>Tema</vt:lpstr>
      </vt:variant>
      <vt:variant>
        <vt:i4>4</vt:i4>
      </vt:variant>
      <vt:variant>
        <vt:lpstr>Títulos de diapositiva</vt:lpstr>
      </vt:variant>
      <vt:variant>
        <vt:i4>12</vt:i4>
      </vt:variant>
    </vt:vector>
  </HeadingPairs>
  <TitlesOfParts>
    <vt:vector size="20" baseType="lpstr">
      <vt:lpstr>Arial</vt:lpstr>
      <vt:lpstr>Calibri</vt:lpstr>
      <vt:lpstr>Courier New</vt:lpstr>
      <vt:lpstr>Roboto</vt:lpstr>
      <vt:lpstr>GENARAL LAYOUTS</vt:lpstr>
      <vt:lpstr>TEAM SLIDES</vt:lpstr>
      <vt:lpstr>SLIDES WITH IMAGES</vt:lpstr>
      <vt:lpstr>PORTFOLIO</vt:lpstr>
      <vt:lpstr>Presentación de PowerPoint</vt:lpstr>
      <vt:lpstr>NFPA 70E </vt:lpstr>
      <vt:lpstr>Presentación de PowerPoint</vt:lpstr>
      <vt:lpstr>What’s the Danger?</vt:lpstr>
      <vt:lpstr>How to Protect Yourself</vt:lpstr>
      <vt:lpstr>How to Protect Yourself</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Палотенце</dc:creator>
  <cp:lastModifiedBy>edwin landivar</cp:lastModifiedBy>
  <cp:revision>1010</cp:revision>
  <cp:lastPrinted>2019-06-26T15:50:41Z</cp:lastPrinted>
  <dcterms:created xsi:type="dcterms:W3CDTF">2015-01-20T11:47:48Z</dcterms:created>
  <dcterms:modified xsi:type="dcterms:W3CDTF">2019-06-26T15:53:43Z</dcterms:modified>
</cp:coreProperties>
</file>