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6"/>
  </p:notesMasterIdLst>
  <p:sldIdLst>
    <p:sldId id="269" r:id="rId5"/>
    <p:sldId id="606" r:id="rId6"/>
    <p:sldId id="613" r:id="rId7"/>
    <p:sldId id="629" r:id="rId8"/>
    <p:sldId id="614" r:id="rId9"/>
    <p:sldId id="619" r:id="rId10"/>
    <p:sldId id="616" r:id="rId11"/>
    <p:sldId id="625" r:id="rId12"/>
    <p:sldId id="626" r:id="rId13"/>
    <p:sldId id="627" r:id="rId14"/>
    <p:sldId id="622" r:id="rId15"/>
  </p:sldIdLst>
  <p:sldSz cx="18288000" cy="10287000"/>
  <p:notesSz cx="7102475" cy="9388475"/>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autoAdjust="0"/>
    <p:restoredTop sz="72376" autoAdjust="0"/>
  </p:normalViewPr>
  <p:slideViewPr>
    <p:cSldViewPr>
      <p:cViewPr varScale="1">
        <p:scale>
          <a:sx n="35" d="100"/>
          <a:sy n="35" d="100"/>
        </p:scale>
        <p:origin x="1716" y="66"/>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285E6BC9-C5DC-4EFD-8282-D8C3662C49D6}"/>
    <pc:docChg chg="custSel delSld modSld">
      <pc:chgData name="edwin landivar" userId="ae2ac59f40d9f62d" providerId="LiveId" clId="{285E6BC9-C5DC-4EFD-8282-D8C3662C49D6}" dt="2019-07-19T17:42:08.354" v="371" actId="12"/>
      <pc:docMkLst>
        <pc:docMk/>
      </pc:docMkLst>
      <pc:sldChg chg="addSp delSp modSp modNotesTx">
        <pc:chgData name="edwin landivar" userId="ae2ac59f40d9f62d" providerId="LiveId" clId="{285E6BC9-C5DC-4EFD-8282-D8C3662C49D6}" dt="2019-07-19T16:32:55.514" v="189" actId="1076"/>
        <pc:sldMkLst>
          <pc:docMk/>
          <pc:sldMk cId="3378895467" sldId="606"/>
        </pc:sldMkLst>
        <pc:spChg chg="mod">
          <ac:chgData name="edwin landivar" userId="ae2ac59f40d9f62d" providerId="LiveId" clId="{285E6BC9-C5DC-4EFD-8282-D8C3662C49D6}" dt="2019-07-19T16:11:41.456" v="33" actId="20577"/>
          <ac:spMkLst>
            <pc:docMk/>
            <pc:sldMk cId="3378895467" sldId="606"/>
            <ac:spMk id="5" creationId="{00000000-0000-0000-0000-000000000000}"/>
          </ac:spMkLst>
        </pc:spChg>
        <pc:picChg chg="add mod">
          <ac:chgData name="edwin landivar" userId="ae2ac59f40d9f62d" providerId="LiveId" clId="{285E6BC9-C5DC-4EFD-8282-D8C3662C49D6}" dt="2019-07-19T16:32:55.514" v="189" actId="1076"/>
          <ac:picMkLst>
            <pc:docMk/>
            <pc:sldMk cId="3378895467" sldId="606"/>
            <ac:picMk id="1026" creationId="{84E8FF7D-8E87-4B8D-B4A0-81307A4B1929}"/>
          </ac:picMkLst>
        </pc:picChg>
        <pc:picChg chg="del">
          <ac:chgData name="edwin landivar" userId="ae2ac59f40d9f62d" providerId="LiveId" clId="{285E6BC9-C5DC-4EFD-8282-D8C3662C49D6}" dt="2019-07-19T16:11:45.287" v="34" actId="478"/>
          <ac:picMkLst>
            <pc:docMk/>
            <pc:sldMk cId="3378895467" sldId="606"/>
            <ac:picMk id="1028" creationId="{C18ECD6D-DCC6-4135-818C-361353672E02}"/>
          </ac:picMkLst>
        </pc:picChg>
      </pc:sldChg>
      <pc:sldChg chg="addSp delSp modSp">
        <pc:chgData name="edwin landivar" userId="ae2ac59f40d9f62d" providerId="LiveId" clId="{285E6BC9-C5DC-4EFD-8282-D8C3662C49D6}" dt="2019-07-19T16:35:36.261" v="197" actId="1076"/>
        <pc:sldMkLst>
          <pc:docMk/>
          <pc:sldMk cId="837056114" sldId="613"/>
        </pc:sldMkLst>
        <pc:spChg chg="mod">
          <ac:chgData name="edwin landivar" userId="ae2ac59f40d9f62d" providerId="LiveId" clId="{285E6BC9-C5DC-4EFD-8282-D8C3662C49D6}" dt="2019-07-19T16:14:38.190" v="70" actId="1076"/>
          <ac:spMkLst>
            <pc:docMk/>
            <pc:sldMk cId="837056114" sldId="613"/>
            <ac:spMk id="5" creationId="{00000000-0000-0000-0000-000000000000}"/>
          </ac:spMkLst>
        </pc:spChg>
        <pc:spChg chg="mod">
          <ac:chgData name="edwin landivar" userId="ae2ac59f40d9f62d" providerId="LiveId" clId="{285E6BC9-C5DC-4EFD-8282-D8C3662C49D6}" dt="2019-07-19T16:14:40.758" v="71" actId="1076"/>
          <ac:spMkLst>
            <pc:docMk/>
            <pc:sldMk cId="837056114" sldId="613"/>
            <ac:spMk id="14" creationId="{00000000-0000-0000-0000-000000000000}"/>
          </ac:spMkLst>
        </pc:spChg>
        <pc:spChg chg="mod">
          <ac:chgData name="edwin landivar" userId="ae2ac59f40d9f62d" providerId="LiveId" clId="{285E6BC9-C5DC-4EFD-8282-D8C3662C49D6}" dt="2019-07-19T16:35:36.261" v="197" actId="1076"/>
          <ac:spMkLst>
            <pc:docMk/>
            <pc:sldMk cId="837056114" sldId="613"/>
            <ac:spMk id="15" creationId="{00000000-0000-0000-0000-000000000000}"/>
          </ac:spMkLst>
        </pc:spChg>
        <pc:grpChg chg="mod">
          <ac:chgData name="edwin landivar" userId="ae2ac59f40d9f62d" providerId="LiveId" clId="{285E6BC9-C5DC-4EFD-8282-D8C3662C49D6}" dt="2019-07-19T16:12:34.287" v="35"/>
          <ac:grpSpMkLst>
            <pc:docMk/>
            <pc:sldMk cId="837056114" sldId="613"/>
            <ac:grpSpMk id="21" creationId="{00000000-0000-0000-0000-000000000000}"/>
          </ac:grpSpMkLst>
        </pc:grpChg>
        <pc:picChg chg="del">
          <ac:chgData name="edwin landivar" userId="ae2ac59f40d9f62d" providerId="LiveId" clId="{285E6BC9-C5DC-4EFD-8282-D8C3662C49D6}" dt="2019-07-19T16:33:14.316" v="191" actId="478"/>
          <ac:picMkLst>
            <pc:docMk/>
            <pc:sldMk cId="837056114" sldId="613"/>
            <ac:picMk id="4" creationId="{3114F9AF-502C-4F89-B2A4-DBAE2AC3F7F6}"/>
          </ac:picMkLst>
        </pc:picChg>
        <pc:picChg chg="add mod">
          <ac:chgData name="edwin landivar" userId="ae2ac59f40d9f62d" providerId="LiveId" clId="{285E6BC9-C5DC-4EFD-8282-D8C3662C49D6}" dt="2019-07-19T16:35:31.511" v="196" actId="167"/>
          <ac:picMkLst>
            <pc:docMk/>
            <pc:sldMk cId="837056114" sldId="613"/>
            <ac:picMk id="2050" creationId="{A7C53434-64B6-4E3D-8124-D4F7E809AD11}"/>
          </ac:picMkLst>
        </pc:picChg>
      </pc:sldChg>
      <pc:sldChg chg="addSp delSp modSp modNotesTx">
        <pc:chgData name="edwin landivar" userId="ae2ac59f40d9f62d" providerId="LiveId" clId="{285E6BC9-C5DC-4EFD-8282-D8C3662C49D6}" dt="2019-07-19T16:37:37.309" v="205" actId="1076"/>
        <pc:sldMkLst>
          <pc:docMk/>
          <pc:sldMk cId="1479977622" sldId="614"/>
        </pc:sldMkLst>
        <pc:spChg chg="add del">
          <ac:chgData name="edwin landivar" userId="ae2ac59f40d9f62d" providerId="LiveId" clId="{285E6BC9-C5DC-4EFD-8282-D8C3662C49D6}" dt="2019-07-19T16:16:33.035" v="73"/>
          <ac:spMkLst>
            <pc:docMk/>
            <pc:sldMk cId="1479977622" sldId="614"/>
            <ac:spMk id="2" creationId="{9153C1B5-D539-4A5D-B1B8-48DAB6C59328}"/>
          </ac:spMkLst>
        </pc:spChg>
        <pc:spChg chg="mod">
          <ac:chgData name="edwin landivar" userId="ae2ac59f40d9f62d" providerId="LiveId" clId="{285E6BC9-C5DC-4EFD-8282-D8C3662C49D6}" dt="2019-07-19T16:37:37.309" v="205" actId="1076"/>
          <ac:spMkLst>
            <pc:docMk/>
            <pc:sldMk cId="1479977622" sldId="614"/>
            <ac:spMk id="11" creationId="{5C0431FB-EEE5-4DAD-9396-1B2799383766}"/>
          </ac:spMkLst>
        </pc:spChg>
        <pc:spChg chg="mod">
          <ac:chgData name="edwin landivar" userId="ae2ac59f40d9f62d" providerId="LiveId" clId="{285E6BC9-C5DC-4EFD-8282-D8C3662C49D6}" dt="2019-07-19T16:20:29.705" v="122" actId="20577"/>
          <ac:spMkLst>
            <pc:docMk/>
            <pc:sldMk cId="1479977622" sldId="614"/>
            <ac:spMk id="12" creationId="{FDA60557-BA79-460F-BF5F-4FA86BF69E8D}"/>
          </ac:spMkLst>
        </pc:spChg>
        <pc:grpChg chg="mod">
          <ac:chgData name="edwin landivar" userId="ae2ac59f40d9f62d" providerId="LiveId" clId="{285E6BC9-C5DC-4EFD-8282-D8C3662C49D6}" dt="2019-07-19T16:37:34.013" v="204" actId="1076"/>
          <ac:grpSpMkLst>
            <pc:docMk/>
            <pc:sldMk cId="1479977622" sldId="614"/>
            <ac:grpSpMk id="7" creationId="{6A2EE282-3F0E-48E3-8A4C-4C198B8FBCBE}"/>
          </ac:grpSpMkLst>
        </pc:grpChg>
        <pc:picChg chg="del">
          <ac:chgData name="edwin landivar" userId="ae2ac59f40d9f62d" providerId="LiveId" clId="{285E6BC9-C5DC-4EFD-8282-D8C3662C49D6}" dt="2019-07-19T16:35:56.103" v="199" actId="478"/>
          <ac:picMkLst>
            <pc:docMk/>
            <pc:sldMk cId="1479977622" sldId="614"/>
            <ac:picMk id="5" creationId="{7489CDA7-156B-4001-8749-6D156C7D6A30}"/>
          </ac:picMkLst>
        </pc:picChg>
        <pc:picChg chg="add mod">
          <ac:chgData name="edwin landivar" userId="ae2ac59f40d9f62d" providerId="LiveId" clId="{285E6BC9-C5DC-4EFD-8282-D8C3662C49D6}" dt="2019-07-19T16:37:30.447" v="203" actId="167"/>
          <ac:picMkLst>
            <pc:docMk/>
            <pc:sldMk cId="1479977622" sldId="614"/>
            <ac:picMk id="3074" creationId="{10D4DDB3-E856-4FF1-A16C-9ADE34268F1F}"/>
          </ac:picMkLst>
        </pc:picChg>
      </pc:sldChg>
      <pc:sldChg chg="addSp delSp modSp modNotesTx">
        <pc:chgData name="edwin landivar" userId="ae2ac59f40d9f62d" providerId="LiveId" clId="{285E6BC9-C5DC-4EFD-8282-D8C3662C49D6}" dt="2019-07-19T17:42:08.354" v="371" actId="12"/>
        <pc:sldMkLst>
          <pc:docMk/>
          <pc:sldMk cId="668194125" sldId="616"/>
        </pc:sldMkLst>
        <pc:spChg chg="mod">
          <ac:chgData name="edwin landivar" userId="ae2ac59f40d9f62d" providerId="LiveId" clId="{285E6BC9-C5DC-4EFD-8282-D8C3662C49D6}" dt="2019-07-19T17:42:08.354" v="371" actId="12"/>
          <ac:spMkLst>
            <pc:docMk/>
            <pc:sldMk cId="668194125" sldId="616"/>
            <ac:spMk id="7" creationId="{1867828F-492D-4BF1-8A4E-822DF2FD5B9B}"/>
          </ac:spMkLst>
        </pc:spChg>
        <pc:spChg chg="mod">
          <ac:chgData name="edwin landivar" userId="ae2ac59f40d9f62d" providerId="LiveId" clId="{285E6BC9-C5DC-4EFD-8282-D8C3662C49D6}" dt="2019-07-19T17:05:00.828" v="245" actId="17032"/>
          <ac:spMkLst>
            <pc:docMk/>
            <pc:sldMk cId="668194125" sldId="616"/>
            <ac:spMk id="8" creationId="{00000000-0000-0000-0000-000000000000}"/>
          </ac:spMkLst>
        </pc:spChg>
        <pc:spChg chg="mod">
          <ac:chgData name="edwin landivar" userId="ae2ac59f40d9f62d" providerId="LiveId" clId="{285E6BC9-C5DC-4EFD-8282-D8C3662C49D6}" dt="2019-07-19T17:04:51.925" v="244" actId="1076"/>
          <ac:spMkLst>
            <pc:docMk/>
            <pc:sldMk cId="668194125" sldId="616"/>
            <ac:spMk id="11" creationId="{000A3D02-EEEC-4528-90F1-EF34E378C585}"/>
          </ac:spMkLst>
        </pc:spChg>
        <pc:picChg chg="del">
          <ac:chgData name="edwin landivar" userId="ae2ac59f40d9f62d" providerId="LiveId" clId="{285E6BC9-C5DC-4EFD-8282-D8C3662C49D6}" dt="2019-07-19T17:00:32.464" v="234" actId="478"/>
          <ac:picMkLst>
            <pc:docMk/>
            <pc:sldMk cId="668194125" sldId="616"/>
            <ac:picMk id="5122" creationId="{6DBA0D05-C724-4723-9829-C5358EEF30AE}"/>
          </ac:picMkLst>
        </pc:picChg>
        <pc:picChg chg="add mod">
          <ac:chgData name="edwin landivar" userId="ae2ac59f40d9f62d" providerId="LiveId" clId="{285E6BC9-C5DC-4EFD-8282-D8C3662C49D6}" dt="2019-07-19T17:04:47.231" v="243" actId="167"/>
          <ac:picMkLst>
            <pc:docMk/>
            <pc:sldMk cId="668194125" sldId="616"/>
            <ac:picMk id="6146" creationId="{FDCC2B16-6E25-4BA0-BDBA-96516CF4BB1E}"/>
          </ac:picMkLst>
        </pc:picChg>
      </pc:sldChg>
      <pc:sldChg chg="addSp delSp modSp modNotesTx">
        <pc:chgData name="edwin landivar" userId="ae2ac59f40d9f62d" providerId="LiveId" clId="{285E6BC9-C5DC-4EFD-8282-D8C3662C49D6}" dt="2019-07-19T16:56:57.407" v="232" actId="167"/>
        <pc:sldMkLst>
          <pc:docMk/>
          <pc:sldMk cId="2599265895" sldId="619"/>
        </pc:sldMkLst>
        <pc:spChg chg="mod">
          <ac:chgData name="edwin landivar" userId="ae2ac59f40d9f62d" providerId="LiveId" clId="{285E6BC9-C5DC-4EFD-8282-D8C3662C49D6}" dt="2019-07-19T16:56:10.557" v="222" actId="1076"/>
          <ac:spMkLst>
            <pc:docMk/>
            <pc:sldMk cId="2599265895" sldId="619"/>
            <ac:spMk id="9" creationId="{227275EF-EC61-4770-89C0-348F5818FF93}"/>
          </ac:spMkLst>
        </pc:spChg>
        <pc:spChg chg="mod">
          <ac:chgData name="edwin landivar" userId="ae2ac59f40d9f62d" providerId="LiveId" clId="{285E6BC9-C5DC-4EFD-8282-D8C3662C49D6}" dt="2019-07-19T16:23:32.981" v="134" actId="1076"/>
          <ac:spMkLst>
            <pc:docMk/>
            <pc:sldMk cId="2599265895" sldId="619"/>
            <ac:spMk id="27" creationId="{00000000-0000-0000-0000-000000000000}"/>
          </ac:spMkLst>
        </pc:spChg>
        <pc:picChg chg="del">
          <ac:chgData name="edwin landivar" userId="ae2ac59f40d9f62d" providerId="LiveId" clId="{285E6BC9-C5DC-4EFD-8282-D8C3662C49D6}" dt="2019-07-19T16:56:12.068" v="223" actId="478"/>
          <ac:picMkLst>
            <pc:docMk/>
            <pc:sldMk cId="2599265895" sldId="619"/>
            <ac:picMk id="4098" creationId="{5A12CD69-7EC5-4DEC-B516-A77CBF41B08B}"/>
          </ac:picMkLst>
        </pc:picChg>
        <pc:picChg chg="add mod">
          <ac:chgData name="edwin landivar" userId="ae2ac59f40d9f62d" providerId="LiveId" clId="{285E6BC9-C5DC-4EFD-8282-D8C3662C49D6}" dt="2019-07-19T16:56:29.894" v="228" actId="167"/>
          <ac:picMkLst>
            <pc:docMk/>
            <pc:sldMk cId="2599265895" sldId="619"/>
            <ac:picMk id="5122" creationId="{D0A300C3-FEBC-4EEF-BDE0-59A7A018FE5B}"/>
          </ac:picMkLst>
        </pc:picChg>
        <pc:picChg chg="add mod">
          <ac:chgData name="edwin landivar" userId="ae2ac59f40d9f62d" providerId="LiveId" clId="{285E6BC9-C5DC-4EFD-8282-D8C3662C49D6}" dt="2019-07-19T16:56:57.407" v="232" actId="167"/>
          <ac:picMkLst>
            <pc:docMk/>
            <pc:sldMk cId="2599265895" sldId="619"/>
            <ac:picMk id="5124" creationId="{8CE7AB0D-2699-4E05-8DD3-F5875C881466}"/>
          </ac:picMkLst>
        </pc:picChg>
      </pc:sldChg>
      <pc:sldChg chg="addSp delSp modSp">
        <pc:chgData name="edwin landivar" userId="ae2ac59f40d9f62d" providerId="LiveId" clId="{285E6BC9-C5DC-4EFD-8282-D8C3662C49D6}" dt="2019-07-19T17:22:17.925" v="335" actId="1076"/>
        <pc:sldMkLst>
          <pc:docMk/>
          <pc:sldMk cId="3481045880" sldId="622"/>
        </pc:sldMkLst>
        <pc:spChg chg="add del mod">
          <ac:chgData name="edwin landivar" userId="ae2ac59f40d9f62d" providerId="LiveId" clId="{285E6BC9-C5DC-4EFD-8282-D8C3662C49D6}" dt="2019-07-19T17:21:58.609" v="328" actId="478"/>
          <ac:spMkLst>
            <pc:docMk/>
            <pc:sldMk cId="3481045880" sldId="622"/>
            <ac:spMk id="3" creationId="{0DB46950-5420-4929-B02E-4A27C0722F79}"/>
          </ac:spMkLst>
        </pc:spChg>
        <pc:spChg chg="mod">
          <ac:chgData name="edwin landivar" userId="ae2ac59f40d9f62d" providerId="LiveId" clId="{285E6BC9-C5DC-4EFD-8282-D8C3662C49D6}" dt="2019-07-19T16:31:18.120" v="185" actId="20577"/>
          <ac:spMkLst>
            <pc:docMk/>
            <pc:sldMk cId="3481045880" sldId="622"/>
            <ac:spMk id="14" creationId="{00000000-0000-0000-0000-000000000000}"/>
          </ac:spMkLst>
        </pc:spChg>
        <pc:spChg chg="mod">
          <ac:chgData name="edwin landivar" userId="ae2ac59f40d9f62d" providerId="LiveId" clId="{285E6BC9-C5DC-4EFD-8282-D8C3662C49D6}" dt="2019-07-19T17:22:14.050" v="334" actId="1076"/>
          <ac:spMkLst>
            <pc:docMk/>
            <pc:sldMk cId="3481045880" sldId="622"/>
            <ac:spMk id="15" creationId="{00000000-0000-0000-0000-000000000000}"/>
          </ac:spMkLst>
        </pc:spChg>
        <pc:grpChg chg="mod">
          <ac:chgData name="edwin landivar" userId="ae2ac59f40d9f62d" providerId="LiveId" clId="{285E6BC9-C5DC-4EFD-8282-D8C3662C49D6}" dt="2019-07-19T17:22:17.925" v="335" actId="1076"/>
          <ac:grpSpMkLst>
            <pc:docMk/>
            <pc:sldMk cId="3481045880" sldId="622"/>
            <ac:grpSpMk id="21" creationId="{00000000-0000-0000-0000-000000000000}"/>
          </ac:grpSpMkLst>
        </pc:grpChg>
        <pc:picChg chg="del">
          <ac:chgData name="edwin landivar" userId="ae2ac59f40d9f62d" providerId="LiveId" clId="{285E6BC9-C5DC-4EFD-8282-D8C3662C49D6}" dt="2019-07-19T17:21:55.647" v="327" actId="478"/>
          <ac:picMkLst>
            <pc:docMk/>
            <pc:sldMk cId="3481045880" sldId="622"/>
            <ac:picMk id="8" creationId="{BE74587B-5A37-40C9-BEE7-1DD5C052077E}"/>
          </ac:picMkLst>
        </pc:picChg>
        <pc:picChg chg="add mod">
          <ac:chgData name="edwin landivar" userId="ae2ac59f40d9f62d" providerId="LiveId" clId="{285E6BC9-C5DC-4EFD-8282-D8C3662C49D6}" dt="2019-07-19T17:22:11.221" v="333" actId="167"/>
          <ac:picMkLst>
            <pc:docMk/>
            <pc:sldMk cId="3481045880" sldId="622"/>
            <ac:picMk id="10" creationId="{DDA1C6FA-8ACC-4FC1-83B9-30219938199F}"/>
          </ac:picMkLst>
        </pc:picChg>
      </pc:sldChg>
      <pc:sldChg chg="addSp delSp modSp modNotesTx">
        <pc:chgData name="edwin landivar" userId="ae2ac59f40d9f62d" providerId="LiveId" clId="{285E6BC9-C5DC-4EFD-8282-D8C3662C49D6}" dt="2019-07-19T17:26:45.646" v="369" actId="1076"/>
        <pc:sldMkLst>
          <pc:docMk/>
          <pc:sldMk cId="149751213" sldId="625"/>
        </pc:sldMkLst>
        <pc:spChg chg="mod">
          <ac:chgData name="edwin landivar" userId="ae2ac59f40d9f62d" providerId="LiveId" clId="{285E6BC9-C5DC-4EFD-8282-D8C3662C49D6}" dt="2019-07-19T17:26:45.646" v="369" actId="1076"/>
          <ac:spMkLst>
            <pc:docMk/>
            <pc:sldMk cId="149751213" sldId="625"/>
            <ac:spMk id="6" creationId="{5A029062-0B40-4469-A9C2-00C47831E7F0}"/>
          </ac:spMkLst>
        </pc:spChg>
        <pc:spChg chg="mod">
          <ac:chgData name="edwin landivar" userId="ae2ac59f40d9f62d" providerId="LiveId" clId="{285E6BC9-C5DC-4EFD-8282-D8C3662C49D6}" dt="2019-07-19T17:23:22.127" v="344" actId="1076"/>
          <ac:spMkLst>
            <pc:docMk/>
            <pc:sldMk cId="149751213" sldId="625"/>
            <ac:spMk id="7" creationId="{B0369C6B-D18C-4CCF-81D5-91F16F2021B5}"/>
          </ac:spMkLst>
        </pc:spChg>
        <pc:picChg chg="del">
          <ac:chgData name="edwin landivar" userId="ae2ac59f40d9f62d" providerId="LiveId" clId="{285E6BC9-C5DC-4EFD-8282-D8C3662C49D6}" dt="2019-07-19T17:19:48.808" v="317" actId="478"/>
          <ac:picMkLst>
            <pc:docMk/>
            <pc:sldMk cId="149751213" sldId="625"/>
            <ac:picMk id="2" creationId="{C52BD223-7764-4F8A-9EDB-2FAAA02957CF}"/>
          </ac:picMkLst>
        </pc:picChg>
        <pc:picChg chg="add mod">
          <ac:chgData name="edwin landivar" userId="ae2ac59f40d9f62d" providerId="LiveId" clId="{285E6BC9-C5DC-4EFD-8282-D8C3662C49D6}" dt="2019-07-19T17:26:34.520" v="367" actId="14100"/>
          <ac:picMkLst>
            <pc:docMk/>
            <pc:sldMk cId="149751213" sldId="625"/>
            <ac:picMk id="8194" creationId="{A16071B0-1FBD-486A-86ED-6702F68ED301}"/>
          </ac:picMkLst>
        </pc:picChg>
        <pc:picChg chg="add del mod">
          <ac:chgData name="edwin landivar" userId="ae2ac59f40d9f62d" providerId="LiveId" clId="{285E6BC9-C5DC-4EFD-8282-D8C3662C49D6}" dt="2019-07-19T17:21:49.422" v="324"/>
          <ac:picMkLst>
            <pc:docMk/>
            <pc:sldMk cId="149751213" sldId="625"/>
            <ac:picMk id="8196" creationId="{66A9F5ED-2BF9-40EF-8D09-760BB819E323}"/>
          </ac:picMkLst>
        </pc:picChg>
        <pc:picChg chg="add mod">
          <ac:chgData name="edwin landivar" userId="ae2ac59f40d9f62d" providerId="LiveId" clId="{285E6BC9-C5DC-4EFD-8282-D8C3662C49D6}" dt="2019-07-19T17:26:28.045" v="366" actId="14100"/>
          <ac:picMkLst>
            <pc:docMk/>
            <pc:sldMk cId="149751213" sldId="625"/>
            <ac:picMk id="8198" creationId="{5D5E12FA-ED49-448F-837B-C5A2B9D0AA37}"/>
          </ac:picMkLst>
        </pc:picChg>
      </pc:sldChg>
    </pc:docChg>
  </pc:docChgLst>
  <pc:docChgLst>
    <pc:chgData name="edwin landivar" userId="ae2ac59f40d9f62d" providerId="LiveId" clId="{05098C8F-0343-488B-A4C3-D62584B3AA98}"/>
    <pc:docChg chg="custSel modSld">
      <pc:chgData name="edwin landivar" userId="ae2ac59f40d9f62d" providerId="LiveId" clId="{05098C8F-0343-488B-A4C3-D62584B3AA98}" dt="2019-07-15T13:45:03.473" v="198" actId="6549"/>
      <pc:docMkLst>
        <pc:docMk/>
      </pc:docMkLst>
      <pc:sldChg chg="addSp delSp modSp modNotesTx">
        <pc:chgData name="edwin landivar" userId="ae2ac59f40d9f62d" providerId="LiveId" clId="{05098C8F-0343-488B-A4C3-D62584B3AA98}" dt="2019-07-15T13:45:03.473" v="198" actId="6549"/>
        <pc:sldMkLst>
          <pc:docMk/>
          <pc:sldMk cId="3378895467" sldId="606"/>
        </pc:sldMkLst>
        <pc:spChg chg="mod">
          <ac:chgData name="edwin landivar" userId="ae2ac59f40d9f62d" providerId="LiveId" clId="{05098C8F-0343-488B-A4C3-D62584B3AA98}" dt="2019-07-15T13:44:54.646" v="189" actId="20577"/>
          <ac:spMkLst>
            <pc:docMk/>
            <pc:sldMk cId="3378895467" sldId="606"/>
            <ac:spMk id="5" creationId="{00000000-0000-0000-0000-000000000000}"/>
          </ac:spMkLst>
        </pc:spChg>
        <pc:picChg chg="del">
          <ac:chgData name="edwin landivar" userId="ae2ac59f40d9f62d" providerId="LiveId" clId="{05098C8F-0343-488B-A4C3-D62584B3AA98}" dt="2019-07-15T13:16:41.576" v="0" actId="478"/>
          <ac:picMkLst>
            <pc:docMk/>
            <pc:sldMk cId="3378895467" sldId="606"/>
            <ac:picMk id="7" creationId="{A271600A-E483-45DA-B061-E16D1CF21571}"/>
          </ac:picMkLst>
        </pc:picChg>
        <pc:picChg chg="add mod">
          <ac:chgData name="edwin landivar" userId="ae2ac59f40d9f62d" providerId="LiveId" clId="{05098C8F-0343-488B-A4C3-D62584B3AA98}" dt="2019-07-15T13:16:59.081" v="3" actId="1076"/>
          <ac:picMkLst>
            <pc:docMk/>
            <pc:sldMk cId="3378895467" sldId="606"/>
            <ac:picMk id="1026" creationId="{D1309E7F-1BE2-40D3-836C-222700FCE3DA}"/>
          </ac:picMkLst>
        </pc:picChg>
      </pc:sldChg>
      <pc:sldChg chg="modSp">
        <pc:chgData name="edwin landivar" userId="ae2ac59f40d9f62d" providerId="LiveId" clId="{05098C8F-0343-488B-A4C3-D62584B3AA98}" dt="2019-07-15T13:19:05.992" v="39" actId="1076"/>
        <pc:sldMkLst>
          <pc:docMk/>
          <pc:sldMk cId="837056114" sldId="613"/>
        </pc:sldMkLst>
        <pc:spChg chg="mod">
          <ac:chgData name="edwin landivar" userId="ae2ac59f40d9f62d" providerId="LiveId" clId="{05098C8F-0343-488B-A4C3-D62584B3AA98}" dt="2019-07-15T13:19:05.992" v="39" actId="1076"/>
          <ac:spMkLst>
            <pc:docMk/>
            <pc:sldMk cId="837056114" sldId="613"/>
            <ac:spMk id="14" creationId="{00000000-0000-0000-0000-000000000000}"/>
          </ac:spMkLst>
        </pc:spChg>
        <pc:grpChg chg="mod">
          <ac:chgData name="edwin landivar" userId="ae2ac59f40d9f62d" providerId="LiveId" clId="{05098C8F-0343-488B-A4C3-D62584B3AA98}" dt="2019-07-15T13:17:46.805" v="27"/>
          <ac:grpSpMkLst>
            <pc:docMk/>
            <pc:sldMk cId="837056114" sldId="613"/>
            <ac:grpSpMk id="21" creationId="{00000000-0000-0000-0000-000000000000}"/>
          </ac:grpSpMkLst>
        </pc:grpChg>
      </pc:sldChg>
      <pc:sldChg chg="modSp">
        <pc:chgData name="edwin landivar" userId="ae2ac59f40d9f62d" providerId="LiveId" clId="{05098C8F-0343-488B-A4C3-D62584B3AA98}" dt="2019-07-15T13:20:23.782" v="51" actId="1076"/>
        <pc:sldMkLst>
          <pc:docMk/>
          <pc:sldMk cId="1479977622" sldId="614"/>
        </pc:sldMkLst>
        <pc:spChg chg="mod">
          <ac:chgData name="edwin landivar" userId="ae2ac59f40d9f62d" providerId="LiveId" clId="{05098C8F-0343-488B-A4C3-D62584B3AA98}" dt="2019-07-15T13:20:23.782" v="51" actId="1076"/>
          <ac:spMkLst>
            <pc:docMk/>
            <pc:sldMk cId="1479977622" sldId="614"/>
            <ac:spMk id="11" creationId="{00000000-0000-0000-0000-000000000000}"/>
          </ac:spMkLst>
        </pc:spChg>
      </pc:sldChg>
      <pc:sldChg chg="modSp modNotesTx">
        <pc:chgData name="edwin landivar" userId="ae2ac59f40d9f62d" providerId="LiveId" clId="{05098C8F-0343-488B-A4C3-D62584B3AA98}" dt="2019-07-15T13:26:15.181" v="122" actId="20577"/>
        <pc:sldMkLst>
          <pc:docMk/>
          <pc:sldMk cId="668194125" sldId="616"/>
        </pc:sldMkLst>
        <pc:spChg chg="mod">
          <ac:chgData name="edwin landivar" userId="ae2ac59f40d9f62d" providerId="LiveId" clId="{05098C8F-0343-488B-A4C3-D62584B3AA98}" dt="2019-07-15T13:26:15.181" v="122" actId="20577"/>
          <ac:spMkLst>
            <pc:docMk/>
            <pc:sldMk cId="668194125" sldId="616"/>
            <ac:spMk id="7" creationId="{1867828F-492D-4BF1-8A4E-822DF2FD5B9B}"/>
          </ac:spMkLst>
        </pc:spChg>
        <pc:spChg chg="mod">
          <ac:chgData name="edwin landivar" userId="ae2ac59f40d9f62d" providerId="LiveId" clId="{05098C8F-0343-488B-A4C3-D62584B3AA98}" dt="2019-07-15T13:26:01.614" v="117" actId="1076"/>
          <ac:spMkLst>
            <pc:docMk/>
            <pc:sldMk cId="668194125" sldId="616"/>
            <ac:spMk id="10" creationId="{00000000-0000-0000-0000-000000000000}"/>
          </ac:spMkLst>
        </pc:spChg>
      </pc:sldChg>
      <pc:sldChg chg="modSp modNotesTx">
        <pc:chgData name="edwin landivar" userId="ae2ac59f40d9f62d" providerId="LiveId" clId="{05098C8F-0343-488B-A4C3-D62584B3AA98}" dt="2019-07-15T13:24:13.707" v="105" actId="20577"/>
        <pc:sldMkLst>
          <pc:docMk/>
          <pc:sldMk cId="2599265895" sldId="619"/>
        </pc:sldMkLst>
        <pc:spChg chg="mod">
          <ac:chgData name="edwin landivar" userId="ae2ac59f40d9f62d" providerId="LiveId" clId="{05098C8F-0343-488B-A4C3-D62584B3AA98}" dt="2019-07-15T13:24:13.707" v="105" actId="20577"/>
          <ac:spMkLst>
            <pc:docMk/>
            <pc:sldMk cId="2599265895" sldId="619"/>
            <ac:spMk id="27" creationId="{00000000-0000-0000-0000-000000000000}"/>
          </ac:spMkLst>
        </pc:spChg>
        <pc:picChg chg="mod">
          <ac:chgData name="edwin landivar" userId="ae2ac59f40d9f62d" providerId="LiveId" clId="{05098C8F-0343-488B-A4C3-D62584B3AA98}" dt="2019-07-15T13:23:44.049" v="101" actId="167"/>
          <ac:picMkLst>
            <pc:docMk/>
            <pc:sldMk cId="2599265895" sldId="619"/>
            <ac:picMk id="8" creationId="{23D8E083-6FA6-45E6-8369-CA1A4E1C95AE}"/>
          </ac:picMkLst>
        </pc:picChg>
        <pc:picChg chg="mod">
          <ac:chgData name="edwin landivar" userId="ae2ac59f40d9f62d" providerId="LiveId" clId="{05098C8F-0343-488B-A4C3-D62584B3AA98}" dt="2019-07-15T13:23:23.969" v="95" actId="14100"/>
          <ac:picMkLst>
            <pc:docMk/>
            <pc:sldMk cId="2599265895" sldId="619"/>
            <ac:picMk id="4098" creationId="{25BCAE7C-829D-4980-9A6B-4CD97255EAE1}"/>
          </ac:picMkLst>
        </pc:picChg>
      </pc:sldChg>
      <pc:sldChg chg="modSp">
        <pc:chgData name="edwin landivar" userId="ae2ac59f40d9f62d" providerId="LiveId" clId="{05098C8F-0343-488B-A4C3-D62584B3AA98}" dt="2019-07-15T13:30:47.139" v="180" actId="122"/>
        <pc:sldMkLst>
          <pc:docMk/>
          <pc:sldMk cId="3481045880" sldId="622"/>
        </pc:sldMkLst>
        <pc:spChg chg="mod">
          <ac:chgData name="edwin landivar" userId="ae2ac59f40d9f62d" providerId="LiveId" clId="{05098C8F-0343-488B-A4C3-D62584B3AA98}" dt="2019-07-15T13:30:47.139" v="180" actId="122"/>
          <ac:spMkLst>
            <pc:docMk/>
            <pc:sldMk cId="3481045880" sldId="622"/>
            <ac:spMk id="14" creationId="{00000000-0000-0000-0000-000000000000}"/>
          </ac:spMkLst>
        </pc:spChg>
        <pc:grpChg chg="mod">
          <ac:chgData name="edwin landivar" userId="ae2ac59f40d9f62d" providerId="LiveId" clId="{05098C8F-0343-488B-A4C3-D62584B3AA98}" dt="2019-07-15T13:29:51.295" v="169"/>
          <ac:grpSpMkLst>
            <pc:docMk/>
            <pc:sldMk cId="3481045880" sldId="622"/>
            <ac:grpSpMk id="21" creationId="{00000000-0000-0000-0000-000000000000}"/>
          </ac:grpSpMkLst>
        </pc:grpChg>
      </pc:sldChg>
    </pc:docChg>
  </pc:docChgLst>
  <pc:docChgLst>
    <pc:chgData name="edwin landivar" userId="ae2ac59f40d9f62d" providerId="LiveId" clId="{78BCF173-5C00-489D-BC68-C18DB6634947}"/>
    <pc:docChg chg="undo custSel addSld delSld modSld modNotesMaster">
      <pc:chgData name="edwin landivar" userId="ae2ac59f40d9f62d" providerId="LiveId" clId="{78BCF173-5C00-489D-BC68-C18DB6634947}" dt="2019-08-13T15:18:45.553" v="567"/>
      <pc:docMkLst>
        <pc:docMk/>
      </pc:docMkLst>
      <pc:sldChg chg="addSp delSp modSp modNotesTx">
        <pc:chgData name="edwin landivar" userId="ae2ac59f40d9f62d" providerId="LiveId" clId="{78BCF173-5C00-489D-BC68-C18DB6634947}" dt="2019-08-13T14:28:17.981" v="466" actId="1076"/>
        <pc:sldMkLst>
          <pc:docMk/>
          <pc:sldMk cId="3378895467" sldId="606"/>
        </pc:sldMkLst>
        <pc:spChg chg="mod">
          <ac:chgData name="edwin landivar" userId="ae2ac59f40d9f62d" providerId="LiveId" clId="{78BCF173-5C00-489D-BC68-C18DB6634947}" dt="2019-08-13T13:19:38.686" v="4" actId="20577"/>
          <ac:spMkLst>
            <pc:docMk/>
            <pc:sldMk cId="3378895467" sldId="606"/>
            <ac:spMk id="5" creationId="{00000000-0000-0000-0000-000000000000}"/>
          </ac:spMkLst>
        </pc:spChg>
        <pc:picChg chg="add del mod">
          <ac:chgData name="edwin landivar" userId="ae2ac59f40d9f62d" providerId="LiveId" clId="{78BCF173-5C00-489D-BC68-C18DB6634947}" dt="2019-08-13T14:26:49.390" v="450" actId="478"/>
          <ac:picMkLst>
            <pc:docMk/>
            <pc:sldMk cId="3378895467" sldId="606"/>
            <ac:picMk id="2" creationId="{319D6D8B-A7CB-4DDE-ABFE-370D51208854}"/>
          </ac:picMkLst>
        </pc:picChg>
        <pc:picChg chg="add del mod">
          <ac:chgData name="edwin landivar" userId="ae2ac59f40d9f62d" providerId="LiveId" clId="{78BCF173-5C00-489D-BC68-C18DB6634947}" dt="2019-08-13T14:26:27.527" v="447" actId="478"/>
          <ac:picMkLst>
            <pc:docMk/>
            <pc:sldMk cId="3378895467" sldId="606"/>
            <ac:picMk id="8" creationId="{3F0FD39E-E0E6-485C-BB6B-06C2365F306E}"/>
          </ac:picMkLst>
        </pc:picChg>
        <pc:picChg chg="add del mod">
          <ac:chgData name="edwin landivar" userId="ae2ac59f40d9f62d" providerId="LiveId" clId="{78BCF173-5C00-489D-BC68-C18DB6634947}" dt="2019-08-13T14:02:30.969" v="320" actId="478"/>
          <ac:picMkLst>
            <pc:docMk/>
            <pc:sldMk cId="3378895467" sldId="606"/>
            <ac:picMk id="1026" creationId="{C456F90C-BCF2-4926-B3D1-AA160F5916D9}"/>
          </ac:picMkLst>
        </pc:picChg>
        <pc:picChg chg="del">
          <ac:chgData name="edwin landivar" userId="ae2ac59f40d9f62d" providerId="LiveId" clId="{78BCF173-5C00-489D-BC68-C18DB6634947}" dt="2019-08-13T14:01:53.227" v="316" actId="478"/>
          <ac:picMkLst>
            <pc:docMk/>
            <pc:sldMk cId="3378895467" sldId="606"/>
            <ac:picMk id="1028" creationId="{AAABE096-0B83-4FFC-A884-9DACF7160BE6}"/>
          </ac:picMkLst>
        </pc:picChg>
        <pc:picChg chg="add del">
          <ac:chgData name="edwin landivar" userId="ae2ac59f40d9f62d" providerId="LiveId" clId="{78BCF173-5C00-489D-BC68-C18DB6634947}" dt="2019-08-13T14:26:33.882" v="449" actId="478"/>
          <ac:picMkLst>
            <pc:docMk/>
            <pc:sldMk cId="3378895467" sldId="606"/>
            <ac:picMk id="1030" creationId="{F75C7A9E-AF4D-44E6-9F95-DE5AC3299BB6}"/>
          </ac:picMkLst>
        </pc:picChg>
        <pc:picChg chg="add mod">
          <ac:chgData name="edwin landivar" userId="ae2ac59f40d9f62d" providerId="LiveId" clId="{78BCF173-5C00-489D-BC68-C18DB6634947}" dt="2019-08-13T14:28:17.981" v="466" actId="1076"/>
          <ac:picMkLst>
            <pc:docMk/>
            <pc:sldMk cId="3378895467" sldId="606"/>
            <ac:picMk id="1032" creationId="{CA4E635C-8813-4A34-ABFB-5EB8CCDD9DAD}"/>
          </ac:picMkLst>
        </pc:picChg>
      </pc:sldChg>
      <pc:sldChg chg="addSp delSp modSp">
        <pc:chgData name="edwin landivar" userId="ae2ac59f40d9f62d" providerId="LiveId" clId="{78BCF173-5C00-489D-BC68-C18DB6634947}" dt="2019-08-13T14:25:17.798" v="446" actId="1076"/>
        <pc:sldMkLst>
          <pc:docMk/>
          <pc:sldMk cId="837056114" sldId="613"/>
        </pc:sldMkLst>
        <pc:spChg chg="mod">
          <ac:chgData name="edwin landivar" userId="ae2ac59f40d9f62d" providerId="LiveId" clId="{78BCF173-5C00-489D-BC68-C18DB6634947}" dt="2019-08-13T14:25:17.798" v="446" actId="1076"/>
          <ac:spMkLst>
            <pc:docMk/>
            <pc:sldMk cId="837056114" sldId="613"/>
            <ac:spMk id="7" creationId="{00000000-0000-0000-0000-000000000000}"/>
          </ac:spMkLst>
        </pc:spChg>
        <pc:spChg chg="mod">
          <ac:chgData name="edwin landivar" userId="ae2ac59f40d9f62d" providerId="LiveId" clId="{78BCF173-5C00-489D-BC68-C18DB6634947}" dt="2019-08-13T13:29:25.761" v="75" actId="20577"/>
          <ac:spMkLst>
            <pc:docMk/>
            <pc:sldMk cId="837056114" sldId="613"/>
            <ac:spMk id="14" creationId="{00000000-0000-0000-0000-000000000000}"/>
          </ac:spMkLst>
        </pc:spChg>
        <pc:spChg chg="mod">
          <ac:chgData name="edwin landivar" userId="ae2ac59f40d9f62d" providerId="LiveId" clId="{78BCF173-5C00-489D-BC68-C18DB6634947}" dt="2019-08-13T14:25:10.446" v="444" actId="1076"/>
          <ac:spMkLst>
            <pc:docMk/>
            <pc:sldMk cId="837056114" sldId="613"/>
            <ac:spMk id="15" creationId="{00000000-0000-0000-0000-000000000000}"/>
          </ac:spMkLst>
        </pc:spChg>
        <pc:grpChg chg="mod">
          <ac:chgData name="edwin landivar" userId="ae2ac59f40d9f62d" providerId="LiveId" clId="{78BCF173-5C00-489D-BC68-C18DB6634947}" dt="2019-08-13T13:23:04.986" v="10"/>
          <ac:grpSpMkLst>
            <pc:docMk/>
            <pc:sldMk cId="837056114" sldId="613"/>
            <ac:grpSpMk id="21" creationId="{00000000-0000-0000-0000-000000000000}"/>
          </ac:grpSpMkLst>
        </pc:grpChg>
        <pc:picChg chg="del">
          <ac:chgData name="edwin landivar" userId="ae2ac59f40d9f62d" providerId="LiveId" clId="{78BCF173-5C00-489D-BC68-C18DB6634947}" dt="2019-08-13T14:04:52.011" v="336" actId="478"/>
          <ac:picMkLst>
            <pc:docMk/>
            <pc:sldMk cId="837056114" sldId="613"/>
            <ac:picMk id="2" creationId="{E6453B45-8842-4B9F-B57F-D4BB7B5A61CF}"/>
          </ac:picMkLst>
        </pc:picChg>
        <pc:picChg chg="add del mod">
          <ac:chgData name="edwin landivar" userId="ae2ac59f40d9f62d" providerId="LiveId" clId="{78BCF173-5C00-489D-BC68-C18DB6634947}" dt="2019-08-13T14:24:53.614" v="439" actId="478"/>
          <ac:picMkLst>
            <pc:docMk/>
            <pc:sldMk cId="837056114" sldId="613"/>
            <ac:picMk id="2050" creationId="{E7062EB4-F02A-43B0-BFC1-981318407901}"/>
          </ac:picMkLst>
        </pc:picChg>
        <pc:picChg chg="add mod">
          <ac:chgData name="edwin landivar" userId="ae2ac59f40d9f62d" providerId="LiveId" clId="{78BCF173-5C00-489D-BC68-C18DB6634947}" dt="2019-08-13T14:25:06.865" v="443" actId="167"/>
          <ac:picMkLst>
            <pc:docMk/>
            <pc:sldMk cId="837056114" sldId="613"/>
            <ac:picMk id="2052" creationId="{5DF2C6CF-AD99-4812-B21A-30886C7E356A}"/>
          </ac:picMkLst>
        </pc:picChg>
      </pc:sldChg>
      <pc:sldChg chg="addSp delSp modSp">
        <pc:chgData name="edwin landivar" userId="ae2ac59f40d9f62d" providerId="LiveId" clId="{78BCF173-5C00-489D-BC68-C18DB6634947}" dt="2019-08-13T15:18:13.692" v="566" actId="12"/>
        <pc:sldMkLst>
          <pc:docMk/>
          <pc:sldMk cId="1479977622" sldId="614"/>
        </pc:sldMkLst>
        <pc:spChg chg="mod">
          <ac:chgData name="edwin landivar" userId="ae2ac59f40d9f62d" providerId="LiveId" clId="{78BCF173-5C00-489D-BC68-C18DB6634947}" dt="2019-08-13T13:38:39.399" v="160" actId="1076"/>
          <ac:spMkLst>
            <pc:docMk/>
            <pc:sldMk cId="1479977622" sldId="614"/>
            <ac:spMk id="10" creationId="{B79F5B80-9173-4780-8ABB-39C0302D06F1}"/>
          </ac:spMkLst>
        </pc:spChg>
        <pc:spChg chg="mod">
          <ac:chgData name="edwin landivar" userId="ae2ac59f40d9f62d" providerId="LiveId" clId="{78BCF173-5C00-489D-BC68-C18DB6634947}" dt="2019-08-13T14:16:13.398" v="398" actId="1076"/>
          <ac:spMkLst>
            <pc:docMk/>
            <pc:sldMk cId="1479977622" sldId="614"/>
            <ac:spMk id="11" creationId="{5C0431FB-EEE5-4DAD-9396-1B2799383766}"/>
          </ac:spMkLst>
        </pc:spChg>
        <pc:spChg chg="mod">
          <ac:chgData name="edwin landivar" userId="ae2ac59f40d9f62d" providerId="LiveId" clId="{78BCF173-5C00-489D-BC68-C18DB6634947}" dt="2019-08-13T15:18:13.692" v="566" actId="12"/>
          <ac:spMkLst>
            <pc:docMk/>
            <pc:sldMk cId="1479977622" sldId="614"/>
            <ac:spMk id="12" creationId="{FDA60557-BA79-460F-BF5F-4FA86BF69E8D}"/>
          </ac:spMkLst>
        </pc:spChg>
        <pc:grpChg chg="mod">
          <ac:chgData name="edwin landivar" userId="ae2ac59f40d9f62d" providerId="LiveId" clId="{78BCF173-5C00-489D-BC68-C18DB6634947}" dt="2019-08-13T13:36:15.869" v="127" actId="207"/>
          <ac:grpSpMkLst>
            <pc:docMk/>
            <pc:sldMk cId="1479977622" sldId="614"/>
            <ac:grpSpMk id="7" creationId="{6A2EE282-3F0E-48E3-8A4C-4C198B8FBCBE}"/>
          </ac:grpSpMkLst>
        </pc:grpChg>
        <pc:picChg chg="del">
          <ac:chgData name="edwin landivar" userId="ae2ac59f40d9f62d" providerId="LiveId" clId="{78BCF173-5C00-489D-BC68-C18DB6634947}" dt="2019-08-13T14:14:30.225" v="389" actId="478"/>
          <ac:picMkLst>
            <pc:docMk/>
            <pc:sldMk cId="1479977622" sldId="614"/>
            <ac:picMk id="2" creationId="{4C04F989-A6D1-4D87-B786-015BB26C7BCD}"/>
          </ac:picMkLst>
        </pc:picChg>
        <pc:picChg chg="add mod">
          <ac:chgData name="edwin landivar" userId="ae2ac59f40d9f62d" providerId="LiveId" clId="{78BCF173-5C00-489D-BC68-C18DB6634947}" dt="2019-08-13T14:16:09.442" v="397" actId="167"/>
          <ac:picMkLst>
            <pc:docMk/>
            <pc:sldMk cId="1479977622" sldId="614"/>
            <ac:picMk id="8" creationId="{CA6485AA-9FFE-4939-AF27-32B6C77E3DDF}"/>
          </ac:picMkLst>
        </pc:picChg>
      </pc:sldChg>
      <pc:sldChg chg="addSp delSp modSp">
        <pc:chgData name="edwin landivar" userId="ae2ac59f40d9f62d" providerId="LiveId" clId="{78BCF173-5C00-489D-BC68-C18DB6634947}" dt="2019-08-13T14:22:46.598" v="435" actId="1076"/>
        <pc:sldMkLst>
          <pc:docMk/>
          <pc:sldMk cId="668194125" sldId="616"/>
        </pc:sldMkLst>
        <pc:spChg chg="mod">
          <ac:chgData name="edwin landivar" userId="ae2ac59f40d9f62d" providerId="LiveId" clId="{78BCF173-5C00-489D-BC68-C18DB6634947}" dt="2019-08-13T14:22:46.598" v="435" actId="1076"/>
          <ac:spMkLst>
            <pc:docMk/>
            <pc:sldMk cId="668194125" sldId="616"/>
            <ac:spMk id="7" creationId="{1867828F-492D-4BF1-8A4E-822DF2FD5B9B}"/>
          </ac:spMkLst>
        </pc:spChg>
        <pc:spChg chg="mod">
          <ac:chgData name="edwin landivar" userId="ae2ac59f40d9f62d" providerId="LiveId" clId="{78BCF173-5C00-489D-BC68-C18DB6634947}" dt="2019-08-13T14:22:00.422" v="430" actId="1076"/>
          <ac:spMkLst>
            <pc:docMk/>
            <pc:sldMk cId="668194125" sldId="616"/>
            <ac:spMk id="11" creationId="{000A3D02-EEEC-4528-90F1-EF34E378C585}"/>
          </ac:spMkLst>
        </pc:spChg>
        <pc:picChg chg="del">
          <ac:chgData name="edwin landivar" userId="ae2ac59f40d9f62d" providerId="LiveId" clId="{78BCF173-5C00-489D-BC68-C18DB6634947}" dt="2019-08-13T14:20:31.795" v="422" actId="478"/>
          <ac:picMkLst>
            <pc:docMk/>
            <pc:sldMk cId="668194125" sldId="616"/>
            <ac:picMk id="2" creationId="{FCCD15CC-BFF0-4620-9E5B-607B2F9B6FC4}"/>
          </ac:picMkLst>
        </pc:picChg>
        <pc:picChg chg="add mod">
          <ac:chgData name="edwin landivar" userId="ae2ac59f40d9f62d" providerId="LiveId" clId="{78BCF173-5C00-489D-BC68-C18DB6634947}" dt="2019-08-13T14:21:56.914" v="429" actId="167"/>
          <ac:picMkLst>
            <pc:docMk/>
            <pc:sldMk cId="668194125" sldId="616"/>
            <ac:picMk id="6146" creationId="{051CE628-CAF6-476F-9FBF-C600EB34D030}"/>
          </ac:picMkLst>
        </pc:picChg>
      </pc:sldChg>
      <pc:sldChg chg="addSp delSp modSp">
        <pc:chgData name="edwin landivar" userId="ae2ac59f40d9f62d" providerId="LiveId" clId="{78BCF173-5C00-489D-BC68-C18DB6634947}" dt="2019-08-13T14:20:16.046" v="420" actId="1076"/>
        <pc:sldMkLst>
          <pc:docMk/>
          <pc:sldMk cId="2599265895" sldId="619"/>
        </pc:sldMkLst>
        <pc:spChg chg="mod">
          <ac:chgData name="edwin landivar" userId="ae2ac59f40d9f62d" providerId="LiveId" clId="{78BCF173-5C00-489D-BC68-C18DB6634947}" dt="2019-08-13T14:19:22.102" v="414" actId="1076"/>
          <ac:spMkLst>
            <pc:docMk/>
            <pc:sldMk cId="2599265895" sldId="619"/>
            <ac:spMk id="9" creationId="{227275EF-EC61-4770-89C0-348F5818FF93}"/>
          </ac:spMkLst>
        </pc:spChg>
        <pc:spChg chg="mod">
          <ac:chgData name="edwin landivar" userId="ae2ac59f40d9f62d" providerId="LiveId" clId="{78BCF173-5C00-489D-BC68-C18DB6634947}" dt="2019-08-13T14:20:16.046" v="420" actId="1076"/>
          <ac:spMkLst>
            <pc:docMk/>
            <pc:sldMk cId="2599265895" sldId="619"/>
            <ac:spMk id="10" creationId="{8ACD94A3-D800-4DFE-AD06-51AA398BB727}"/>
          </ac:spMkLst>
        </pc:spChg>
        <pc:spChg chg="mod">
          <ac:chgData name="edwin landivar" userId="ae2ac59f40d9f62d" providerId="LiveId" clId="{78BCF173-5C00-489D-BC68-C18DB6634947}" dt="2019-08-13T14:20:01.334" v="419" actId="14100"/>
          <ac:spMkLst>
            <pc:docMk/>
            <pc:sldMk cId="2599265895" sldId="619"/>
            <ac:spMk id="27" creationId="{00000000-0000-0000-0000-000000000000}"/>
          </ac:spMkLst>
        </pc:spChg>
        <pc:picChg chg="add mod">
          <ac:chgData name="edwin landivar" userId="ae2ac59f40d9f62d" providerId="LiveId" clId="{78BCF173-5C00-489D-BC68-C18DB6634947}" dt="2019-08-13T14:18:57.050" v="408" actId="167"/>
          <ac:picMkLst>
            <pc:docMk/>
            <pc:sldMk cId="2599265895" sldId="619"/>
            <ac:picMk id="2" creationId="{EBE97944-3442-434F-9FF9-50CA1356628C}"/>
          </ac:picMkLst>
        </pc:picChg>
        <pc:picChg chg="del">
          <ac:chgData name="edwin landivar" userId="ae2ac59f40d9f62d" providerId="LiveId" clId="{78BCF173-5C00-489D-BC68-C18DB6634947}" dt="2019-08-13T14:18:42.785" v="404" actId="478"/>
          <ac:picMkLst>
            <pc:docMk/>
            <pc:sldMk cId="2599265895" sldId="619"/>
            <ac:picMk id="4098" creationId="{5985B22E-B806-442D-974C-5A0E85541A68}"/>
          </ac:picMkLst>
        </pc:picChg>
      </pc:sldChg>
      <pc:sldChg chg="addSp delSp modSp">
        <pc:chgData name="edwin landivar" userId="ae2ac59f40d9f62d" providerId="LiveId" clId="{78BCF173-5C00-489D-BC68-C18DB6634947}" dt="2019-08-13T14:50:17.179" v="525" actId="1076"/>
        <pc:sldMkLst>
          <pc:docMk/>
          <pc:sldMk cId="3481045880" sldId="622"/>
        </pc:sldMkLst>
        <pc:spChg chg="mod">
          <ac:chgData name="edwin landivar" userId="ae2ac59f40d9f62d" providerId="LiveId" clId="{78BCF173-5C00-489D-BC68-C18DB6634947}" dt="2019-08-13T14:00:24.826" v="315" actId="1076"/>
          <ac:spMkLst>
            <pc:docMk/>
            <pc:sldMk cId="3481045880" sldId="622"/>
            <ac:spMk id="14" creationId="{00000000-0000-0000-0000-000000000000}"/>
          </ac:spMkLst>
        </pc:spChg>
        <pc:spChg chg="mod">
          <ac:chgData name="edwin landivar" userId="ae2ac59f40d9f62d" providerId="LiveId" clId="{78BCF173-5C00-489D-BC68-C18DB6634947}" dt="2019-08-13T14:50:05.979" v="523" actId="1076"/>
          <ac:spMkLst>
            <pc:docMk/>
            <pc:sldMk cId="3481045880" sldId="622"/>
            <ac:spMk id="15" creationId="{00000000-0000-0000-0000-000000000000}"/>
          </ac:spMkLst>
        </pc:spChg>
        <pc:grpChg chg="mod">
          <ac:chgData name="edwin landivar" userId="ae2ac59f40d9f62d" providerId="LiveId" clId="{78BCF173-5C00-489D-BC68-C18DB6634947}" dt="2019-08-13T14:50:17.179" v="525" actId="1076"/>
          <ac:grpSpMkLst>
            <pc:docMk/>
            <pc:sldMk cId="3481045880" sldId="622"/>
            <ac:grpSpMk id="21" creationId="{00000000-0000-0000-0000-000000000000}"/>
          </ac:grpSpMkLst>
        </pc:grpChg>
        <pc:picChg chg="add mod">
          <ac:chgData name="edwin landivar" userId="ae2ac59f40d9f62d" providerId="LiveId" clId="{78BCF173-5C00-489D-BC68-C18DB6634947}" dt="2019-08-13T14:50:02.232" v="522" actId="167"/>
          <ac:picMkLst>
            <pc:docMk/>
            <pc:sldMk cId="3481045880" sldId="622"/>
            <ac:picMk id="2" creationId="{DC0636FF-2070-4364-A2E3-8A0118E5B1A3}"/>
          </ac:picMkLst>
        </pc:picChg>
        <pc:picChg chg="del">
          <ac:chgData name="edwin landivar" userId="ae2ac59f40d9f62d" providerId="LiveId" clId="{78BCF173-5C00-489D-BC68-C18DB6634947}" dt="2019-08-13T14:48:15.164" v="517" actId="478"/>
          <ac:picMkLst>
            <pc:docMk/>
            <pc:sldMk cId="3481045880" sldId="622"/>
            <ac:picMk id="10242" creationId="{7211259B-E511-4B08-980B-9C53E55B55C0}"/>
          </ac:picMkLst>
        </pc:picChg>
      </pc:sldChg>
      <pc:sldChg chg="addSp delSp modSp modNotesTx">
        <pc:chgData name="edwin landivar" userId="ae2ac59f40d9f62d" providerId="LiveId" clId="{78BCF173-5C00-489D-BC68-C18DB6634947}" dt="2019-08-13T14:37:09.216" v="484" actId="14100"/>
        <pc:sldMkLst>
          <pc:docMk/>
          <pc:sldMk cId="149751213" sldId="625"/>
        </pc:sldMkLst>
        <pc:spChg chg="mod">
          <ac:chgData name="edwin landivar" userId="ae2ac59f40d9f62d" providerId="LiveId" clId="{78BCF173-5C00-489D-BC68-C18DB6634947}" dt="2019-08-13T14:37:05.556" v="483" actId="1076"/>
          <ac:spMkLst>
            <pc:docMk/>
            <pc:sldMk cId="149751213" sldId="625"/>
            <ac:spMk id="6" creationId="{5A029062-0B40-4469-A9C2-00C47831E7F0}"/>
          </ac:spMkLst>
        </pc:spChg>
        <pc:spChg chg="mod">
          <ac:chgData name="edwin landivar" userId="ae2ac59f40d9f62d" providerId="LiveId" clId="{78BCF173-5C00-489D-BC68-C18DB6634947}" dt="2019-08-13T14:37:09.216" v="484" actId="14100"/>
          <ac:spMkLst>
            <pc:docMk/>
            <pc:sldMk cId="149751213" sldId="625"/>
            <ac:spMk id="7" creationId="{B0369C6B-D18C-4CCF-81D5-91F16F2021B5}"/>
          </ac:spMkLst>
        </pc:spChg>
        <pc:picChg chg="del">
          <ac:chgData name="edwin landivar" userId="ae2ac59f40d9f62d" providerId="LiveId" clId="{78BCF173-5C00-489D-BC68-C18DB6634947}" dt="2019-08-13T14:22:59.087" v="437" actId="478"/>
          <ac:picMkLst>
            <pc:docMk/>
            <pc:sldMk cId="149751213" sldId="625"/>
            <ac:picMk id="6148" creationId="{0AEC314E-0967-4620-B5F7-BFC65A2BC04C}"/>
          </ac:picMkLst>
        </pc:picChg>
        <pc:picChg chg="add mod">
          <ac:chgData name="edwin landivar" userId="ae2ac59f40d9f62d" providerId="LiveId" clId="{78BCF173-5C00-489D-BC68-C18DB6634947}" dt="2019-08-13T14:36:40.279" v="478" actId="167"/>
          <ac:picMkLst>
            <pc:docMk/>
            <pc:sldMk cId="149751213" sldId="625"/>
            <ac:picMk id="7170" creationId="{2FE529BE-68E6-4DB6-8AE5-2F5578D5ADE7}"/>
          </ac:picMkLst>
        </pc:picChg>
      </pc:sldChg>
      <pc:sldChg chg="addSp delSp modSp modNotesTx">
        <pc:chgData name="edwin landivar" userId="ae2ac59f40d9f62d" providerId="LiveId" clId="{78BCF173-5C00-489D-BC68-C18DB6634947}" dt="2019-08-13T14:44:06.119" v="497" actId="17032"/>
        <pc:sldMkLst>
          <pc:docMk/>
          <pc:sldMk cId="3202398856" sldId="626"/>
        </pc:sldMkLst>
        <pc:spChg chg="mod">
          <ac:chgData name="edwin landivar" userId="ae2ac59f40d9f62d" providerId="LiveId" clId="{78BCF173-5C00-489D-BC68-C18DB6634947}" dt="2019-08-13T14:43:33.515" v="492" actId="1076"/>
          <ac:spMkLst>
            <pc:docMk/>
            <pc:sldMk cId="3202398856" sldId="626"/>
            <ac:spMk id="6" creationId="{5A029062-0B40-4469-A9C2-00C47831E7F0}"/>
          </ac:spMkLst>
        </pc:spChg>
        <pc:spChg chg="mod">
          <ac:chgData name="edwin landivar" userId="ae2ac59f40d9f62d" providerId="LiveId" clId="{78BCF173-5C00-489D-BC68-C18DB6634947}" dt="2019-08-13T14:44:06.119" v="497" actId="17032"/>
          <ac:spMkLst>
            <pc:docMk/>
            <pc:sldMk cId="3202398856" sldId="626"/>
            <ac:spMk id="7" creationId="{B0369C6B-D18C-4CCF-81D5-91F16F2021B5}"/>
          </ac:spMkLst>
        </pc:spChg>
        <pc:spChg chg="mod">
          <ac:chgData name="edwin landivar" userId="ae2ac59f40d9f62d" providerId="LiveId" clId="{78BCF173-5C00-489D-BC68-C18DB6634947}" dt="2019-08-13T14:43:42.467" v="494" actId="1076"/>
          <ac:spMkLst>
            <pc:docMk/>
            <pc:sldMk cId="3202398856" sldId="626"/>
            <ac:spMk id="12" creationId="{00000000-0000-0000-0000-000000000000}"/>
          </ac:spMkLst>
        </pc:spChg>
        <pc:picChg chg="del mod">
          <ac:chgData name="edwin landivar" userId="ae2ac59f40d9f62d" providerId="LiveId" clId="{78BCF173-5C00-489D-BC68-C18DB6634947}" dt="2019-08-13T14:43:12.949" v="486" actId="478"/>
          <ac:picMkLst>
            <pc:docMk/>
            <pc:sldMk cId="3202398856" sldId="626"/>
            <ac:picMk id="7170" creationId="{1091CD85-139C-4327-8A8A-A0E8D5DDC3B1}"/>
          </ac:picMkLst>
        </pc:picChg>
        <pc:picChg chg="add mod">
          <ac:chgData name="edwin landivar" userId="ae2ac59f40d9f62d" providerId="LiveId" clId="{78BCF173-5C00-489D-BC68-C18DB6634947}" dt="2019-08-13T14:43:28.792" v="491" actId="167"/>
          <ac:picMkLst>
            <pc:docMk/>
            <pc:sldMk cId="3202398856" sldId="626"/>
            <ac:picMk id="8194" creationId="{C8658B6D-31E4-4E46-88D4-4C9DC071C099}"/>
          </ac:picMkLst>
        </pc:picChg>
      </pc:sldChg>
      <pc:sldChg chg="addSp delSp modSp modNotesTx">
        <pc:chgData name="edwin landivar" userId="ae2ac59f40d9f62d" providerId="LiveId" clId="{78BCF173-5C00-489D-BC68-C18DB6634947}" dt="2019-08-13T14:47:50.324" v="513" actId="1076"/>
        <pc:sldMkLst>
          <pc:docMk/>
          <pc:sldMk cId="3593196133" sldId="627"/>
        </pc:sldMkLst>
        <pc:spChg chg="mod">
          <ac:chgData name="edwin landivar" userId="ae2ac59f40d9f62d" providerId="LiveId" clId="{78BCF173-5C00-489D-BC68-C18DB6634947}" dt="2019-08-13T14:47:09.588" v="508" actId="1076"/>
          <ac:spMkLst>
            <pc:docMk/>
            <pc:sldMk cId="3593196133" sldId="627"/>
            <ac:spMk id="6" creationId="{5A029062-0B40-4469-A9C2-00C47831E7F0}"/>
          </ac:spMkLst>
        </pc:spChg>
        <pc:spChg chg="mod">
          <ac:chgData name="edwin landivar" userId="ae2ac59f40d9f62d" providerId="LiveId" clId="{78BCF173-5C00-489D-BC68-C18DB6634947}" dt="2019-08-13T14:47:50.324" v="513" actId="1076"/>
          <ac:spMkLst>
            <pc:docMk/>
            <pc:sldMk cId="3593196133" sldId="627"/>
            <ac:spMk id="7" creationId="{B0369C6B-D18C-4CCF-81D5-91F16F2021B5}"/>
          </ac:spMkLst>
        </pc:spChg>
        <pc:spChg chg="mod">
          <ac:chgData name="edwin landivar" userId="ae2ac59f40d9f62d" providerId="LiveId" clId="{78BCF173-5C00-489D-BC68-C18DB6634947}" dt="2019-08-13T14:47:45.323" v="512" actId="1076"/>
          <ac:spMkLst>
            <pc:docMk/>
            <pc:sldMk cId="3593196133" sldId="627"/>
            <ac:spMk id="12" creationId="{00000000-0000-0000-0000-000000000000}"/>
          </ac:spMkLst>
        </pc:spChg>
        <pc:picChg chg="del">
          <ac:chgData name="edwin landivar" userId="ae2ac59f40d9f62d" providerId="LiveId" clId="{78BCF173-5C00-489D-BC68-C18DB6634947}" dt="2019-08-13T14:44:58.015" v="499" actId="478"/>
          <ac:picMkLst>
            <pc:docMk/>
            <pc:sldMk cId="3593196133" sldId="627"/>
            <ac:picMk id="8194" creationId="{A574FAE8-3F78-4974-AF9F-BA349B60DF95}"/>
          </ac:picMkLst>
        </pc:picChg>
        <pc:picChg chg="add mod">
          <ac:chgData name="edwin landivar" userId="ae2ac59f40d9f62d" providerId="LiveId" clId="{78BCF173-5C00-489D-BC68-C18DB6634947}" dt="2019-08-13T14:46:46.165" v="504" actId="167"/>
          <ac:picMkLst>
            <pc:docMk/>
            <pc:sldMk cId="3593196133" sldId="627"/>
            <ac:picMk id="9218" creationId="{5E192927-2898-4498-922C-B33C021A2F26}"/>
          </ac:picMkLst>
        </pc:picChg>
      </pc:sldChg>
      <pc:sldChg chg="del">
        <pc:chgData name="edwin landivar" userId="ae2ac59f40d9f62d" providerId="LiveId" clId="{78BCF173-5C00-489D-BC68-C18DB6634947}" dt="2019-08-13T13:59:42.723" v="310" actId="2696"/>
        <pc:sldMkLst>
          <pc:docMk/>
          <pc:sldMk cId="1143189501" sldId="628"/>
        </pc:sldMkLst>
      </pc:sldChg>
      <pc:sldChg chg="addSp delSp modSp add">
        <pc:chgData name="edwin landivar" userId="ae2ac59f40d9f62d" providerId="LiveId" clId="{78BCF173-5C00-489D-BC68-C18DB6634947}" dt="2019-08-13T15:16:31.973" v="536" actId="20577"/>
        <pc:sldMkLst>
          <pc:docMk/>
          <pc:sldMk cId="1100630174" sldId="629"/>
        </pc:sldMkLst>
        <pc:spChg chg="add del mod">
          <ac:chgData name="edwin landivar" userId="ae2ac59f40d9f62d" providerId="LiveId" clId="{78BCF173-5C00-489D-BC68-C18DB6634947}" dt="2019-08-13T14:07:51.490" v="352"/>
          <ac:spMkLst>
            <pc:docMk/>
            <pc:sldMk cId="1100630174" sldId="629"/>
            <ac:spMk id="3" creationId="{B6ABF591-6633-410E-A41A-9F4795043F7E}"/>
          </ac:spMkLst>
        </pc:spChg>
        <pc:spChg chg="mod">
          <ac:chgData name="edwin landivar" userId="ae2ac59f40d9f62d" providerId="LiveId" clId="{78BCF173-5C00-489D-BC68-C18DB6634947}" dt="2019-08-13T13:32:54.827" v="114" actId="1076"/>
          <ac:spMkLst>
            <pc:docMk/>
            <pc:sldMk cId="1100630174" sldId="629"/>
            <ac:spMk id="5" creationId="{00000000-0000-0000-0000-000000000000}"/>
          </ac:spMkLst>
        </pc:spChg>
        <pc:spChg chg="mod">
          <ac:chgData name="edwin landivar" userId="ae2ac59f40d9f62d" providerId="LiveId" clId="{78BCF173-5C00-489D-BC68-C18DB6634947}" dt="2019-08-13T14:13:20.512" v="380" actId="14100"/>
          <ac:spMkLst>
            <pc:docMk/>
            <pc:sldMk cId="1100630174" sldId="629"/>
            <ac:spMk id="7" creationId="{00000000-0000-0000-0000-000000000000}"/>
          </ac:spMkLst>
        </pc:spChg>
        <pc:spChg chg="mod">
          <ac:chgData name="edwin landivar" userId="ae2ac59f40d9f62d" providerId="LiveId" clId="{78BCF173-5C00-489D-BC68-C18DB6634947}" dt="2019-08-13T15:16:31.973" v="536" actId="20577"/>
          <ac:spMkLst>
            <pc:docMk/>
            <pc:sldMk cId="1100630174" sldId="629"/>
            <ac:spMk id="14" creationId="{00000000-0000-0000-0000-000000000000}"/>
          </ac:spMkLst>
        </pc:spChg>
        <pc:spChg chg="add del mod">
          <ac:chgData name="edwin landivar" userId="ae2ac59f40d9f62d" providerId="LiveId" clId="{78BCF173-5C00-489D-BC68-C18DB6634947}" dt="2019-08-13T14:34:19.237" v="473" actId="1076"/>
          <ac:spMkLst>
            <pc:docMk/>
            <pc:sldMk cId="1100630174" sldId="629"/>
            <ac:spMk id="15" creationId="{00000000-0000-0000-0000-000000000000}"/>
          </ac:spMkLst>
        </pc:spChg>
        <pc:grpChg chg="mod">
          <ac:chgData name="edwin landivar" userId="ae2ac59f40d9f62d" providerId="LiveId" clId="{78BCF173-5C00-489D-BC68-C18DB6634947}" dt="2019-08-13T14:13:17.223" v="379" actId="14100"/>
          <ac:grpSpMkLst>
            <pc:docMk/>
            <pc:sldMk cId="1100630174" sldId="629"/>
            <ac:grpSpMk id="21" creationId="{00000000-0000-0000-0000-000000000000}"/>
          </ac:grpSpMkLst>
        </pc:grpChg>
        <pc:picChg chg="del mod">
          <ac:chgData name="edwin landivar" userId="ae2ac59f40d9f62d" providerId="LiveId" clId="{78BCF173-5C00-489D-BC68-C18DB6634947}" dt="2019-08-13T13:32:59.336" v="117" actId="478"/>
          <ac:picMkLst>
            <pc:docMk/>
            <pc:sldMk cId="1100630174" sldId="629"/>
            <ac:picMk id="2" creationId="{E6453B45-8842-4B9F-B57F-D4BB7B5A61CF}"/>
          </ac:picMkLst>
        </pc:picChg>
        <pc:picChg chg="add del mod">
          <ac:chgData name="edwin landivar" userId="ae2ac59f40d9f62d" providerId="LiveId" clId="{78BCF173-5C00-489D-BC68-C18DB6634947}" dt="2019-08-13T14:13:52.462" v="383"/>
          <ac:picMkLst>
            <pc:docMk/>
            <pc:sldMk cId="1100630174" sldId="629"/>
            <ac:picMk id="3074" creationId="{8A9889B2-2394-465D-BBB2-DDC4E4021F1B}"/>
          </ac:picMkLst>
        </pc:picChg>
        <pc:picChg chg="add del mod">
          <ac:chgData name="edwin landivar" userId="ae2ac59f40d9f62d" providerId="LiveId" clId="{78BCF173-5C00-489D-BC68-C18DB6634947}" dt="2019-08-13T14:10:09.074" v="356" actId="478"/>
          <ac:picMkLst>
            <pc:docMk/>
            <pc:sldMk cId="1100630174" sldId="629"/>
            <ac:picMk id="3078" creationId="{35A3B327-640C-406A-8B10-3F819C0244B1}"/>
          </ac:picMkLst>
        </pc:picChg>
        <pc:picChg chg="add del mod">
          <ac:chgData name="edwin landivar" userId="ae2ac59f40d9f62d" providerId="LiveId" clId="{78BCF173-5C00-489D-BC68-C18DB6634947}" dt="2019-08-13T14:10:59.081" v="362" actId="478"/>
          <ac:picMkLst>
            <pc:docMk/>
            <pc:sldMk cId="1100630174" sldId="629"/>
            <ac:picMk id="3080" creationId="{77BEFCFA-5447-4DE7-A68A-BFAC6427FFB7}"/>
          </ac:picMkLst>
        </pc:picChg>
        <pc:picChg chg="add del mod">
          <ac:chgData name="edwin landivar" userId="ae2ac59f40d9f62d" providerId="LiveId" clId="{78BCF173-5C00-489D-BC68-C18DB6634947}" dt="2019-08-13T14:15:53.791" v="394"/>
          <ac:picMkLst>
            <pc:docMk/>
            <pc:sldMk cId="1100630174" sldId="629"/>
            <ac:picMk id="3082" creationId="{A68DE129-4252-4C35-AE84-51E8FC439C93}"/>
          </ac:picMkLst>
        </pc:picChg>
        <pc:picChg chg="add del mod">
          <ac:chgData name="edwin landivar" userId="ae2ac59f40d9f62d" providerId="LiveId" clId="{78BCF173-5C00-489D-BC68-C18DB6634947}" dt="2019-08-13T14:34:05.012" v="468" actId="478"/>
          <ac:picMkLst>
            <pc:docMk/>
            <pc:sldMk cId="1100630174" sldId="629"/>
            <ac:picMk id="3084" creationId="{CF02503E-3823-4AF0-8B48-CF298875813A}"/>
          </ac:picMkLst>
        </pc:picChg>
        <pc:picChg chg="add mod">
          <ac:chgData name="edwin landivar" userId="ae2ac59f40d9f62d" providerId="LiveId" clId="{78BCF173-5C00-489D-BC68-C18DB6634947}" dt="2019-08-13T14:34:15.801" v="472" actId="167"/>
          <ac:picMkLst>
            <pc:docMk/>
            <pc:sldMk cId="1100630174" sldId="629"/>
            <ac:picMk id="3086" creationId="{15DD9492-370F-4E04-9DCD-2B022E56A5DA}"/>
          </ac:picMkLst>
        </pc:picChg>
      </pc:sldChg>
    </pc:docChg>
  </pc:docChgLst>
  <pc:docChgLst>
    <pc:chgData name="edwin landivar" userId="ae2ac59f40d9f62d" providerId="LiveId" clId="{99E087B3-81A7-45D2-B2E8-79EC90475C94}"/>
    <pc:docChg chg="undo custSel addSld modSld sldOrd modNotesMaster">
      <pc:chgData name="edwin landivar" userId="ae2ac59f40d9f62d" providerId="LiveId" clId="{99E087B3-81A7-45D2-B2E8-79EC90475C94}" dt="2019-07-16T15:46:06.573" v="721" actId="20577"/>
      <pc:docMkLst>
        <pc:docMk/>
      </pc:docMkLst>
      <pc:sldChg chg="addSp delSp modSp">
        <pc:chgData name="edwin landivar" userId="ae2ac59f40d9f62d" providerId="LiveId" clId="{99E087B3-81A7-45D2-B2E8-79EC90475C94}" dt="2019-07-16T14:19:34.632" v="512" actId="14100"/>
        <pc:sldMkLst>
          <pc:docMk/>
          <pc:sldMk cId="3378895467" sldId="606"/>
        </pc:sldMkLst>
        <pc:spChg chg="mod">
          <ac:chgData name="edwin landivar" userId="ae2ac59f40d9f62d" providerId="LiveId" clId="{99E087B3-81A7-45D2-B2E8-79EC90475C94}" dt="2019-07-16T13:34:10.244" v="59" actId="20577"/>
          <ac:spMkLst>
            <pc:docMk/>
            <pc:sldMk cId="3378895467" sldId="606"/>
            <ac:spMk id="5" creationId="{00000000-0000-0000-0000-000000000000}"/>
          </ac:spMkLst>
        </pc:spChg>
        <pc:picChg chg="add del mod">
          <ac:chgData name="edwin landivar" userId="ae2ac59f40d9f62d" providerId="LiveId" clId="{99E087B3-81A7-45D2-B2E8-79EC90475C94}" dt="2019-07-16T14:19:28.283" v="510" actId="478"/>
          <ac:picMkLst>
            <pc:docMk/>
            <pc:sldMk cId="3378895467" sldId="606"/>
            <ac:picMk id="2" creationId="{DBDA176F-49B9-4882-9723-EF1637642BBE}"/>
          </ac:picMkLst>
        </pc:picChg>
        <pc:picChg chg="add mod">
          <ac:chgData name="edwin landivar" userId="ae2ac59f40d9f62d" providerId="LiveId" clId="{99E087B3-81A7-45D2-B2E8-79EC90475C94}" dt="2019-07-16T14:19:34.632" v="512" actId="14100"/>
          <ac:picMkLst>
            <pc:docMk/>
            <pc:sldMk cId="3378895467" sldId="606"/>
            <ac:picMk id="6" creationId="{ADE62816-4C31-49BE-A0FB-9345C0A44FDC}"/>
          </ac:picMkLst>
        </pc:picChg>
        <pc:picChg chg="del">
          <ac:chgData name="edwin landivar" userId="ae2ac59f40d9f62d" providerId="LiveId" clId="{99E087B3-81A7-45D2-B2E8-79EC90475C94}" dt="2019-07-16T14:08:41.825" v="500" actId="478"/>
          <ac:picMkLst>
            <pc:docMk/>
            <pc:sldMk cId="3378895467" sldId="606"/>
            <ac:picMk id="1026" creationId="{D1309E7F-1BE2-40D3-836C-222700FCE3DA}"/>
          </ac:picMkLst>
        </pc:picChg>
      </pc:sldChg>
      <pc:sldChg chg="addSp delSp modSp">
        <pc:chgData name="edwin landivar" userId="ae2ac59f40d9f62d" providerId="LiveId" clId="{99E087B3-81A7-45D2-B2E8-79EC90475C94}" dt="2019-07-16T14:18:14.632" v="509" actId="1076"/>
        <pc:sldMkLst>
          <pc:docMk/>
          <pc:sldMk cId="837056114" sldId="613"/>
        </pc:sldMkLst>
        <pc:spChg chg="mod">
          <ac:chgData name="edwin landivar" userId="ae2ac59f40d9f62d" providerId="LiveId" clId="{99E087B3-81A7-45D2-B2E8-79EC90475C94}" dt="2019-07-16T14:18:14.632" v="509" actId="1076"/>
          <ac:spMkLst>
            <pc:docMk/>
            <pc:sldMk cId="837056114" sldId="613"/>
            <ac:spMk id="14" creationId="{00000000-0000-0000-0000-000000000000}"/>
          </ac:spMkLst>
        </pc:spChg>
        <pc:grpChg chg="mod">
          <ac:chgData name="edwin landivar" userId="ae2ac59f40d9f62d" providerId="LiveId" clId="{99E087B3-81A7-45D2-B2E8-79EC90475C94}" dt="2019-07-16T13:36:58.444" v="60"/>
          <ac:grpSpMkLst>
            <pc:docMk/>
            <pc:sldMk cId="837056114" sldId="613"/>
            <ac:grpSpMk id="21" creationId="{00000000-0000-0000-0000-000000000000}"/>
          </ac:grpSpMkLst>
        </pc:grpChg>
        <pc:picChg chg="add mod">
          <ac:chgData name="edwin landivar" userId="ae2ac59f40d9f62d" providerId="LiveId" clId="{99E087B3-81A7-45D2-B2E8-79EC90475C94}" dt="2019-07-16T14:18:05.411" v="508" actId="167"/>
          <ac:picMkLst>
            <pc:docMk/>
            <pc:sldMk cId="837056114" sldId="613"/>
            <ac:picMk id="2050" creationId="{17E10F28-54D3-40EA-A5E5-11A7383727DD}"/>
          </ac:picMkLst>
        </pc:picChg>
        <pc:picChg chg="del">
          <ac:chgData name="edwin landivar" userId="ae2ac59f40d9f62d" providerId="LiveId" clId="{99E087B3-81A7-45D2-B2E8-79EC90475C94}" dt="2019-07-16T14:17:48.255" v="504" actId="478"/>
          <ac:picMkLst>
            <pc:docMk/>
            <pc:sldMk cId="837056114" sldId="613"/>
            <ac:picMk id="2054" creationId="{9113860D-644B-41CD-9EC2-D850787973C8}"/>
          </ac:picMkLst>
        </pc:picChg>
      </pc:sldChg>
      <pc:sldChg chg="addSp delSp modSp">
        <pc:chgData name="edwin landivar" userId="ae2ac59f40d9f62d" providerId="LiveId" clId="{99E087B3-81A7-45D2-B2E8-79EC90475C94}" dt="2019-07-16T14:29:51.184" v="553" actId="14100"/>
        <pc:sldMkLst>
          <pc:docMk/>
          <pc:sldMk cId="1479977622" sldId="614"/>
        </pc:sldMkLst>
        <pc:spChg chg="mod">
          <ac:chgData name="edwin landivar" userId="ae2ac59f40d9f62d" providerId="LiveId" clId="{99E087B3-81A7-45D2-B2E8-79EC90475C94}" dt="2019-07-16T14:29:36.400" v="549" actId="1076"/>
          <ac:spMkLst>
            <pc:docMk/>
            <pc:sldMk cId="1479977622" sldId="614"/>
            <ac:spMk id="9" creationId="{B785FD58-7E78-41DD-B8F9-95CAC72BE8C1}"/>
          </ac:spMkLst>
        </pc:spChg>
        <pc:spChg chg="mod">
          <ac:chgData name="edwin landivar" userId="ae2ac59f40d9f62d" providerId="LiveId" clId="{99E087B3-81A7-45D2-B2E8-79EC90475C94}" dt="2019-07-16T14:29:40.625" v="550" actId="1076"/>
          <ac:spMkLst>
            <pc:docMk/>
            <pc:sldMk cId="1479977622" sldId="614"/>
            <ac:spMk id="10" creationId="{B79F5B80-9173-4780-8ABB-39C0302D06F1}"/>
          </ac:spMkLst>
        </pc:spChg>
        <pc:spChg chg="del mod">
          <ac:chgData name="edwin landivar" userId="ae2ac59f40d9f62d" providerId="LiveId" clId="{99E087B3-81A7-45D2-B2E8-79EC90475C94}" dt="2019-07-16T14:29:25.477" v="547" actId="478"/>
          <ac:spMkLst>
            <pc:docMk/>
            <pc:sldMk cId="1479977622" sldId="614"/>
            <ac:spMk id="11" creationId="{00000000-0000-0000-0000-000000000000}"/>
          </ac:spMkLst>
        </pc:spChg>
        <pc:spChg chg="mod">
          <ac:chgData name="edwin landivar" userId="ae2ac59f40d9f62d" providerId="LiveId" clId="{99E087B3-81A7-45D2-B2E8-79EC90475C94}" dt="2019-07-16T14:29:43.810" v="551" actId="1076"/>
          <ac:spMkLst>
            <pc:docMk/>
            <pc:sldMk cId="1479977622" sldId="614"/>
            <ac:spMk id="12" creationId="{FDA60557-BA79-460F-BF5F-4FA86BF69E8D}"/>
          </ac:spMkLst>
        </pc:spChg>
        <pc:grpChg chg="add mod">
          <ac:chgData name="edwin landivar" userId="ae2ac59f40d9f62d" providerId="LiveId" clId="{99E087B3-81A7-45D2-B2E8-79EC90475C94}" dt="2019-07-16T14:29:22.564" v="546"/>
          <ac:grpSpMkLst>
            <pc:docMk/>
            <pc:sldMk cId="1479977622" sldId="614"/>
            <ac:grpSpMk id="7" creationId="{6A2EE282-3F0E-48E3-8A4C-4C198B8FBCBE}"/>
          </ac:grpSpMkLst>
        </pc:grpChg>
        <pc:picChg chg="add mod">
          <ac:chgData name="edwin landivar" userId="ae2ac59f40d9f62d" providerId="LiveId" clId="{99E087B3-81A7-45D2-B2E8-79EC90475C94}" dt="2019-07-16T14:29:51.184" v="553" actId="14100"/>
          <ac:picMkLst>
            <pc:docMk/>
            <pc:sldMk cId="1479977622" sldId="614"/>
            <ac:picMk id="3074" creationId="{61B35E24-3EB2-42EF-BC93-4A665870E3EF}"/>
          </ac:picMkLst>
        </pc:picChg>
        <pc:picChg chg="del">
          <ac:chgData name="edwin landivar" userId="ae2ac59f40d9f62d" providerId="LiveId" clId="{99E087B3-81A7-45D2-B2E8-79EC90475C94}" dt="2019-07-16T14:19:47.665" v="513" actId="478"/>
          <ac:picMkLst>
            <pc:docMk/>
            <pc:sldMk cId="1479977622" sldId="614"/>
            <ac:picMk id="3076" creationId="{1B602EC8-6B49-4377-BEAB-8D9EE1E11304}"/>
          </ac:picMkLst>
        </pc:picChg>
        <pc:picChg chg="del mod">
          <ac:chgData name="edwin landivar" userId="ae2ac59f40d9f62d" providerId="LiveId" clId="{99E087B3-81A7-45D2-B2E8-79EC90475C94}" dt="2019-07-16T14:28:22.603" v="533" actId="478"/>
          <ac:picMkLst>
            <pc:docMk/>
            <pc:sldMk cId="1479977622" sldId="614"/>
            <ac:picMk id="3080" creationId="{CC6A24FD-83E9-4D17-B755-F98ABBAD1050}"/>
          </ac:picMkLst>
        </pc:picChg>
      </pc:sldChg>
      <pc:sldChg chg="addSp delSp modSp modNotesTx">
        <pc:chgData name="edwin landivar" userId="ae2ac59f40d9f62d" providerId="LiveId" clId="{99E087B3-81A7-45D2-B2E8-79EC90475C94}" dt="2019-07-16T15:08:29.760" v="665" actId="167"/>
        <pc:sldMkLst>
          <pc:docMk/>
          <pc:sldMk cId="668194125" sldId="616"/>
        </pc:sldMkLst>
        <pc:spChg chg="mod">
          <ac:chgData name="edwin landivar" userId="ae2ac59f40d9f62d" providerId="LiveId" clId="{99E087B3-81A7-45D2-B2E8-79EC90475C94}" dt="2019-07-16T15:08:03.157" v="660" actId="17032"/>
          <ac:spMkLst>
            <pc:docMk/>
            <pc:sldMk cId="668194125" sldId="616"/>
            <ac:spMk id="7" creationId="{1867828F-492D-4BF1-8A4E-822DF2FD5B9B}"/>
          </ac:spMkLst>
        </pc:spChg>
        <pc:spChg chg="del mod">
          <ac:chgData name="edwin landivar" userId="ae2ac59f40d9f62d" providerId="LiveId" clId="{99E087B3-81A7-45D2-B2E8-79EC90475C94}" dt="2019-07-16T13:52:51.501" v="306" actId="478"/>
          <ac:spMkLst>
            <pc:docMk/>
            <pc:sldMk cId="668194125" sldId="616"/>
            <ac:spMk id="10" creationId="{00000000-0000-0000-0000-000000000000}"/>
          </ac:spMkLst>
        </pc:spChg>
        <pc:spChg chg="add mod ord">
          <ac:chgData name="edwin landivar" userId="ae2ac59f40d9f62d" providerId="LiveId" clId="{99E087B3-81A7-45D2-B2E8-79EC90475C94}" dt="2019-07-16T15:08:25.941" v="664" actId="167"/>
          <ac:spMkLst>
            <pc:docMk/>
            <pc:sldMk cId="668194125" sldId="616"/>
            <ac:spMk id="11" creationId="{000A3D02-EEEC-4528-90F1-EF34E378C585}"/>
          </ac:spMkLst>
        </pc:spChg>
        <pc:picChg chg="add mod ord">
          <ac:chgData name="edwin landivar" userId="ae2ac59f40d9f62d" providerId="LiveId" clId="{99E087B3-81A7-45D2-B2E8-79EC90475C94}" dt="2019-07-16T15:08:29.760" v="665" actId="167"/>
          <ac:picMkLst>
            <pc:docMk/>
            <pc:sldMk cId="668194125" sldId="616"/>
            <ac:picMk id="3" creationId="{CDEBD535-209A-490E-99F1-3B1A797B1813}"/>
          </ac:picMkLst>
        </pc:picChg>
        <pc:picChg chg="del mod">
          <ac:chgData name="edwin landivar" userId="ae2ac59f40d9f62d" providerId="LiveId" clId="{99E087B3-81A7-45D2-B2E8-79EC90475C94}" dt="2019-07-16T13:52:47.220" v="304" actId="478"/>
          <ac:picMkLst>
            <pc:docMk/>
            <pc:sldMk cId="668194125" sldId="616"/>
            <ac:picMk id="9" creationId="{88CEFF72-D39A-4250-A217-0C8D632D660D}"/>
          </ac:picMkLst>
        </pc:picChg>
      </pc:sldChg>
      <pc:sldChg chg="addSp delSp modSp modNotesTx">
        <pc:chgData name="edwin landivar" userId="ae2ac59f40d9f62d" providerId="LiveId" clId="{99E087B3-81A7-45D2-B2E8-79EC90475C94}" dt="2019-07-16T15:01:55.639" v="645" actId="167"/>
        <pc:sldMkLst>
          <pc:docMk/>
          <pc:sldMk cId="2599265895" sldId="619"/>
        </pc:sldMkLst>
        <pc:spChg chg="add mod ord">
          <ac:chgData name="edwin landivar" userId="ae2ac59f40d9f62d" providerId="LiveId" clId="{99E087B3-81A7-45D2-B2E8-79EC90475C94}" dt="2019-07-16T15:01:47.368" v="643" actId="167"/>
          <ac:spMkLst>
            <pc:docMk/>
            <pc:sldMk cId="2599265895" sldId="619"/>
            <ac:spMk id="2" creationId="{65A7E11F-DF5A-4A09-A3C4-EBD10079B248}"/>
          </ac:spMkLst>
        </pc:spChg>
        <pc:spChg chg="add mod ord">
          <ac:chgData name="edwin landivar" userId="ae2ac59f40d9f62d" providerId="LiveId" clId="{99E087B3-81A7-45D2-B2E8-79EC90475C94}" dt="2019-07-16T15:01:52.703" v="644" actId="167"/>
          <ac:spMkLst>
            <pc:docMk/>
            <pc:sldMk cId="2599265895" sldId="619"/>
            <ac:spMk id="9" creationId="{227275EF-EC61-4770-89C0-348F5818FF93}"/>
          </ac:spMkLst>
        </pc:spChg>
        <pc:spChg chg="mod">
          <ac:chgData name="edwin landivar" userId="ae2ac59f40d9f62d" providerId="LiveId" clId="{99E087B3-81A7-45D2-B2E8-79EC90475C94}" dt="2019-07-16T15:00:36.935" v="634" actId="17032"/>
          <ac:spMkLst>
            <pc:docMk/>
            <pc:sldMk cId="2599265895" sldId="619"/>
            <ac:spMk id="27" creationId="{00000000-0000-0000-0000-000000000000}"/>
          </ac:spMkLst>
        </pc:spChg>
        <pc:picChg chg="del">
          <ac:chgData name="edwin landivar" userId="ae2ac59f40d9f62d" providerId="LiveId" clId="{99E087B3-81A7-45D2-B2E8-79EC90475C94}" dt="2019-07-16T13:47:14.298" v="231" actId="478"/>
          <ac:picMkLst>
            <pc:docMk/>
            <pc:sldMk cId="2599265895" sldId="619"/>
            <ac:picMk id="8" creationId="{23D8E083-6FA6-45E6-8369-CA1A4E1C95AE}"/>
          </ac:picMkLst>
        </pc:picChg>
        <pc:picChg chg="del">
          <ac:chgData name="edwin landivar" userId="ae2ac59f40d9f62d" providerId="LiveId" clId="{99E087B3-81A7-45D2-B2E8-79EC90475C94}" dt="2019-07-16T13:47:19.732" v="233" actId="478"/>
          <ac:picMkLst>
            <pc:docMk/>
            <pc:sldMk cId="2599265895" sldId="619"/>
            <ac:picMk id="4098" creationId="{25BCAE7C-829D-4980-9A6B-4CD97255EAE1}"/>
          </ac:picMkLst>
        </pc:picChg>
        <pc:picChg chg="add mod">
          <ac:chgData name="edwin landivar" userId="ae2ac59f40d9f62d" providerId="LiveId" clId="{99E087B3-81A7-45D2-B2E8-79EC90475C94}" dt="2019-07-16T15:01:55.639" v="645" actId="167"/>
          <ac:picMkLst>
            <pc:docMk/>
            <pc:sldMk cId="2599265895" sldId="619"/>
            <ac:picMk id="6146" creationId="{1B4362EF-45C4-4768-A649-BDDF8FCD55AB}"/>
          </ac:picMkLst>
        </pc:picChg>
      </pc:sldChg>
      <pc:sldChg chg="addSp delSp modSp">
        <pc:chgData name="edwin landivar" userId="ae2ac59f40d9f62d" providerId="LiveId" clId="{99E087B3-81A7-45D2-B2E8-79EC90475C94}" dt="2019-07-16T15:19:10.199" v="715" actId="1076"/>
        <pc:sldMkLst>
          <pc:docMk/>
          <pc:sldMk cId="3481045880" sldId="622"/>
        </pc:sldMkLst>
        <pc:spChg chg="add del mod">
          <ac:chgData name="edwin landivar" userId="ae2ac59f40d9f62d" providerId="LiveId" clId="{99E087B3-81A7-45D2-B2E8-79EC90475C94}" dt="2019-07-16T15:16:00.724" v="710" actId="931"/>
          <ac:spMkLst>
            <pc:docMk/>
            <pc:sldMk cId="3481045880" sldId="622"/>
            <ac:spMk id="3" creationId="{F89C285D-1392-441C-9CC1-AF9C903BF303}"/>
          </ac:spMkLst>
        </pc:spChg>
        <pc:spChg chg="mod">
          <ac:chgData name="edwin landivar" userId="ae2ac59f40d9f62d" providerId="LiveId" clId="{99E087B3-81A7-45D2-B2E8-79EC90475C94}" dt="2019-07-16T15:15:08.927" v="706" actId="1076"/>
          <ac:spMkLst>
            <pc:docMk/>
            <pc:sldMk cId="3481045880" sldId="622"/>
            <ac:spMk id="5" creationId="{00000000-0000-0000-0000-000000000000}"/>
          </ac:spMkLst>
        </pc:spChg>
        <pc:spChg chg="add del mod">
          <ac:chgData name="edwin landivar" userId="ae2ac59f40d9f62d" providerId="LiveId" clId="{99E087B3-81A7-45D2-B2E8-79EC90475C94}" dt="2019-07-16T15:18:59.026" v="712" actId="931"/>
          <ac:spMkLst>
            <pc:docMk/>
            <pc:sldMk cId="3481045880" sldId="622"/>
            <ac:spMk id="10" creationId="{C04F1378-B8D4-48AA-98F5-2FA353D2DA04}"/>
          </ac:spMkLst>
        </pc:spChg>
        <pc:spChg chg="mod">
          <ac:chgData name="edwin landivar" userId="ae2ac59f40d9f62d" providerId="LiveId" clId="{99E087B3-81A7-45D2-B2E8-79EC90475C94}" dt="2019-07-16T14:05:34.261" v="497" actId="6549"/>
          <ac:spMkLst>
            <pc:docMk/>
            <pc:sldMk cId="3481045880" sldId="622"/>
            <ac:spMk id="14" creationId="{00000000-0000-0000-0000-000000000000}"/>
          </ac:spMkLst>
        </pc:spChg>
        <pc:spChg chg="mod">
          <ac:chgData name="edwin landivar" userId="ae2ac59f40d9f62d" providerId="LiveId" clId="{99E087B3-81A7-45D2-B2E8-79EC90475C94}" dt="2019-07-16T15:19:06.445" v="714" actId="1076"/>
          <ac:spMkLst>
            <pc:docMk/>
            <pc:sldMk cId="3481045880" sldId="622"/>
            <ac:spMk id="15" creationId="{00000000-0000-0000-0000-000000000000}"/>
          </ac:spMkLst>
        </pc:spChg>
        <pc:grpChg chg="mod">
          <ac:chgData name="edwin landivar" userId="ae2ac59f40d9f62d" providerId="LiveId" clId="{99E087B3-81A7-45D2-B2E8-79EC90475C94}" dt="2019-07-16T15:19:10.199" v="715" actId="1076"/>
          <ac:grpSpMkLst>
            <pc:docMk/>
            <pc:sldMk cId="3481045880" sldId="622"/>
            <ac:grpSpMk id="21" creationId="{00000000-0000-0000-0000-000000000000}"/>
          </ac:grpSpMkLst>
        </pc:grpChg>
        <pc:picChg chg="add del mod">
          <ac:chgData name="edwin landivar" userId="ae2ac59f40d9f62d" providerId="LiveId" clId="{99E087B3-81A7-45D2-B2E8-79EC90475C94}" dt="2019-07-16T15:16:04.758" v="711" actId="478"/>
          <ac:picMkLst>
            <pc:docMk/>
            <pc:sldMk cId="3481045880" sldId="622"/>
            <ac:picMk id="6" creationId="{3E76AB88-126D-4E30-9B53-D629740CFD4C}"/>
          </ac:picMkLst>
        </pc:picChg>
        <pc:picChg chg="del">
          <ac:chgData name="edwin landivar" userId="ae2ac59f40d9f62d" providerId="LiveId" clId="{99E087B3-81A7-45D2-B2E8-79EC90475C94}" dt="2019-07-16T15:15:16.123" v="709" actId="478"/>
          <ac:picMkLst>
            <pc:docMk/>
            <pc:sldMk cId="3481045880" sldId="622"/>
            <ac:picMk id="8" creationId="{0E45CBAA-788F-4380-8FEB-97D07807B2DD}"/>
          </ac:picMkLst>
        </pc:picChg>
        <pc:picChg chg="add mod ord">
          <ac:chgData name="edwin landivar" userId="ae2ac59f40d9f62d" providerId="LiveId" clId="{99E087B3-81A7-45D2-B2E8-79EC90475C94}" dt="2019-07-16T15:19:03.488" v="713" actId="167"/>
          <ac:picMkLst>
            <pc:docMk/>
            <pc:sldMk cId="3481045880" sldId="622"/>
            <ac:picMk id="12" creationId="{5A87D9BB-37CC-4813-8F57-6FBC502D4626}"/>
          </ac:picMkLst>
        </pc:picChg>
      </pc:sldChg>
      <pc:sldChg chg="addSp modSp add modNotesTx">
        <pc:chgData name="edwin landivar" userId="ae2ac59f40d9f62d" providerId="LiveId" clId="{99E087B3-81A7-45D2-B2E8-79EC90475C94}" dt="2019-07-16T15:46:06.573" v="721" actId="20577"/>
        <pc:sldMkLst>
          <pc:docMk/>
          <pc:sldMk cId="149751213" sldId="625"/>
        </pc:sldMkLst>
        <pc:spChg chg="add mod ord">
          <ac:chgData name="edwin landivar" userId="ae2ac59f40d9f62d" providerId="LiveId" clId="{99E087B3-81A7-45D2-B2E8-79EC90475C94}" dt="2019-07-16T15:14:26.666" v="701" actId="1076"/>
          <ac:spMkLst>
            <pc:docMk/>
            <pc:sldMk cId="149751213" sldId="625"/>
            <ac:spMk id="6" creationId="{5A029062-0B40-4469-A9C2-00C47831E7F0}"/>
          </ac:spMkLst>
        </pc:spChg>
        <pc:spChg chg="mod">
          <ac:chgData name="edwin landivar" userId="ae2ac59f40d9f62d" providerId="LiveId" clId="{99E087B3-81A7-45D2-B2E8-79EC90475C94}" dt="2019-07-16T15:46:06.573" v="721" actId="20577"/>
          <ac:spMkLst>
            <pc:docMk/>
            <pc:sldMk cId="149751213" sldId="625"/>
            <ac:spMk id="7" creationId="{B0369C6B-D18C-4CCF-81D5-91F16F2021B5}"/>
          </ac:spMkLst>
        </pc:spChg>
        <pc:spChg chg="mod">
          <ac:chgData name="edwin landivar" userId="ae2ac59f40d9f62d" providerId="LiveId" clId="{99E087B3-81A7-45D2-B2E8-79EC90475C94}" dt="2019-07-16T14:04:48.065" v="493" actId="1076"/>
          <ac:spMkLst>
            <pc:docMk/>
            <pc:sldMk cId="149751213" sldId="625"/>
            <ac:spMk id="12" creationId="{00000000-0000-0000-0000-000000000000}"/>
          </ac:spMkLst>
        </pc:spChg>
        <pc:picChg chg="add mod ord">
          <ac:chgData name="edwin landivar" userId="ae2ac59f40d9f62d" providerId="LiveId" clId="{99E087B3-81A7-45D2-B2E8-79EC90475C94}" dt="2019-07-16T15:14:05.588" v="696" actId="167"/>
          <ac:picMkLst>
            <pc:docMk/>
            <pc:sldMk cId="149751213" sldId="625"/>
            <ac:picMk id="3" creationId="{5D10D3DA-91F7-49DA-8F18-CF63E88ED941}"/>
          </ac:picMkLst>
        </pc:picChg>
        <pc:picChg chg="add mod ord">
          <ac:chgData name="edwin landivar" userId="ae2ac59f40d9f62d" providerId="LiveId" clId="{99E087B3-81A7-45D2-B2E8-79EC90475C94}" dt="2019-07-16T15:14:02.195" v="695" actId="167"/>
          <ac:picMkLst>
            <pc:docMk/>
            <pc:sldMk cId="149751213" sldId="625"/>
            <ac:picMk id="5" creationId="{CB4253DA-5D13-4C2C-BB1C-0B09A8000DBB}"/>
          </ac:picMkLst>
        </pc:picChg>
      </pc:sldChg>
    </pc:docChg>
  </pc:docChgLst>
  <pc:docChgLst>
    <pc:chgData name="edwin landivar" userId="ae2ac59f40d9f62d" providerId="LiveId" clId="{764F8FA4-648E-44B2-8F35-FE23A6EA062A}"/>
    <pc:docChg chg="undo custSel modSld">
      <pc:chgData name="edwin landivar" userId="ae2ac59f40d9f62d" providerId="LiveId" clId="{764F8FA4-648E-44B2-8F35-FE23A6EA062A}" dt="2019-06-19T20:49:35.251" v="368" actId="123"/>
      <pc:docMkLst>
        <pc:docMk/>
      </pc:docMkLst>
      <pc:sldChg chg="addSp delSp modSp delAnim modNotesTx">
        <pc:chgData name="edwin landivar" userId="ae2ac59f40d9f62d" providerId="LiveId" clId="{764F8FA4-648E-44B2-8F35-FE23A6EA062A}" dt="2019-06-19T20:28:57.192" v="175" actId="167"/>
        <pc:sldMkLst>
          <pc:docMk/>
          <pc:sldMk cId="3378895467" sldId="606"/>
        </pc:sldMkLst>
        <pc:spChg chg="mod">
          <ac:chgData name="edwin landivar" userId="ae2ac59f40d9f62d" providerId="LiveId" clId="{764F8FA4-648E-44B2-8F35-FE23A6EA062A}" dt="2019-06-19T20:01:19.315" v="4" actId="20577"/>
          <ac:spMkLst>
            <pc:docMk/>
            <pc:sldMk cId="3378895467" sldId="606"/>
            <ac:spMk id="5" creationId="{00000000-0000-0000-0000-000000000000}"/>
          </ac:spMkLst>
        </pc:spChg>
        <pc:picChg chg="del">
          <ac:chgData name="edwin landivar" userId="ae2ac59f40d9f62d" providerId="LiveId" clId="{764F8FA4-648E-44B2-8F35-FE23A6EA062A}" dt="2019-06-19T20:01:10.149" v="0" actId="478"/>
          <ac:picMkLst>
            <pc:docMk/>
            <pc:sldMk cId="3378895467" sldId="606"/>
            <ac:picMk id="2" creationId="{AFF63DC5-AAAF-B24D-979D-935C76E84ABE}"/>
          </ac:picMkLst>
        </pc:picChg>
        <pc:picChg chg="add mod">
          <ac:chgData name="edwin landivar" userId="ae2ac59f40d9f62d" providerId="LiveId" clId="{764F8FA4-648E-44B2-8F35-FE23A6EA062A}" dt="2019-06-19T20:13:29.430" v="53" actId="1076"/>
          <ac:picMkLst>
            <pc:docMk/>
            <pc:sldMk cId="3378895467" sldId="606"/>
            <ac:picMk id="7" creationId="{A271600A-E483-45DA-B061-E16D1CF21571}"/>
          </ac:picMkLst>
        </pc:picChg>
        <pc:picChg chg="del">
          <ac:chgData name="edwin landivar" userId="ae2ac59f40d9f62d" providerId="LiveId" clId="{764F8FA4-648E-44B2-8F35-FE23A6EA062A}" dt="2019-06-19T20:03:06.601" v="9" actId="478"/>
          <ac:picMkLst>
            <pc:docMk/>
            <pc:sldMk cId="3378895467" sldId="606"/>
            <ac:picMk id="8" creationId="{3E1D25CB-B271-419E-A5A4-86298B65FEFF}"/>
          </ac:picMkLst>
        </pc:picChg>
        <pc:picChg chg="add mod">
          <ac:chgData name="edwin landivar" userId="ae2ac59f40d9f62d" providerId="LiveId" clId="{764F8FA4-648E-44B2-8F35-FE23A6EA062A}" dt="2019-06-19T20:28:57.192" v="175" actId="167"/>
          <ac:picMkLst>
            <pc:docMk/>
            <pc:sldMk cId="3378895467" sldId="606"/>
            <ac:picMk id="9" creationId="{1DDF43C9-818A-4983-8A28-01D63F1E5AC3}"/>
          </ac:picMkLst>
        </pc:picChg>
        <pc:picChg chg="add del mod">
          <ac:chgData name="edwin landivar" userId="ae2ac59f40d9f62d" providerId="LiveId" clId="{764F8FA4-648E-44B2-8F35-FE23A6EA062A}" dt="2019-06-19T20:13:31.704" v="54"/>
          <ac:picMkLst>
            <pc:docMk/>
            <pc:sldMk cId="3378895467" sldId="606"/>
            <ac:picMk id="1026" creationId="{141613FD-9190-480F-9A33-3FCD5C2AA667}"/>
          </ac:picMkLst>
        </pc:picChg>
      </pc:sldChg>
      <pc:sldChg chg="addSp delSp modSp delAnim">
        <pc:chgData name="edwin landivar" userId="ae2ac59f40d9f62d" providerId="LiveId" clId="{764F8FA4-648E-44B2-8F35-FE23A6EA062A}" dt="2019-06-19T20:11:14.965" v="41" actId="122"/>
        <pc:sldMkLst>
          <pc:docMk/>
          <pc:sldMk cId="837056114" sldId="613"/>
        </pc:sldMkLst>
        <pc:spChg chg="add del mod">
          <ac:chgData name="edwin landivar" userId="ae2ac59f40d9f62d" providerId="LiveId" clId="{764F8FA4-648E-44B2-8F35-FE23A6EA062A}" dt="2019-06-19T20:05:06.067" v="14"/>
          <ac:spMkLst>
            <pc:docMk/>
            <pc:sldMk cId="837056114" sldId="613"/>
            <ac:spMk id="4" creationId="{A6486CAC-8904-4521-A69F-AF66790F50D7}"/>
          </ac:spMkLst>
        </pc:spChg>
        <pc:spChg chg="add del mod ord">
          <ac:chgData name="edwin landivar" userId="ae2ac59f40d9f62d" providerId="LiveId" clId="{764F8FA4-648E-44B2-8F35-FE23A6EA062A}" dt="2019-06-19T20:07:42.100" v="31" actId="478"/>
          <ac:spMkLst>
            <pc:docMk/>
            <pc:sldMk cId="837056114" sldId="613"/>
            <ac:spMk id="6" creationId="{C6D32F93-4C77-4164-AAEE-90A4F5ACF04A}"/>
          </ac:spMkLst>
        </pc:spChg>
        <pc:spChg chg="mod">
          <ac:chgData name="edwin landivar" userId="ae2ac59f40d9f62d" providerId="LiveId" clId="{764F8FA4-648E-44B2-8F35-FE23A6EA062A}" dt="2019-06-19T20:11:14.965" v="41" actId="122"/>
          <ac:spMkLst>
            <pc:docMk/>
            <pc:sldMk cId="837056114" sldId="613"/>
            <ac:spMk id="14" creationId="{00000000-0000-0000-0000-000000000000}"/>
          </ac:spMkLst>
        </pc:spChg>
        <pc:grpChg chg="mod ord">
          <ac:chgData name="edwin landivar" userId="ae2ac59f40d9f62d" providerId="LiveId" clId="{764F8FA4-648E-44B2-8F35-FE23A6EA062A}" dt="2019-06-19T20:10:54.003" v="36"/>
          <ac:grpSpMkLst>
            <pc:docMk/>
            <pc:sldMk cId="837056114" sldId="613"/>
            <ac:grpSpMk id="21" creationId="{00000000-0000-0000-0000-000000000000}"/>
          </ac:grpSpMkLst>
        </pc:grpChg>
        <pc:picChg chg="del">
          <ac:chgData name="edwin landivar" userId="ae2ac59f40d9f62d" providerId="LiveId" clId="{764F8FA4-648E-44B2-8F35-FE23A6EA062A}" dt="2019-06-19T20:06:28.752" v="24" actId="478"/>
          <ac:picMkLst>
            <pc:docMk/>
            <pc:sldMk cId="837056114" sldId="613"/>
            <ac:picMk id="2" creationId="{38EBE5E7-B1C7-7448-B44B-A1246E6867AB}"/>
          </ac:picMkLst>
        </pc:picChg>
        <pc:picChg chg="del mod">
          <ac:chgData name="edwin landivar" userId="ae2ac59f40d9f62d" providerId="LiveId" clId="{764F8FA4-648E-44B2-8F35-FE23A6EA062A}" dt="2019-06-19T20:04:52.458" v="13" actId="478"/>
          <ac:picMkLst>
            <pc:docMk/>
            <pc:sldMk cId="837056114" sldId="613"/>
            <ac:picMk id="24" creationId="{11EA7A57-D85A-4D34-934C-CB3A6C53232F}"/>
          </ac:picMkLst>
        </pc:picChg>
        <pc:picChg chg="add del">
          <ac:chgData name="edwin landivar" userId="ae2ac59f40d9f62d" providerId="LiveId" clId="{764F8FA4-648E-44B2-8F35-FE23A6EA062A}" dt="2019-06-19T20:05:11.421" v="15" actId="478"/>
          <ac:picMkLst>
            <pc:docMk/>
            <pc:sldMk cId="837056114" sldId="613"/>
            <ac:picMk id="2050" creationId="{2F723A5D-BC57-4E2A-96BF-5E7A071690BB}"/>
          </ac:picMkLst>
        </pc:picChg>
        <pc:picChg chg="add del mod">
          <ac:chgData name="edwin landivar" userId="ae2ac59f40d9f62d" providerId="LiveId" clId="{764F8FA4-648E-44B2-8F35-FE23A6EA062A}" dt="2019-06-19T20:07:07.604" v="25" actId="478"/>
          <ac:picMkLst>
            <pc:docMk/>
            <pc:sldMk cId="837056114" sldId="613"/>
            <ac:picMk id="2052" creationId="{7767D591-1A4C-432C-95DC-36AD2AC3A6B0}"/>
          </ac:picMkLst>
        </pc:picChg>
        <pc:picChg chg="add mod">
          <ac:chgData name="edwin landivar" userId="ae2ac59f40d9f62d" providerId="LiveId" clId="{764F8FA4-648E-44B2-8F35-FE23A6EA062A}" dt="2019-06-19T20:07:56.096" v="33" actId="14100"/>
          <ac:picMkLst>
            <pc:docMk/>
            <pc:sldMk cId="837056114" sldId="613"/>
            <ac:picMk id="2054" creationId="{9113860D-644B-41CD-9EC2-D850787973C8}"/>
          </ac:picMkLst>
        </pc:picChg>
      </pc:sldChg>
      <pc:sldChg chg="addSp delSp modSp delAnim">
        <pc:chgData name="edwin landivar" userId="ae2ac59f40d9f62d" providerId="LiveId" clId="{764F8FA4-648E-44B2-8F35-FE23A6EA062A}" dt="2019-06-19T20:49:35.251" v="368" actId="123"/>
        <pc:sldMkLst>
          <pc:docMk/>
          <pc:sldMk cId="1479977622" sldId="614"/>
        </pc:sldMkLst>
        <pc:spChg chg="add del mod">
          <ac:chgData name="edwin landivar" userId="ae2ac59f40d9f62d" providerId="LiveId" clId="{764F8FA4-648E-44B2-8F35-FE23A6EA062A}" dt="2019-06-19T20:09:58.709" v="35" actId="931"/>
          <ac:spMkLst>
            <pc:docMk/>
            <pc:sldMk cId="1479977622" sldId="614"/>
            <ac:spMk id="4" creationId="{F1574EFF-9CB6-4347-B3E6-24896D65AF29}"/>
          </ac:spMkLst>
        </pc:spChg>
        <pc:spChg chg="add del mod">
          <ac:chgData name="edwin landivar" userId="ae2ac59f40d9f62d" providerId="LiveId" clId="{764F8FA4-648E-44B2-8F35-FE23A6EA062A}" dt="2019-06-19T20:14:04.226" v="61" actId="478"/>
          <ac:spMkLst>
            <pc:docMk/>
            <pc:sldMk cId="1479977622" sldId="614"/>
            <ac:spMk id="7" creationId="{234B7143-486A-43F2-87C9-F71A5337FC77}"/>
          </ac:spMkLst>
        </pc:spChg>
        <pc:spChg chg="del">
          <ac:chgData name="edwin landivar" userId="ae2ac59f40d9f62d" providerId="LiveId" clId="{764F8FA4-648E-44B2-8F35-FE23A6EA062A}" dt="2019-06-19T20:19:58.931" v="120" actId="478"/>
          <ac:spMkLst>
            <pc:docMk/>
            <pc:sldMk cId="1479977622" sldId="614"/>
            <ac:spMk id="10" creationId="{00000000-0000-0000-0000-000000000000}"/>
          </ac:spMkLst>
        </pc:spChg>
        <pc:spChg chg="mod">
          <ac:chgData name="edwin landivar" userId="ae2ac59f40d9f62d" providerId="LiveId" clId="{764F8FA4-648E-44B2-8F35-FE23A6EA062A}" dt="2019-06-19T20:49:35.251" v="368" actId="123"/>
          <ac:spMkLst>
            <pc:docMk/>
            <pc:sldMk cId="1479977622" sldId="614"/>
            <ac:spMk id="11" creationId="{00000000-0000-0000-0000-000000000000}"/>
          </ac:spMkLst>
        </pc:spChg>
        <pc:picChg chg="del">
          <ac:chgData name="edwin landivar" userId="ae2ac59f40d9f62d" providerId="LiveId" clId="{764F8FA4-648E-44B2-8F35-FE23A6EA062A}" dt="2019-06-19T20:14:08.639" v="62" actId="478"/>
          <ac:picMkLst>
            <pc:docMk/>
            <pc:sldMk cId="1479977622" sldId="614"/>
            <ac:picMk id="2" creationId="{22564984-E033-A242-8093-05FCC2BE4EF7}"/>
          </ac:picMkLst>
        </pc:picChg>
        <pc:picChg chg="add del mod">
          <ac:chgData name="edwin landivar" userId="ae2ac59f40d9f62d" providerId="LiveId" clId="{764F8FA4-648E-44B2-8F35-FE23A6EA062A}" dt="2019-06-19T20:13:11.060" v="50"/>
          <ac:picMkLst>
            <pc:docMk/>
            <pc:sldMk cId="1479977622" sldId="614"/>
            <ac:picMk id="6" creationId="{FEB78DED-037E-4325-A81C-03BE3C161E6B}"/>
          </ac:picMkLst>
        </pc:picChg>
        <pc:picChg chg="del">
          <ac:chgData name="edwin landivar" userId="ae2ac59f40d9f62d" providerId="LiveId" clId="{764F8FA4-648E-44B2-8F35-FE23A6EA062A}" dt="2019-06-19T20:09:04.363" v="34" actId="478"/>
          <ac:picMkLst>
            <pc:docMk/>
            <pc:sldMk cId="1479977622" sldId="614"/>
            <ac:picMk id="17" creationId="{BB2F1B59-08DA-4B78-9205-ABD22DCFC46B}"/>
          </ac:picMkLst>
        </pc:picChg>
        <pc:picChg chg="add del mod">
          <ac:chgData name="edwin landivar" userId="ae2ac59f40d9f62d" providerId="LiveId" clId="{764F8FA4-648E-44B2-8F35-FE23A6EA062A}" dt="2019-06-19T20:18:26.595" v="111"/>
          <ac:picMkLst>
            <pc:docMk/>
            <pc:sldMk cId="1479977622" sldId="614"/>
            <ac:picMk id="3074" creationId="{2DF9B02D-00E6-4171-A3F1-6985DB594737}"/>
          </ac:picMkLst>
        </pc:picChg>
        <pc:picChg chg="add mod">
          <ac:chgData name="edwin landivar" userId="ae2ac59f40d9f62d" providerId="LiveId" clId="{764F8FA4-648E-44B2-8F35-FE23A6EA062A}" dt="2019-06-19T20:23:30.876" v="150" actId="14100"/>
          <ac:picMkLst>
            <pc:docMk/>
            <pc:sldMk cId="1479977622" sldId="614"/>
            <ac:picMk id="3076" creationId="{1B602EC8-6B49-4377-BEAB-8D9EE1E11304}"/>
          </ac:picMkLst>
        </pc:picChg>
        <pc:picChg chg="add del mod">
          <ac:chgData name="edwin landivar" userId="ae2ac59f40d9f62d" providerId="LiveId" clId="{764F8FA4-648E-44B2-8F35-FE23A6EA062A}" dt="2019-06-19T20:47:12.356" v="359" actId="478"/>
          <ac:picMkLst>
            <pc:docMk/>
            <pc:sldMk cId="1479977622" sldId="614"/>
            <ac:picMk id="3078" creationId="{D73877A7-EB19-4F94-A6C2-E6858CBE523F}"/>
          </ac:picMkLst>
        </pc:picChg>
        <pc:picChg chg="add mod">
          <ac:chgData name="edwin landivar" userId="ae2ac59f40d9f62d" providerId="LiveId" clId="{764F8FA4-648E-44B2-8F35-FE23A6EA062A}" dt="2019-06-19T20:49:29.087" v="367" actId="14100"/>
          <ac:picMkLst>
            <pc:docMk/>
            <pc:sldMk cId="1479977622" sldId="614"/>
            <ac:picMk id="3080" creationId="{CC6A24FD-83E9-4D17-B755-F98ABBAD1050}"/>
          </ac:picMkLst>
        </pc:picChg>
      </pc:sldChg>
      <pc:sldChg chg="addSp delSp modSp delAnim">
        <pc:chgData name="edwin landivar" userId="ae2ac59f40d9f62d" providerId="LiveId" clId="{764F8FA4-648E-44B2-8F35-FE23A6EA062A}" dt="2019-06-19T20:34:23.571" v="197" actId="1076"/>
        <pc:sldMkLst>
          <pc:docMk/>
          <pc:sldMk cId="668194125" sldId="616"/>
        </pc:sldMkLst>
        <pc:spChg chg="add del mod">
          <ac:chgData name="edwin landivar" userId="ae2ac59f40d9f62d" providerId="LiveId" clId="{764F8FA4-648E-44B2-8F35-FE23A6EA062A}" dt="2019-06-19T20:18:49.128" v="116" actId="478"/>
          <ac:spMkLst>
            <pc:docMk/>
            <pc:sldMk cId="668194125" sldId="616"/>
            <ac:spMk id="4" creationId="{DF0F692C-C09E-4415-AAB2-A10477F2D373}"/>
          </ac:spMkLst>
        </pc:spChg>
        <pc:spChg chg="mod">
          <ac:chgData name="edwin landivar" userId="ae2ac59f40d9f62d" providerId="LiveId" clId="{764F8FA4-648E-44B2-8F35-FE23A6EA062A}" dt="2019-06-19T20:34:23.571" v="197" actId="1076"/>
          <ac:spMkLst>
            <pc:docMk/>
            <pc:sldMk cId="668194125" sldId="616"/>
            <ac:spMk id="7" creationId="{1867828F-492D-4BF1-8A4E-822DF2FD5B9B}"/>
          </ac:spMkLst>
        </pc:spChg>
        <pc:picChg chg="del">
          <ac:chgData name="edwin landivar" userId="ae2ac59f40d9f62d" providerId="LiveId" clId="{764F8FA4-648E-44B2-8F35-FE23A6EA062A}" dt="2019-06-19T20:29:37.740" v="176" actId="478"/>
          <ac:picMkLst>
            <pc:docMk/>
            <pc:sldMk cId="668194125" sldId="616"/>
            <ac:picMk id="2" creationId="{B0E1A588-F8E3-664D-8E5B-E951A3998416}"/>
          </ac:picMkLst>
        </pc:picChg>
        <pc:picChg chg="del">
          <ac:chgData name="edwin landivar" userId="ae2ac59f40d9f62d" providerId="LiveId" clId="{764F8FA4-648E-44B2-8F35-FE23A6EA062A}" dt="2019-06-19T20:18:35.577" v="113" actId="478"/>
          <ac:picMkLst>
            <pc:docMk/>
            <pc:sldMk cId="668194125" sldId="616"/>
            <ac:picMk id="5" creationId="{FA21193C-B770-4E1C-A6B9-95B91058AB45}"/>
          </ac:picMkLst>
        </pc:picChg>
        <pc:picChg chg="add mod">
          <ac:chgData name="edwin landivar" userId="ae2ac59f40d9f62d" providerId="LiveId" clId="{764F8FA4-648E-44B2-8F35-FE23A6EA062A}" dt="2019-06-19T20:18:51.624" v="117" actId="1076"/>
          <ac:picMkLst>
            <pc:docMk/>
            <pc:sldMk cId="668194125" sldId="616"/>
            <ac:picMk id="9" creationId="{88CEFF72-D39A-4250-A217-0C8D632D660D}"/>
          </ac:picMkLst>
        </pc:picChg>
      </pc:sldChg>
      <pc:sldChg chg="addSp delSp modSp delAnim">
        <pc:chgData name="edwin landivar" userId="ae2ac59f40d9f62d" providerId="LiveId" clId="{764F8FA4-648E-44B2-8F35-FE23A6EA062A}" dt="2019-06-19T20:27:53.563" v="168" actId="478"/>
        <pc:sldMkLst>
          <pc:docMk/>
          <pc:sldMk cId="2599265895" sldId="619"/>
        </pc:sldMkLst>
        <pc:spChg chg="del topLvl">
          <ac:chgData name="edwin landivar" userId="ae2ac59f40d9f62d" providerId="LiveId" clId="{764F8FA4-648E-44B2-8F35-FE23A6EA062A}" dt="2019-06-19T20:22:31.884" v="138" actId="478"/>
          <ac:spMkLst>
            <pc:docMk/>
            <pc:sldMk cId="2599265895" sldId="619"/>
            <ac:spMk id="4" creationId="{00000000-0000-0000-0000-000000000000}"/>
          </ac:spMkLst>
        </pc:spChg>
        <pc:spChg chg="mod topLvl">
          <ac:chgData name="edwin landivar" userId="ae2ac59f40d9f62d" providerId="LiveId" clId="{764F8FA4-648E-44B2-8F35-FE23A6EA062A}" dt="2019-06-19T20:27:42.694" v="167" actId="108"/>
          <ac:spMkLst>
            <pc:docMk/>
            <pc:sldMk cId="2599265895" sldId="619"/>
            <ac:spMk id="27" creationId="{00000000-0000-0000-0000-000000000000}"/>
          </ac:spMkLst>
        </pc:spChg>
        <pc:grpChg chg="del mod">
          <ac:chgData name="edwin landivar" userId="ae2ac59f40d9f62d" providerId="LiveId" clId="{764F8FA4-648E-44B2-8F35-FE23A6EA062A}" dt="2019-06-19T20:22:31.884" v="138" actId="478"/>
          <ac:grpSpMkLst>
            <pc:docMk/>
            <pc:sldMk cId="2599265895" sldId="619"/>
            <ac:grpSpMk id="3" creationId="{00000000-0000-0000-0000-000000000000}"/>
          </ac:grpSpMkLst>
        </pc:grpChg>
        <pc:picChg chg="del">
          <ac:chgData name="edwin landivar" userId="ae2ac59f40d9f62d" providerId="LiveId" clId="{764F8FA4-648E-44B2-8F35-FE23A6EA062A}" dt="2019-06-19T20:27:53.563" v="168" actId="478"/>
          <ac:picMkLst>
            <pc:docMk/>
            <pc:sldMk cId="2599265895" sldId="619"/>
            <ac:picMk id="2" creationId="{ABB9614F-1AEB-DA44-97CF-2313CAFF3F4D}"/>
          </ac:picMkLst>
        </pc:picChg>
        <pc:picChg chg="del">
          <ac:chgData name="edwin landivar" userId="ae2ac59f40d9f62d" providerId="LiveId" clId="{764F8FA4-648E-44B2-8F35-FE23A6EA062A}" dt="2019-06-19T20:13:45.405" v="57" actId="478"/>
          <ac:picMkLst>
            <pc:docMk/>
            <pc:sldMk cId="2599265895" sldId="619"/>
            <ac:picMk id="5" creationId="{3CB745E9-B77D-4F09-90AA-B75D3894F989}"/>
          </ac:picMkLst>
        </pc:picChg>
        <pc:picChg chg="add mod">
          <ac:chgData name="edwin landivar" userId="ae2ac59f40d9f62d" providerId="LiveId" clId="{764F8FA4-648E-44B2-8F35-FE23A6EA062A}" dt="2019-06-19T20:13:53.994" v="60" actId="14100"/>
          <ac:picMkLst>
            <pc:docMk/>
            <pc:sldMk cId="2599265895" sldId="619"/>
            <ac:picMk id="8" creationId="{23D8E083-6FA6-45E6-8369-CA1A4E1C95AE}"/>
          </ac:picMkLst>
        </pc:picChg>
        <pc:picChg chg="add mod">
          <ac:chgData name="edwin landivar" userId="ae2ac59f40d9f62d" providerId="LiveId" clId="{764F8FA4-648E-44B2-8F35-FE23A6EA062A}" dt="2019-06-19T20:22:48.881" v="143" actId="167"/>
          <ac:picMkLst>
            <pc:docMk/>
            <pc:sldMk cId="2599265895" sldId="619"/>
            <ac:picMk id="4098" creationId="{25BCAE7C-829D-4980-9A6B-4CD97255EAE1}"/>
          </ac:picMkLst>
        </pc:picChg>
      </pc:sldChg>
      <pc:sldChg chg="addSp delSp modSp delAnim">
        <pc:chgData name="edwin landivar" userId="ae2ac59f40d9f62d" providerId="LiveId" clId="{764F8FA4-648E-44B2-8F35-FE23A6EA062A}" dt="2019-06-19T20:46:31.445" v="357" actId="20577"/>
        <pc:sldMkLst>
          <pc:docMk/>
          <pc:sldMk cId="3481045880" sldId="622"/>
        </pc:sldMkLst>
        <pc:spChg chg="add del mod">
          <ac:chgData name="edwin landivar" userId="ae2ac59f40d9f62d" providerId="LiveId" clId="{764F8FA4-648E-44B2-8F35-FE23A6EA062A}" dt="2019-06-19T20:45:15.865" v="345" actId="931"/>
          <ac:spMkLst>
            <pc:docMk/>
            <pc:sldMk cId="3481045880" sldId="622"/>
            <ac:spMk id="4" creationId="{33592C24-610F-45B7-AB10-410347ED2EFF}"/>
          </ac:spMkLst>
        </pc:spChg>
        <pc:spChg chg="mod">
          <ac:chgData name="edwin landivar" userId="ae2ac59f40d9f62d" providerId="LiveId" clId="{764F8FA4-648E-44B2-8F35-FE23A6EA062A}" dt="2019-06-19T20:46:31.445" v="357" actId="20577"/>
          <ac:spMkLst>
            <pc:docMk/>
            <pc:sldMk cId="3481045880" sldId="622"/>
            <ac:spMk id="14" creationId="{00000000-0000-0000-0000-000000000000}"/>
          </ac:spMkLst>
        </pc:spChg>
        <pc:grpChg chg="mod">
          <ac:chgData name="edwin landivar" userId="ae2ac59f40d9f62d" providerId="LiveId" clId="{764F8FA4-648E-44B2-8F35-FE23A6EA062A}" dt="2019-06-19T20:46:02.468" v="351"/>
          <ac:grpSpMkLst>
            <pc:docMk/>
            <pc:sldMk cId="3481045880" sldId="622"/>
            <ac:grpSpMk id="21" creationId="{00000000-0000-0000-0000-000000000000}"/>
          </ac:grpSpMkLst>
        </pc:grpChg>
        <pc:picChg chg="del">
          <ac:chgData name="edwin landivar" userId="ae2ac59f40d9f62d" providerId="LiveId" clId="{764F8FA4-648E-44B2-8F35-FE23A6EA062A}" dt="2019-06-19T20:44:05.543" v="341" actId="478"/>
          <ac:picMkLst>
            <pc:docMk/>
            <pc:sldMk cId="3481045880" sldId="622"/>
            <ac:picMk id="2" creationId="{58EAFA90-E42C-2646-8CAA-EFE4DDCFFB13}"/>
          </ac:picMkLst>
        </pc:picChg>
        <pc:picChg chg="add mod ord">
          <ac:chgData name="edwin landivar" userId="ae2ac59f40d9f62d" providerId="LiveId" clId="{764F8FA4-648E-44B2-8F35-FE23A6EA062A}" dt="2019-06-19T20:45:22.802" v="347" actId="167"/>
          <ac:picMkLst>
            <pc:docMk/>
            <pc:sldMk cId="3481045880" sldId="622"/>
            <ac:picMk id="8" creationId="{0E45CBAA-788F-4380-8FEB-97D07807B2DD}"/>
          </ac:picMkLst>
        </pc:picChg>
        <pc:picChg chg="del">
          <ac:chgData name="edwin landivar" userId="ae2ac59f40d9f62d" providerId="LiveId" clId="{764F8FA4-648E-44B2-8F35-FE23A6EA062A}" dt="2019-06-19T20:45:06.609" v="344" actId="478"/>
          <ac:picMkLst>
            <pc:docMk/>
            <pc:sldMk cId="3481045880" sldId="622"/>
            <ac:picMk id="17" creationId="{296CE8A5-2F56-483A-838B-6C7DD97D484C}"/>
          </ac:picMkLst>
        </pc:picChg>
      </pc:sldChg>
    </pc:docChg>
  </pc:docChgLst>
  <pc:docChgLst>
    <pc:chgData name="edwin landivar" userId="ae2ac59f40d9f62d" providerId="LiveId" clId="{4817F9CE-3F79-4D88-8C50-88759DE96766}"/>
    <pc:docChg chg="undo custSel modSld">
      <pc:chgData name="edwin landivar" userId="ae2ac59f40d9f62d" providerId="LiveId" clId="{4817F9CE-3F79-4D88-8C50-88759DE96766}" dt="2019-07-17T21:42:30.281" v="381" actId="1076"/>
      <pc:docMkLst>
        <pc:docMk/>
      </pc:docMkLst>
      <pc:sldChg chg="addSp delSp modSp">
        <pc:chgData name="edwin landivar" userId="ae2ac59f40d9f62d" providerId="LiveId" clId="{4817F9CE-3F79-4D88-8C50-88759DE96766}" dt="2019-07-17T21:16:29.165" v="206" actId="1076"/>
        <pc:sldMkLst>
          <pc:docMk/>
          <pc:sldMk cId="3378895467" sldId="606"/>
        </pc:sldMkLst>
        <pc:spChg chg="mod">
          <ac:chgData name="edwin landivar" userId="ae2ac59f40d9f62d" providerId="LiveId" clId="{4817F9CE-3F79-4D88-8C50-88759DE96766}" dt="2019-07-17T21:14:56.121" v="200"/>
          <ac:spMkLst>
            <pc:docMk/>
            <pc:sldMk cId="3378895467" sldId="606"/>
            <ac:spMk id="5" creationId="{00000000-0000-0000-0000-000000000000}"/>
          </ac:spMkLst>
        </pc:spChg>
        <pc:picChg chg="del">
          <ac:chgData name="edwin landivar" userId="ae2ac59f40d9f62d" providerId="LiveId" clId="{4817F9CE-3F79-4D88-8C50-88759DE96766}" dt="2019-07-17T20:49:26.077" v="0" actId="478"/>
          <ac:picMkLst>
            <pc:docMk/>
            <pc:sldMk cId="3378895467" sldId="606"/>
            <ac:picMk id="6" creationId="{ADE62816-4C31-49BE-A0FB-9345C0A44FDC}"/>
          </ac:picMkLst>
        </pc:picChg>
        <pc:picChg chg="mod">
          <ac:chgData name="edwin landivar" userId="ae2ac59f40d9f62d" providerId="LiveId" clId="{4817F9CE-3F79-4D88-8C50-88759DE96766}" dt="2019-07-17T21:14:40.089" v="199" actId="1076"/>
          <ac:picMkLst>
            <pc:docMk/>
            <pc:sldMk cId="3378895467" sldId="606"/>
            <ac:picMk id="9" creationId="{1DDF43C9-818A-4983-8A28-01D63F1E5AC3}"/>
          </ac:picMkLst>
        </pc:picChg>
        <pc:picChg chg="add mod">
          <ac:chgData name="edwin landivar" userId="ae2ac59f40d9f62d" providerId="LiveId" clId="{4817F9CE-3F79-4D88-8C50-88759DE96766}" dt="2019-07-17T21:16:29.165" v="206" actId="1076"/>
          <ac:picMkLst>
            <pc:docMk/>
            <pc:sldMk cId="3378895467" sldId="606"/>
            <ac:picMk id="1026" creationId="{0CC1715A-9E77-4E90-98F3-ECCD973A6843}"/>
          </ac:picMkLst>
        </pc:picChg>
      </pc:sldChg>
      <pc:sldChg chg="addSp delSp modSp">
        <pc:chgData name="edwin landivar" userId="ae2ac59f40d9f62d" providerId="LiveId" clId="{4817F9CE-3F79-4D88-8C50-88759DE96766}" dt="2019-07-17T21:18:16.744" v="224" actId="1076"/>
        <pc:sldMkLst>
          <pc:docMk/>
          <pc:sldMk cId="837056114" sldId="613"/>
        </pc:sldMkLst>
        <pc:spChg chg="mod">
          <ac:chgData name="edwin landivar" userId="ae2ac59f40d9f62d" providerId="LiveId" clId="{4817F9CE-3F79-4D88-8C50-88759DE96766}" dt="2019-07-17T20:50:58.776" v="7" actId="20577"/>
          <ac:spMkLst>
            <pc:docMk/>
            <pc:sldMk cId="837056114" sldId="613"/>
            <ac:spMk id="14" creationId="{00000000-0000-0000-0000-000000000000}"/>
          </ac:spMkLst>
        </pc:spChg>
        <pc:spChg chg="add del mod">
          <ac:chgData name="edwin landivar" userId="ae2ac59f40d9f62d" providerId="LiveId" clId="{4817F9CE-3F79-4D88-8C50-88759DE96766}" dt="2019-07-17T21:18:16.744" v="224" actId="1076"/>
          <ac:spMkLst>
            <pc:docMk/>
            <pc:sldMk cId="837056114" sldId="613"/>
            <ac:spMk id="15" creationId="{00000000-0000-0000-0000-000000000000}"/>
          </ac:spMkLst>
        </pc:spChg>
        <pc:grpChg chg="mod">
          <ac:chgData name="edwin landivar" userId="ae2ac59f40d9f62d" providerId="LiveId" clId="{4817F9CE-3F79-4D88-8C50-88759DE96766}" dt="2019-07-17T20:50:07.869" v="1"/>
          <ac:grpSpMkLst>
            <pc:docMk/>
            <pc:sldMk cId="837056114" sldId="613"/>
            <ac:grpSpMk id="21" creationId="{00000000-0000-0000-0000-000000000000}"/>
          </ac:grpSpMkLst>
        </pc:grpChg>
        <pc:picChg chg="add mod">
          <ac:chgData name="edwin landivar" userId="ae2ac59f40d9f62d" providerId="LiveId" clId="{4817F9CE-3F79-4D88-8C50-88759DE96766}" dt="2019-07-17T21:18:12.824" v="223" actId="14100"/>
          <ac:picMkLst>
            <pc:docMk/>
            <pc:sldMk cId="837056114" sldId="613"/>
            <ac:picMk id="2" creationId="{30876573-B946-4A3A-8A34-5DB2E11B0E54}"/>
          </ac:picMkLst>
        </pc:picChg>
        <pc:picChg chg="del">
          <ac:chgData name="edwin landivar" userId="ae2ac59f40d9f62d" providerId="LiveId" clId="{4817F9CE-3F79-4D88-8C50-88759DE96766}" dt="2019-07-17T21:16:39.560" v="211" actId="478"/>
          <ac:picMkLst>
            <pc:docMk/>
            <pc:sldMk cId="837056114" sldId="613"/>
            <ac:picMk id="2050" creationId="{17E10F28-54D3-40EA-A5E5-11A7383727DD}"/>
          </ac:picMkLst>
        </pc:picChg>
      </pc:sldChg>
      <pc:sldChg chg="addSp delSp modSp modNotesTx">
        <pc:chgData name="edwin landivar" userId="ae2ac59f40d9f62d" providerId="LiveId" clId="{4817F9CE-3F79-4D88-8C50-88759DE96766}" dt="2019-07-17T21:30:24.317" v="278" actId="167"/>
        <pc:sldMkLst>
          <pc:docMk/>
          <pc:sldMk cId="1479977622" sldId="614"/>
        </pc:sldMkLst>
        <pc:spChg chg="add mod ord">
          <ac:chgData name="edwin landivar" userId="ae2ac59f40d9f62d" providerId="LiveId" clId="{4817F9CE-3F79-4D88-8C50-88759DE96766}" dt="2019-07-17T21:30:10.718" v="276" actId="167"/>
          <ac:spMkLst>
            <pc:docMk/>
            <pc:sldMk cId="1479977622" sldId="614"/>
            <ac:spMk id="11" creationId="{5C0431FB-EEE5-4DAD-9396-1B2799383766}"/>
          </ac:spMkLst>
        </pc:spChg>
        <pc:spChg chg="mod">
          <ac:chgData name="edwin landivar" userId="ae2ac59f40d9f62d" providerId="LiveId" clId="{4817F9CE-3F79-4D88-8C50-88759DE96766}" dt="2019-07-17T20:54:54.818" v="14" actId="1076"/>
          <ac:spMkLst>
            <pc:docMk/>
            <pc:sldMk cId="1479977622" sldId="614"/>
            <ac:spMk id="12" creationId="{FDA60557-BA79-460F-BF5F-4FA86BF69E8D}"/>
          </ac:spMkLst>
        </pc:spChg>
        <pc:grpChg chg="mod">
          <ac:chgData name="edwin landivar" userId="ae2ac59f40d9f62d" providerId="LiveId" clId="{4817F9CE-3F79-4D88-8C50-88759DE96766}" dt="2019-07-17T20:53:51.983" v="8"/>
          <ac:grpSpMkLst>
            <pc:docMk/>
            <pc:sldMk cId="1479977622" sldId="614"/>
            <ac:grpSpMk id="7" creationId="{6A2EE282-3F0E-48E3-8A4C-4C198B8FBCBE}"/>
          </ac:grpSpMkLst>
        </pc:grpChg>
        <pc:picChg chg="add mod">
          <ac:chgData name="edwin landivar" userId="ae2ac59f40d9f62d" providerId="LiveId" clId="{4817F9CE-3F79-4D88-8C50-88759DE96766}" dt="2019-07-17T21:30:20.133" v="277" actId="167"/>
          <ac:picMkLst>
            <pc:docMk/>
            <pc:sldMk cId="1479977622" sldId="614"/>
            <ac:picMk id="2" creationId="{621E66A0-BD02-4040-BDFB-422AA205628E}"/>
          </ac:picMkLst>
        </pc:picChg>
        <pc:picChg chg="add mod ord modCrop">
          <ac:chgData name="edwin landivar" userId="ae2ac59f40d9f62d" providerId="LiveId" clId="{4817F9CE-3F79-4D88-8C50-88759DE96766}" dt="2019-07-17T21:30:24.317" v="278" actId="167"/>
          <ac:picMkLst>
            <pc:docMk/>
            <pc:sldMk cId="1479977622" sldId="614"/>
            <ac:picMk id="4" creationId="{BAB2FD27-BFD6-45AE-A6D9-7FADFB760707}"/>
          </ac:picMkLst>
        </pc:picChg>
        <pc:picChg chg="del mod">
          <ac:chgData name="edwin landivar" userId="ae2ac59f40d9f62d" providerId="LiveId" clId="{4817F9CE-3F79-4D88-8C50-88759DE96766}" dt="2019-07-17T21:18:35.561" v="228" actId="478"/>
          <ac:picMkLst>
            <pc:docMk/>
            <pc:sldMk cId="1479977622" sldId="614"/>
            <ac:picMk id="3074" creationId="{61B35E24-3EB2-42EF-BC93-4A665870E3EF}"/>
          </ac:picMkLst>
        </pc:picChg>
      </pc:sldChg>
      <pc:sldChg chg="addSp delSp modSp">
        <pc:chgData name="edwin landivar" userId="ae2ac59f40d9f62d" providerId="LiveId" clId="{4817F9CE-3F79-4D88-8C50-88759DE96766}" dt="2019-07-17T21:36:14.376" v="333" actId="1076"/>
        <pc:sldMkLst>
          <pc:docMk/>
          <pc:sldMk cId="668194125" sldId="616"/>
        </pc:sldMkLst>
        <pc:spChg chg="mod">
          <ac:chgData name="edwin landivar" userId="ae2ac59f40d9f62d" providerId="LiveId" clId="{4817F9CE-3F79-4D88-8C50-88759DE96766}" dt="2019-07-17T21:36:14.376" v="333" actId="1076"/>
          <ac:spMkLst>
            <pc:docMk/>
            <pc:sldMk cId="668194125" sldId="616"/>
            <ac:spMk id="7" creationId="{1867828F-492D-4BF1-8A4E-822DF2FD5B9B}"/>
          </ac:spMkLst>
        </pc:spChg>
        <pc:spChg chg="mod">
          <ac:chgData name="edwin landivar" userId="ae2ac59f40d9f62d" providerId="LiveId" clId="{4817F9CE-3F79-4D88-8C50-88759DE96766}" dt="2019-07-17T21:35:55.765" v="330" actId="1076"/>
          <ac:spMkLst>
            <pc:docMk/>
            <pc:sldMk cId="668194125" sldId="616"/>
            <ac:spMk id="8" creationId="{00000000-0000-0000-0000-000000000000}"/>
          </ac:spMkLst>
        </pc:spChg>
        <pc:spChg chg="mod">
          <ac:chgData name="edwin landivar" userId="ae2ac59f40d9f62d" providerId="LiveId" clId="{4817F9CE-3F79-4D88-8C50-88759DE96766}" dt="2019-07-17T21:35:51.781" v="329" actId="1076"/>
          <ac:spMkLst>
            <pc:docMk/>
            <pc:sldMk cId="668194125" sldId="616"/>
            <ac:spMk id="11" creationId="{000A3D02-EEEC-4528-90F1-EF34E378C585}"/>
          </ac:spMkLst>
        </pc:spChg>
        <pc:picChg chg="del">
          <ac:chgData name="edwin landivar" userId="ae2ac59f40d9f62d" providerId="LiveId" clId="{4817F9CE-3F79-4D88-8C50-88759DE96766}" dt="2019-07-17T21:33:51.267" v="316" actId="478"/>
          <ac:picMkLst>
            <pc:docMk/>
            <pc:sldMk cId="668194125" sldId="616"/>
            <ac:picMk id="3" creationId="{CDEBD535-209A-490E-99F1-3B1A797B1813}"/>
          </ac:picMkLst>
        </pc:picChg>
        <pc:picChg chg="add del mod">
          <ac:chgData name="edwin landivar" userId="ae2ac59f40d9f62d" providerId="LiveId" clId="{4817F9CE-3F79-4D88-8C50-88759DE96766}" dt="2019-07-17T21:34:36.405" v="320" actId="478"/>
          <ac:picMkLst>
            <pc:docMk/>
            <pc:sldMk cId="668194125" sldId="616"/>
            <ac:picMk id="5122" creationId="{FDBAA3F6-4B72-4D61-B8F7-98CB35987325}"/>
          </ac:picMkLst>
        </pc:picChg>
        <pc:picChg chg="add mod">
          <ac:chgData name="edwin landivar" userId="ae2ac59f40d9f62d" providerId="LiveId" clId="{4817F9CE-3F79-4D88-8C50-88759DE96766}" dt="2019-07-17T21:35:49.334" v="328" actId="167"/>
          <ac:picMkLst>
            <pc:docMk/>
            <pc:sldMk cId="668194125" sldId="616"/>
            <ac:picMk id="5124" creationId="{A63C7ABA-C7F3-4B8B-9386-D16EA40628C2}"/>
          </ac:picMkLst>
        </pc:picChg>
      </pc:sldChg>
      <pc:sldChg chg="addSp delSp modSp modNotesTx">
        <pc:chgData name="edwin landivar" userId="ae2ac59f40d9f62d" providerId="LiveId" clId="{4817F9CE-3F79-4D88-8C50-88759DE96766}" dt="2019-07-17T21:33:38.820" v="312" actId="1076"/>
        <pc:sldMkLst>
          <pc:docMk/>
          <pc:sldMk cId="2599265895" sldId="619"/>
        </pc:sldMkLst>
        <pc:spChg chg="del mod">
          <ac:chgData name="edwin landivar" userId="ae2ac59f40d9f62d" providerId="LiveId" clId="{4817F9CE-3F79-4D88-8C50-88759DE96766}" dt="2019-07-17T21:33:33.725" v="311" actId="478"/>
          <ac:spMkLst>
            <pc:docMk/>
            <pc:sldMk cId="2599265895" sldId="619"/>
            <ac:spMk id="2" creationId="{65A7E11F-DF5A-4A09-A3C4-EBD10079B248}"/>
          </ac:spMkLst>
        </pc:spChg>
        <pc:spChg chg="mod">
          <ac:chgData name="edwin landivar" userId="ae2ac59f40d9f62d" providerId="LiveId" clId="{4817F9CE-3F79-4D88-8C50-88759DE96766}" dt="2019-07-17T21:06:02.660" v="142" actId="1076"/>
          <ac:spMkLst>
            <pc:docMk/>
            <pc:sldMk cId="2599265895" sldId="619"/>
            <ac:spMk id="7" creationId="{00000000-0000-0000-0000-000000000000}"/>
          </ac:spMkLst>
        </pc:spChg>
        <pc:spChg chg="mod ord">
          <ac:chgData name="edwin landivar" userId="ae2ac59f40d9f62d" providerId="LiveId" clId="{4817F9CE-3F79-4D88-8C50-88759DE96766}" dt="2019-07-17T21:33:18.892" v="308" actId="1076"/>
          <ac:spMkLst>
            <pc:docMk/>
            <pc:sldMk cId="2599265895" sldId="619"/>
            <ac:spMk id="9" creationId="{227275EF-EC61-4770-89C0-348F5818FF93}"/>
          </ac:spMkLst>
        </pc:spChg>
        <pc:spChg chg="mod">
          <ac:chgData name="edwin landivar" userId="ae2ac59f40d9f62d" providerId="LiveId" clId="{4817F9CE-3F79-4D88-8C50-88759DE96766}" dt="2019-07-17T21:33:38.820" v="312" actId="1076"/>
          <ac:spMkLst>
            <pc:docMk/>
            <pc:sldMk cId="2599265895" sldId="619"/>
            <ac:spMk id="27" creationId="{00000000-0000-0000-0000-000000000000}"/>
          </ac:spMkLst>
        </pc:spChg>
        <pc:picChg chg="add mod ord">
          <ac:chgData name="edwin landivar" userId="ae2ac59f40d9f62d" providerId="LiveId" clId="{4817F9CE-3F79-4D88-8C50-88759DE96766}" dt="2019-07-17T21:32:58.146" v="303" actId="14100"/>
          <ac:picMkLst>
            <pc:docMk/>
            <pc:sldMk cId="2599265895" sldId="619"/>
            <ac:picMk id="4" creationId="{729774FF-BABC-4FE9-9218-CCA38429086D}"/>
          </ac:picMkLst>
        </pc:picChg>
        <pc:picChg chg="del">
          <ac:chgData name="edwin landivar" userId="ae2ac59f40d9f62d" providerId="LiveId" clId="{4817F9CE-3F79-4D88-8C50-88759DE96766}" dt="2019-07-17T21:31:45.592" v="290" actId="478"/>
          <ac:picMkLst>
            <pc:docMk/>
            <pc:sldMk cId="2599265895" sldId="619"/>
            <ac:picMk id="6146" creationId="{1B4362EF-45C4-4768-A649-BDDF8FCD55AB}"/>
          </ac:picMkLst>
        </pc:picChg>
      </pc:sldChg>
      <pc:sldChg chg="addSp delSp modSp">
        <pc:chgData name="edwin landivar" userId="ae2ac59f40d9f62d" providerId="LiveId" clId="{4817F9CE-3F79-4D88-8C50-88759DE96766}" dt="2019-07-17T21:42:30.281" v="381" actId="1076"/>
        <pc:sldMkLst>
          <pc:docMk/>
          <pc:sldMk cId="3481045880" sldId="622"/>
        </pc:sldMkLst>
        <pc:spChg chg="add del mod">
          <ac:chgData name="edwin landivar" userId="ae2ac59f40d9f62d" providerId="LiveId" clId="{4817F9CE-3F79-4D88-8C50-88759DE96766}" dt="2019-07-17T21:42:18.056" v="378" actId="931"/>
          <ac:spMkLst>
            <pc:docMk/>
            <pc:sldMk cId="3481045880" sldId="622"/>
            <ac:spMk id="3" creationId="{4ACEED41-21A2-4030-8863-B9BF4D93514E}"/>
          </ac:spMkLst>
        </pc:spChg>
        <pc:spChg chg="mod">
          <ac:chgData name="edwin landivar" userId="ae2ac59f40d9f62d" providerId="LiveId" clId="{4817F9CE-3F79-4D88-8C50-88759DE96766}" dt="2019-07-17T21:14:27.635" v="198" actId="20577"/>
          <ac:spMkLst>
            <pc:docMk/>
            <pc:sldMk cId="3481045880" sldId="622"/>
            <ac:spMk id="14" creationId="{00000000-0000-0000-0000-000000000000}"/>
          </ac:spMkLst>
        </pc:spChg>
        <pc:spChg chg="mod">
          <ac:chgData name="edwin landivar" userId="ae2ac59f40d9f62d" providerId="LiveId" clId="{4817F9CE-3F79-4D88-8C50-88759DE96766}" dt="2019-07-17T21:42:26.867" v="380" actId="1076"/>
          <ac:spMkLst>
            <pc:docMk/>
            <pc:sldMk cId="3481045880" sldId="622"/>
            <ac:spMk id="15" creationId="{00000000-0000-0000-0000-000000000000}"/>
          </ac:spMkLst>
        </pc:spChg>
        <pc:grpChg chg="mod">
          <ac:chgData name="edwin landivar" userId="ae2ac59f40d9f62d" providerId="LiveId" clId="{4817F9CE-3F79-4D88-8C50-88759DE96766}" dt="2019-07-17T21:42:30.281" v="381" actId="1076"/>
          <ac:grpSpMkLst>
            <pc:docMk/>
            <pc:sldMk cId="3481045880" sldId="622"/>
            <ac:grpSpMk id="21" creationId="{00000000-0000-0000-0000-000000000000}"/>
          </ac:grpSpMkLst>
        </pc:grpChg>
        <pc:picChg chg="add mod ord">
          <ac:chgData name="edwin landivar" userId="ae2ac59f40d9f62d" providerId="LiveId" clId="{4817F9CE-3F79-4D88-8C50-88759DE96766}" dt="2019-07-17T21:42:21.629" v="379" actId="167"/>
          <ac:picMkLst>
            <pc:docMk/>
            <pc:sldMk cId="3481045880" sldId="622"/>
            <ac:picMk id="6" creationId="{2B25933D-C12D-4DA3-89F1-E2773B3BCC8F}"/>
          </ac:picMkLst>
        </pc:picChg>
        <pc:picChg chg="del">
          <ac:chgData name="edwin landivar" userId="ae2ac59f40d9f62d" providerId="LiveId" clId="{4817F9CE-3F79-4D88-8C50-88759DE96766}" dt="2019-07-17T21:42:05.986" v="377" actId="478"/>
          <ac:picMkLst>
            <pc:docMk/>
            <pc:sldMk cId="3481045880" sldId="622"/>
            <ac:picMk id="12" creationId="{5A87D9BB-37CC-4813-8F57-6FBC502D4626}"/>
          </ac:picMkLst>
        </pc:picChg>
      </pc:sldChg>
      <pc:sldChg chg="addSp delSp modSp modNotesTx">
        <pc:chgData name="edwin landivar" userId="ae2ac59f40d9f62d" providerId="LiveId" clId="{4817F9CE-3F79-4D88-8C50-88759DE96766}" dt="2019-07-17T21:41:34.252" v="374" actId="1076"/>
        <pc:sldMkLst>
          <pc:docMk/>
          <pc:sldMk cId="149751213" sldId="625"/>
        </pc:sldMkLst>
        <pc:spChg chg="mod">
          <ac:chgData name="edwin landivar" userId="ae2ac59f40d9f62d" providerId="LiveId" clId="{4817F9CE-3F79-4D88-8C50-88759DE96766}" dt="2019-07-17T21:41:34.252" v="374" actId="1076"/>
          <ac:spMkLst>
            <pc:docMk/>
            <pc:sldMk cId="149751213" sldId="625"/>
            <ac:spMk id="6" creationId="{5A029062-0B40-4469-A9C2-00C47831E7F0}"/>
          </ac:spMkLst>
        </pc:spChg>
        <pc:spChg chg="mod">
          <ac:chgData name="edwin landivar" userId="ae2ac59f40d9f62d" providerId="LiveId" clId="{4817F9CE-3F79-4D88-8C50-88759DE96766}" dt="2019-07-17T21:41:31.813" v="373" actId="1076"/>
          <ac:spMkLst>
            <pc:docMk/>
            <pc:sldMk cId="149751213" sldId="625"/>
            <ac:spMk id="7" creationId="{B0369C6B-D18C-4CCF-81D5-91F16F2021B5}"/>
          </ac:spMkLst>
        </pc:spChg>
        <pc:picChg chg="del">
          <ac:chgData name="edwin landivar" userId="ae2ac59f40d9f62d" providerId="LiveId" clId="{4817F9CE-3F79-4D88-8C50-88759DE96766}" dt="2019-07-17T21:39:05.152" v="354" actId="478"/>
          <ac:picMkLst>
            <pc:docMk/>
            <pc:sldMk cId="149751213" sldId="625"/>
            <ac:picMk id="3" creationId="{5D10D3DA-91F7-49DA-8F18-CF63E88ED941}"/>
          </ac:picMkLst>
        </pc:picChg>
        <pc:picChg chg="add mod ord">
          <ac:chgData name="edwin landivar" userId="ae2ac59f40d9f62d" providerId="LiveId" clId="{4817F9CE-3F79-4D88-8C50-88759DE96766}" dt="2019-07-17T21:39:35.275" v="365" actId="167"/>
          <ac:picMkLst>
            <pc:docMk/>
            <pc:sldMk cId="149751213" sldId="625"/>
            <ac:picMk id="4" creationId="{AC115390-275D-4795-9635-59AAEACF939F}"/>
          </ac:picMkLst>
        </pc:picChg>
        <pc:picChg chg="del">
          <ac:chgData name="edwin landivar" userId="ae2ac59f40d9f62d" providerId="LiveId" clId="{4817F9CE-3F79-4D88-8C50-88759DE96766}" dt="2019-07-17T21:39:13.481" v="358" actId="478"/>
          <ac:picMkLst>
            <pc:docMk/>
            <pc:sldMk cId="149751213" sldId="625"/>
            <ac:picMk id="5" creationId="{CB4253DA-5D13-4C2C-BB1C-0B09A8000DBB}"/>
          </ac:picMkLst>
        </pc:picChg>
        <pc:picChg chg="add mod">
          <ac:chgData name="edwin landivar" userId="ae2ac59f40d9f62d" providerId="LiveId" clId="{4817F9CE-3F79-4D88-8C50-88759DE96766}" dt="2019-07-17T21:41:20.962" v="372" actId="167"/>
          <ac:picMkLst>
            <pc:docMk/>
            <pc:sldMk cId="149751213" sldId="625"/>
            <ac:picMk id="7170" creationId="{AA5B6D83-32DC-4691-A5F0-2C8A44E37B67}"/>
          </ac:picMkLst>
        </pc:picChg>
      </pc:sldChg>
    </pc:docChg>
  </pc:docChgLst>
  <pc:docChgLst>
    <pc:chgData name="edwin landivar" userId="ae2ac59f40d9f62d" providerId="LiveId" clId="{B621E86E-C289-4120-BC8E-DC6B50980CE6}"/>
    <pc:docChg chg="undo delSld modSld">
      <pc:chgData name="edwin landivar" userId="ae2ac59f40d9f62d" providerId="LiveId" clId="{B621E86E-C289-4120-BC8E-DC6B50980CE6}" dt="2019-07-21T21:08:22.255" v="252" actId="1076"/>
      <pc:docMkLst>
        <pc:docMk/>
      </pc:docMkLst>
      <pc:sldChg chg="addSp delSp modSp modNotesTx">
        <pc:chgData name="edwin landivar" userId="ae2ac59f40d9f62d" providerId="LiveId" clId="{B621E86E-C289-4120-BC8E-DC6B50980CE6}" dt="2019-07-21T21:08:22.255" v="252" actId="1076"/>
        <pc:sldMkLst>
          <pc:docMk/>
          <pc:sldMk cId="3378895467" sldId="606"/>
        </pc:sldMkLst>
        <pc:spChg chg="add del mod">
          <ac:chgData name="edwin landivar" userId="ae2ac59f40d9f62d" providerId="LiveId" clId="{B621E86E-C289-4120-BC8E-DC6B50980CE6}" dt="2019-07-21T20:24:10.179" v="12"/>
          <ac:spMkLst>
            <pc:docMk/>
            <pc:sldMk cId="3378895467" sldId="606"/>
            <ac:spMk id="4" creationId="{5ED10ADA-4BCE-4323-B41F-67A3028FA47B}"/>
          </ac:spMkLst>
        </pc:spChg>
        <pc:spChg chg="mod">
          <ac:chgData name="edwin landivar" userId="ae2ac59f40d9f62d" providerId="LiveId" clId="{B621E86E-C289-4120-BC8E-DC6B50980CE6}" dt="2019-07-21T20:23:08.307" v="4" actId="20577"/>
          <ac:spMkLst>
            <pc:docMk/>
            <pc:sldMk cId="3378895467" sldId="606"/>
            <ac:spMk id="5" creationId="{00000000-0000-0000-0000-000000000000}"/>
          </ac:spMkLst>
        </pc:spChg>
        <pc:picChg chg="del">
          <ac:chgData name="edwin landivar" userId="ae2ac59f40d9f62d" providerId="LiveId" clId="{B621E86E-C289-4120-BC8E-DC6B50980CE6}" dt="2019-07-21T20:23:21.119" v="5" actId="478"/>
          <ac:picMkLst>
            <pc:docMk/>
            <pc:sldMk cId="3378895467" sldId="606"/>
            <ac:picMk id="2" creationId="{8DB45A18-9C8B-4EDC-907A-F476374B35D3}"/>
          </ac:picMkLst>
        </pc:picChg>
        <pc:picChg chg="add mod">
          <ac:chgData name="edwin landivar" userId="ae2ac59f40d9f62d" providerId="LiveId" clId="{B621E86E-C289-4120-BC8E-DC6B50980CE6}" dt="2019-07-21T21:08:22.255" v="252" actId="1076"/>
          <ac:picMkLst>
            <pc:docMk/>
            <pc:sldMk cId="3378895467" sldId="606"/>
            <ac:picMk id="7" creationId="{4AC1B59E-7397-41E3-82E5-E8B257EC4621}"/>
          </ac:picMkLst>
        </pc:picChg>
      </pc:sldChg>
      <pc:sldChg chg="addSp delSp modSp">
        <pc:chgData name="edwin landivar" userId="ae2ac59f40d9f62d" providerId="LiveId" clId="{B621E86E-C289-4120-BC8E-DC6B50980CE6}" dt="2019-07-21T21:03:42.938" v="228" actId="1076"/>
        <pc:sldMkLst>
          <pc:docMk/>
          <pc:sldMk cId="837056114" sldId="613"/>
        </pc:sldMkLst>
        <pc:spChg chg="mod">
          <ac:chgData name="edwin landivar" userId="ae2ac59f40d9f62d" providerId="LiveId" clId="{B621E86E-C289-4120-BC8E-DC6B50980CE6}" dt="2019-07-21T20:26:33.545" v="35" actId="20577"/>
          <ac:spMkLst>
            <pc:docMk/>
            <pc:sldMk cId="837056114" sldId="613"/>
            <ac:spMk id="14" creationId="{00000000-0000-0000-0000-000000000000}"/>
          </ac:spMkLst>
        </pc:spChg>
        <pc:spChg chg="mod">
          <ac:chgData name="edwin landivar" userId="ae2ac59f40d9f62d" providerId="LiveId" clId="{B621E86E-C289-4120-BC8E-DC6B50980CE6}" dt="2019-07-21T21:03:42.938" v="228" actId="1076"/>
          <ac:spMkLst>
            <pc:docMk/>
            <pc:sldMk cId="837056114" sldId="613"/>
            <ac:spMk id="15" creationId="{00000000-0000-0000-0000-000000000000}"/>
          </ac:spMkLst>
        </pc:spChg>
        <pc:grpChg chg="mod">
          <ac:chgData name="edwin landivar" userId="ae2ac59f40d9f62d" providerId="LiveId" clId="{B621E86E-C289-4120-BC8E-DC6B50980CE6}" dt="2019-07-21T20:44:36.419" v="111" actId="1076"/>
          <ac:grpSpMkLst>
            <pc:docMk/>
            <pc:sldMk cId="837056114" sldId="613"/>
            <ac:grpSpMk id="21" creationId="{00000000-0000-0000-0000-000000000000}"/>
          </ac:grpSpMkLst>
        </pc:grpChg>
        <pc:picChg chg="del">
          <ac:chgData name="edwin landivar" userId="ae2ac59f40d9f62d" providerId="LiveId" clId="{B621E86E-C289-4120-BC8E-DC6B50980CE6}" dt="2019-07-21T20:38:04.996" v="93" actId="478"/>
          <ac:picMkLst>
            <pc:docMk/>
            <pc:sldMk cId="837056114" sldId="613"/>
            <ac:picMk id="2" creationId="{07ECC910-AAFD-4C8A-9795-30FBD526EA5C}"/>
          </ac:picMkLst>
        </pc:picChg>
        <pc:picChg chg="add del mod">
          <ac:chgData name="edwin landivar" userId="ae2ac59f40d9f62d" providerId="LiveId" clId="{B621E86E-C289-4120-BC8E-DC6B50980CE6}" dt="2019-07-21T21:03:28.070" v="224" actId="478"/>
          <ac:picMkLst>
            <pc:docMk/>
            <pc:sldMk cId="837056114" sldId="613"/>
            <ac:picMk id="2050" creationId="{6E8B7DAF-4771-449C-A25E-E95645FA572F}"/>
          </ac:picMkLst>
        </pc:picChg>
        <pc:picChg chg="add del mod">
          <ac:chgData name="edwin landivar" userId="ae2ac59f40d9f62d" providerId="LiveId" clId="{B621E86E-C289-4120-BC8E-DC6B50980CE6}" dt="2019-07-21T21:03:24.289" v="222" actId="478"/>
          <ac:picMkLst>
            <pc:docMk/>
            <pc:sldMk cId="837056114" sldId="613"/>
            <ac:picMk id="2052" creationId="{A2D546E5-6CC2-4952-AA2A-F2CDB1FCEEE6}"/>
          </ac:picMkLst>
        </pc:picChg>
        <pc:picChg chg="add mod">
          <ac:chgData name="edwin landivar" userId="ae2ac59f40d9f62d" providerId="LiveId" clId="{B621E86E-C289-4120-BC8E-DC6B50980CE6}" dt="2019-07-21T21:03:40.185" v="227" actId="167"/>
          <ac:picMkLst>
            <pc:docMk/>
            <pc:sldMk cId="837056114" sldId="613"/>
            <ac:picMk id="2054" creationId="{2CE2CC95-867C-40C4-85EC-C677F25D8414}"/>
          </ac:picMkLst>
        </pc:picChg>
      </pc:sldChg>
      <pc:sldChg chg="addSp delSp modSp">
        <pc:chgData name="edwin landivar" userId="ae2ac59f40d9f62d" providerId="LiveId" clId="{B621E86E-C289-4120-BC8E-DC6B50980CE6}" dt="2019-07-21T20:46:22.763" v="122" actId="1076"/>
        <pc:sldMkLst>
          <pc:docMk/>
          <pc:sldMk cId="1479977622" sldId="614"/>
        </pc:sldMkLst>
        <pc:spChg chg="mod">
          <ac:chgData name="edwin landivar" userId="ae2ac59f40d9f62d" providerId="LiveId" clId="{B621E86E-C289-4120-BC8E-DC6B50980CE6}" dt="2019-07-21T20:46:22.763" v="122" actId="1076"/>
          <ac:spMkLst>
            <pc:docMk/>
            <pc:sldMk cId="1479977622" sldId="614"/>
            <ac:spMk id="11" creationId="{5C0431FB-EEE5-4DAD-9396-1B2799383766}"/>
          </ac:spMkLst>
        </pc:spChg>
        <pc:spChg chg="mod">
          <ac:chgData name="edwin landivar" userId="ae2ac59f40d9f62d" providerId="LiveId" clId="{B621E86E-C289-4120-BC8E-DC6B50980CE6}" dt="2019-07-21T20:28:33.385" v="57" actId="6549"/>
          <ac:spMkLst>
            <pc:docMk/>
            <pc:sldMk cId="1479977622" sldId="614"/>
            <ac:spMk id="12" creationId="{FDA60557-BA79-460F-BF5F-4FA86BF69E8D}"/>
          </ac:spMkLst>
        </pc:spChg>
        <pc:grpChg chg="mod">
          <ac:chgData name="edwin landivar" userId="ae2ac59f40d9f62d" providerId="LiveId" clId="{B621E86E-C289-4120-BC8E-DC6B50980CE6}" dt="2019-07-21T20:27:16.255" v="36"/>
          <ac:grpSpMkLst>
            <pc:docMk/>
            <pc:sldMk cId="1479977622" sldId="614"/>
            <ac:grpSpMk id="7" creationId="{6A2EE282-3F0E-48E3-8A4C-4C198B8FBCBE}"/>
          </ac:grpSpMkLst>
        </pc:grpChg>
        <pc:picChg chg="del">
          <ac:chgData name="edwin landivar" userId="ae2ac59f40d9f62d" providerId="LiveId" clId="{B621E86E-C289-4120-BC8E-DC6B50980CE6}" dt="2019-07-21T20:45:44.201" v="114" actId="478"/>
          <ac:picMkLst>
            <pc:docMk/>
            <pc:sldMk cId="1479977622" sldId="614"/>
            <ac:picMk id="4" creationId="{D8CC2A63-BA8D-43C7-A086-AB919CFFD1E8}"/>
          </ac:picMkLst>
        </pc:picChg>
        <pc:picChg chg="add mod">
          <ac:chgData name="edwin landivar" userId="ae2ac59f40d9f62d" providerId="LiveId" clId="{B621E86E-C289-4120-BC8E-DC6B50980CE6}" dt="2019-07-21T20:46:13.096" v="121" actId="167"/>
          <ac:picMkLst>
            <pc:docMk/>
            <pc:sldMk cId="1479977622" sldId="614"/>
            <ac:picMk id="3074" creationId="{B47A4126-9E4F-4EB8-BC20-74F763070BA8}"/>
          </ac:picMkLst>
        </pc:picChg>
      </pc:sldChg>
      <pc:sldChg chg="addSp delSp modSp">
        <pc:chgData name="edwin landivar" userId="ae2ac59f40d9f62d" providerId="LiveId" clId="{B621E86E-C289-4120-BC8E-DC6B50980CE6}" dt="2019-07-21T20:54:44.174" v="166" actId="14100"/>
        <pc:sldMkLst>
          <pc:docMk/>
          <pc:sldMk cId="668194125" sldId="616"/>
        </pc:sldMkLst>
        <pc:spChg chg="mod">
          <ac:chgData name="edwin landivar" userId="ae2ac59f40d9f62d" providerId="LiveId" clId="{B621E86E-C289-4120-BC8E-DC6B50980CE6}" dt="2019-07-21T20:54:44.174" v="166" actId="14100"/>
          <ac:spMkLst>
            <pc:docMk/>
            <pc:sldMk cId="668194125" sldId="616"/>
            <ac:spMk id="7" creationId="{1867828F-492D-4BF1-8A4E-822DF2FD5B9B}"/>
          </ac:spMkLst>
        </pc:spChg>
        <pc:spChg chg="mod">
          <ac:chgData name="edwin landivar" userId="ae2ac59f40d9f62d" providerId="LiveId" clId="{B621E86E-C289-4120-BC8E-DC6B50980CE6}" dt="2019-07-21T20:53:58.394" v="164" actId="1076"/>
          <ac:spMkLst>
            <pc:docMk/>
            <pc:sldMk cId="668194125" sldId="616"/>
            <ac:spMk id="11" creationId="{000A3D02-EEEC-4528-90F1-EF34E378C585}"/>
          </ac:spMkLst>
        </pc:spChg>
        <pc:picChg chg="add mod">
          <ac:chgData name="edwin landivar" userId="ae2ac59f40d9f62d" providerId="LiveId" clId="{B621E86E-C289-4120-BC8E-DC6B50980CE6}" dt="2019-07-21T20:53:55.329" v="163" actId="167"/>
          <ac:picMkLst>
            <pc:docMk/>
            <pc:sldMk cId="668194125" sldId="616"/>
            <ac:picMk id="5122" creationId="{FCA2EFCC-2231-4CE7-A97A-54B3023ED9F7}"/>
          </ac:picMkLst>
        </pc:picChg>
        <pc:picChg chg="del">
          <ac:chgData name="edwin landivar" userId="ae2ac59f40d9f62d" providerId="LiveId" clId="{B621E86E-C289-4120-BC8E-DC6B50980CE6}" dt="2019-07-21T20:53:35.396" v="157" actId="478"/>
          <ac:picMkLst>
            <pc:docMk/>
            <pc:sldMk cId="668194125" sldId="616"/>
            <ac:picMk id="5126" creationId="{488206CB-C998-4820-9627-50FBC8AEF031}"/>
          </ac:picMkLst>
        </pc:picChg>
      </pc:sldChg>
      <pc:sldChg chg="addSp delSp modSp">
        <pc:chgData name="edwin landivar" userId="ae2ac59f40d9f62d" providerId="LiveId" clId="{B621E86E-C289-4120-BC8E-DC6B50980CE6}" dt="2019-07-21T20:52:09.290" v="155" actId="14100"/>
        <pc:sldMkLst>
          <pc:docMk/>
          <pc:sldMk cId="2599265895" sldId="619"/>
        </pc:sldMkLst>
        <pc:spChg chg="mod">
          <ac:chgData name="edwin landivar" userId="ae2ac59f40d9f62d" providerId="LiveId" clId="{B621E86E-C289-4120-BC8E-DC6B50980CE6}" dt="2019-07-21T20:52:09.290" v="155" actId="14100"/>
          <ac:spMkLst>
            <pc:docMk/>
            <pc:sldMk cId="2599265895" sldId="619"/>
            <ac:spMk id="7" creationId="{00000000-0000-0000-0000-000000000000}"/>
          </ac:spMkLst>
        </pc:spChg>
        <pc:spChg chg="mod">
          <ac:chgData name="edwin landivar" userId="ae2ac59f40d9f62d" providerId="LiveId" clId="{B621E86E-C289-4120-BC8E-DC6B50980CE6}" dt="2019-07-21T20:51:30.010" v="144" actId="1076"/>
          <ac:spMkLst>
            <pc:docMk/>
            <pc:sldMk cId="2599265895" sldId="619"/>
            <ac:spMk id="9" creationId="{227275EF-EC61-4770-89C0-348F5818FF93}"/>
          </ac:spMkLst>
        </pc:spChg>
        <pc:spChg chg="mod">
          <ac:chgData name="edwin landivar" userId="ae2ac59f40d9f62d" providerId="LiveId" clId="{B621E86E-C289-4120-BC8E-DC6B50980CE6}" dt="2019-07-21T20:52:01.779" v="153" actId="1076"/>
          <ac:spMkLst>
            <pc:docMk/>
            <pc:sldMk cId="2599265895" sldId="619"/>
            <ac:spMk id="27" creationId="{00000000-0000-0000-0000-000000000000}"/>
          </ac:spMkLst>
        </pc:spChg>
        <pc:picChg chg="add mod">
          <ac:chgData name="edwin landivar" userId="ae2ac59f40d9f62d" providerId="LiveId" clId="{B621E86E-C289-4120-BC8E-DC6B50980CE6}" dt="2019-07-21T20:51:20.525" v="142" actId="167"/>
          <ac:picMkLst>
            <pc:docMk/>
            <pc:sldMk cId="2599265895" sldId="619"/>
            <ac:picMk id="4098" creationId="{0C835824-64FC-4DB6-B3E5-4ACB5E76B8F6}"/>
          </ac:picMkLst>
        </pc:picChg>
        <pc:picChg chg="del">
          <ac:chgData name="edwin landivar" userId="ae2ac59f40d9f62d" providerId="LiveId" clId="{B621E86E-C289-4120-BC8E-DC6B50980CE6}" dt="2019-07-21T20:49:16.143" v="134" actId="478"/>
          <ac:picMkLst>
            <pc:docMk/>
            <pc:sldMk cId="2599265895" sldId="619"/>
            <ac:picMk id="10242" creationId="{AC2FE947-9287-425E-8629-CB6AD13785A3}"/>
          </ac:picMkLst>
        </pc:picChg>
      </pc:sldChg>
      <pc:sldChg chg="addSp delSp modSp">
        <pc:chgData name="edwin landivar" userId="ae2ac59f40d9f62d" providerId="LiveId" clId="{B621E86E-C289-4120-BC8E-DC6B50980CE6}" dt="2019-07-21T21:08:10.891" v="250" actId="1076"/>
        <pc:sldMkLst>
          <pc:docMk/>
          <pc:sldMk cId="3481045880" sldId="622"/>
        </pc:sldMkLst>
        <pc:spChg chg="mod">
          <ac:chgData name="edwin landivar" userId="ae2ac59f40d9f62d" providerId="LiveId" clId="{B621E86E-C289-4120-BC8E-DC6B50980CE6}" dt="2019-07-21T20:36:10.891" v="91" actId="1076"/>
          <ac:spMkLst>
            <pc:docMk/>
            <pc:sldMk cId="3481045880" sldId="622"/>
            <ac:spMk id="14" creationId="{00000000-0000-0000-0000-000000000000}"/>
          </ac:spMkLst>
        </pc:spChg>
        <pc:spChg chg="mod">
          <ac:chgData name="edwin landivar" userId="ae2ac59f40d9f62d" providerId="LiveId" clId="{B621E86E-C289-4120-BC8E-DC6B50980CE6}" dt="2019-07-21T21:08:08.274" v="249" actId="1076"/>
          <ac:spMkLst>
            <pc:docMk/>
            <pc:sldMk cId="3481045880" sldId="622"/>
            <ac:spMk id="15" creationId="{00000000-0000-0000-0000-000000000000}"/>
          </ac:spMkLst>
        </pc:spChg>
        <pc:grpChg chg="mod">
          <ac:chgData name="edwin landivar" userId="ae2ac59f40d9f62d" providerId="LiveId" clId="{B621E86E-C289-4120-BC8E-DC6B50980CE6}" dt="2019-07-21T21:08:10.891" v="250" actId="1076"/>
          <ac:grpSpMkLst>
            <pc:docMk/>
            <pc:sldMk cId="3481045880" sldId="622"/>
            <ac:grpSpMk id="21" creationId="{00000000-0000-0000-0000-000000000000}"/>
          </ac:grpSpMkLst>
        </pc:grpChg>
        <pc:picChg chg="add mod">
          <ac:chgData name="edwin landivar" userId="ae2ac59f40d9f62d" providerId="LiveId" clId="{B621E86E-C289-4120-BC8E-DC6B50980CE6}" dt="2019-07-21T21:08:05.033" v="248" actId="167"/>
          <ac:picMkLst>
            <pc:docMk/>
            <pc:sldMk cId="3481045880" sldId="622"/>
            <ac:picMk id="9218" creationId="{95D60719-7703-466A-9D96-178F5CF853AF}"/>
          </ac:picMkLst>
        </pc:picChg>
        <pc:picChg chg="del">
          <ac:chgData name="edwin landivar" userId="ae2ac59f40d9f62d" providerId="LiveId" clId="{B621E86E-C289-4120-BC8E-DC6B50980CE6}" dt="2019-07-21T21:06:51.800" v="242" actId="478"/>
          <ac:picMkLst>
            <pc:docMk/>
            <pc:sldMk cId="3481045880" sldId="622"/>
            <ac:picMk id="9220" creationId="{76B5913A-5B6D-4BDF-8FE6-DE34DC74FA7C}"/>
          </ac:picMkLst>
        </pc:picChg>
      </pc:sldChg>
      <pc:sldChg chg="addSp delSp modSp">
        <pc:chgData name="edwin landivar" userId="ae2ac59f40d9f62d" providerId="LiveId" clId="{B621E86E-C289-4120-BC8E-DC6B50980CE6}" dt="2019-07-21T21:01:11.186" v="210" actId="1076"/>
        <pc:sldMkLst>
          <pc:docMk/>
          <pc:sldMk cId="149751213" sldId="625"/>
        </pc:sldMkLst>
        <pc:spChg chg="mod">
          <ac:chgData name="edwin landivar" userId="ae2ac59f40d9f62d" providerId="LiveId" clId="{B621E86E-C289-4120-BC8E-DC6B50980CE6}" dt="2019-07-21T21:01:11.186" v="210" actId="1076"/>
          <ac:spMkLst>
            <pc:docMk/>
            <pc:sldMk cId="149751213" sldId="625"/>
            <ac:spMk id="6" creationId="{5A029062-0B40-4469-A9C2-00C47831E7F0}"/>
          </ac:spMkLst>
        </pc:spChg>
        <pc:spChg chg="mod">
          <ac:chgData name="edwin landivar" userId="ae2ac59f40d9f62d" providerId="LiveId" clId="{B621E86E-C289-4120-BC8E-DC6B50980CE6}" dt="2019-07-21T21:00:31.482" v="203" actId="1076"/>
          <ac:spMkLst>
            <pc:docMk/>
            <pc:sldMk cId="149751213" sldId="625"/>
            <ac:spMk id="7" creationId="{B0369C6B-D18C-4CCF-81D5-91F16F2021B5}"/>
          </ac:spMkLst>
        </pc:spChg>
        <pc:spChg chg="mod">
          <ac:chgData name="edwin landivar" userId="ae2ac59f40d9f62d" providerId="LiveId" clId="{B621E86E-C289-4120-BC8E-DC6B50980CE6}" dt="2019-07-21T21:00:34.826" v="204" actId="14100"/>
          <ac:spMkLst>
            <pc:docMk/>
            <pc:sldMk cId="149751213" sldId="625"/>
            <ac:spMk id="12" creationId="{00000000-0000-0000-0000-000000000000}"/>
          </ac:spMkLst>
        </pc:spChg>
        <pc:picChg chg="add mod">
          <ac:chgData name="edwin landivar" userId="ae2ac59f40d9f62d" providerId="LiveId" clId="{B621E86E-C289-4120-BC8E-DC6B50980CE6}" dt="2019-07-21T21:01:07.402" v="209" actId="1076"/>
          <ac:picMkLst>
            <pc:docMk/>
            <pc:sldMk cId="149751213" sldId="625"/>
            <ac:picMk id="2" creationId="{0BB1133F-2252-47E7-97E5-95782171E4DC}"/>
          </ac:picMkLst>
        </pc:picChg>
        <pc:picChg chg="del">
          <ac:chgData name="edwin landivar" userId="ae2ac59f40d9f62d" providerId="LiveId" clId="{B621E86E-C289-4120-BC8E-DC6B50980CE6}" dt="2019-07-21T20:58:08.026" v="181" actId="478"/>
          <ac:picMkLst>
            <pc:docMk/>
            <pc:sldMk cId="149751213" sldId="625"/>
            <ac:picMk id="7170" creationId="{942754A0-AAE4-4C8A-BFE4-C6B19EA3CBDD}"/>
          </ac:picMkLst>
        </pc:picChg>
      </pc:sldChg>
      <pc:sldChg chg="addSp delSp modSp">
        <pc:chgData name="edwin landivar" userId="ae2ac59f40d9f62d" providerId="LiveId" clId="{B621E86E-C289-4120-BC8E-DC6B50980CE6}" dt="2019-07-21T21:06:39.586" v="239" actId="1076"/>
        <pc:sldMkLst>
          <pc:docMk/>
          <pc:sldMk cId="3202398856" sldId="626"/>
        </pc:sldMkLst>
        <pc:spChg chg="mod">
          <ac:chgData name="edwin landivar" userId="ae2ac59f40d9f62d" providerId="LiveId" clId="{B621E86E-C289-4120-BC8E-DC6B50980CE6}" dt="2019-07-21T21:06:39.586" v="239" actId="1076"/>
          <ac:spMkLst>
            <pc:docMk/>
            <pc:sldMk cId="3202398856" sldId="626"/>
            <ac:spMk id="6" creationId="{5A029062-0B40-4469-A9C2-00C47831E7F0}"/>
          </ac:spMkLst>
        </pc:spChg>
        <pc:spChg chg="mod">
          <ac:chgData name="edwin landivar" userId="ae2ac59f40d9f62d" providerId="LiveId" clId="{B621E86E-C289-4120-BC8E-DC6B50980CE6}" dt="2019-07-21T20:35:24.922" v="82" actId="2710"/>
          <ac:spMkLst>
            <pc:docMk/>
            <pc:sldMk cId="3202398856" sldId="626"/>
            <ac:spMk id="7" creationId="{B0369C6B-D18C-4CCF-81D5-91F16F2021B5}"/>
          </ac:spMkLst>
        </pc:spChg>
        <pc:picChg chg="del">
          <ac:chgData name="edwin landivar" userId="ae2ac59f40d9f62d" providerId="LiveId" clId="{B621E86E-C289-4120-BC8E-DC6B50980CE6}" dt="2019-07-21T21:01:48.305" v="212" actId="478"/>
          <ac:picMkLst>
            <pc:docMk/>
            <pc:sldMk cId="3202398856" sldId="626"/>
            <ac:picMk id="2" creationId="{AACC758C-5742-4A63-932F-D54B42B757E2}"/>
          </ac:picMkLst>
        </pc:picChg>
        <pc:picChg chg="add del mod">
          <ac:chgData name="edwin landivar" userId="ae2ac59f40d9f62d" providerId="LiveId" clId="{B621E86E-C289-4120-BC8E-DC6B50980CE6}" dt="2019-07-21T21:02:47.292" v="215" actId="478"/>
          <ac:picMkLst>
            <pc:docMk/>
            <pc:sldMk cId="3202398856" sldId="626"/>
            <ac:picMk id="8194" creationId="{4E6361C9-75BD-4640-9452-7C4B5EBAC0E3}"/>
          </ac:picMkLst>
        </pc:picChg>
        <pc:picChg chg="add mod">
          <ac:chgData name="edwin landivar" userId="ae2ac59f40d9f62d" providerId="LiveId" clId="{B621E86E-C289-4120-BC8E-DC6B50980CE6}" dt="2019-07-21T21:06:37.018" v="238" actId="167"/>
          <ac:picMkLst>
            <pc:docMk/>
            <pc:sldMk cId="3202398856" sldId="626"/>
            <ac:picMk id="8196" creationId="{57CA6951-822E-4D54-B7ED-5F840E9E0452}"/>
          </ac:picMkLst>
        </pc:picChg>
      </pc:sldChg>
    </pc:docChg>
  </pc:docChgLst>
  <pc:docChgLst>
    <pc:chgData name="edwin landivar" userId="ae2ac59f40d9f62d" providerId="LiveId" clId="{2BF3D952-0F69-42AB-BB4B-F7F95F8A2256}"/>
    <pc:docChg chg="custSel delSld modSld">
      <pc:chgData name="edwin landivar" userId="ae2ac59f40d9f62d" providerId="LiveId" clId="{2BF3D952-0F69-42AB-BB4B-F7F95F8A2256}" dt="2019-08-02T16:00:10.496" v="409" actId="113"/>
      <pc:docMkLst>
        <pc:docMk/>
      </pc:docMkLst>
      <pc:sldChg chg="addSp delSp modSp modNotesTx">
        <pc:chgData name="edwin landivar" userId="ae2ac59f40d9f62d" providerId="LiveId" clId="{2BF3D952-0F69-42AB-BB4B-F7F95F8A2256}" dt="2019-08-02T15:10:39.049" v="321"/>
        <pc:sldMkLst>
          <pc:docMk/>
          <pc:sldMk cId="3378895467" sldId="606"/>
        </pc:sldMkLst>
        <pc:spChg chg="mod">
          <ac:chgData name="edwin landivar" userId="ae2ac59f40d9f62d" providerId="LiveId" clId="{2BF3D952-0F69-42AB-BB4B-F7F95F8A2256}" dt="2019-08-02T14:08:57.068" v="5" actId="20577"/>
          <ac:spMkLst>
            <pc:docMk/>
            <pc:sldMk cId="3378895467" sldId="606"/>
            <ac:spMk id="5" creationId="{00000000-0000-0000-0000-000000000000}"/>
          </ac:spMkLst>
        </pc:spChg>
        <pc:picChg chg="add del mod">
          <ac:chgData name="edwin landivar" userId="ae2ac59f40d9f62d" providerId="LiveId" clId="{2BF3D952-0F69-42AB-BB4B-F7F95F8A2256}" dt="2019-08-02T15:10:16.591" v="320" actId="478"/>
          <ac:picMkLst>
            <pc:docMk/>
            <pc:sldMk cId="3378895467" sldId="606"/>
            <ac:picMk id="1026" creationId="{073520D3-FF86-4595-B578-26AF7C48A8C0}"/>
          </ac:picMkLst>
        </pc:picChg>
        <pc:picChg chg="add">
          <ac:chgData name="edwin landivar" userId="ae2ac59f40d9f62d" providerId="LiveId" clId="{2BF3D952-0F69-42AB-BB4B-F7F95F8A2256}" dt="2019-08-02T15:10:39.049" v="321"/>
          <ac:picMkLst>
            <pc:docMk/>
            <pc:sldMk cId="3378895467" sldId="606"/>
            <ac:picMk id="1028" creationId="{AAABE096-0B83-4FFC-A884-9DACF7160BE6}"/>
          </ac:picMkLst>
        </pc:picChg>
        <pc:picChg chg="del">
          <ac:chgData name="edwin landivar" userId="ae2ac59f40d9f62d" providerId="LiveId" clId="{2BF3D952-0F69-42AB-BB4B-F7F95F8A2256}" dt="2019-08-02T14:57:19.479" v="281" actId="478"/>
          <ac:picMkLst>
            <pc:docMk/>
            <pc:sldMk cId="3378895467" sldId="606"/>
            <ac:picMk id="1030" creationId="{A6E106B1-5264-4FA8-BBBC-D3711DD81B10}"/>
          </ac:picMkLst>
        </pc:picChg>
      </pc:sldChg>
      <pc:sldChg chg="addSp delSp modSp">
        <pc:chgData name="edwin landivar" userId="ae2ac59f40d9f62d" providerId="LiveId" clId="{2BF3D952-0F69-42AB-BB4B-F7F95F8A2256}" dt="2019-08-02T15:07:25.031" v="316" actId="1076"/>
        <pc:sldMkLst>
          <pc:docMk/>
          <pc:sldMk cId="837056114" sldId="613"/>
        </pc:sldMkLst>
        <pc:spChg chg="mod">
          <ac:chgData name="edwin landivar" userId="ae2ac59f40d9f62d" providerId="LiveId" clId="{2BF3D952-0F69-42AB-BB4B-F7F95F8A2256}" dt="2019-08-02T14:15:13.538" v="49" actId="20577"/>
          <ac:spMkLst>
            <pc:docMk/>
            <pc:sldMk cId="837056114" sldId="613"/>
            <ac:spMk id="14" creationId="{00000000-0000-0000-0000-000000000000}"/>
          </ac:spMkLst>
        </pc:spChg>
        <pc:spChg chg="mod">
          <ac:chgData name="edwin landivar" userId="ae2ac59f40d9f62d" providerId="LiveId" clId="{2BF3D952-0F69-42AB-BB4B-F7F95F8A2256}" dt="2019-08-02T15:07:25.031" v="316" actId="1076"/>
          <ac:spMkLst>
            <pc:docMk/>
            <pc:sldMk cId="837056114" sldId="613"/>
            <ac:spMk id="15" creationId="{00000000-0000-0000-0000-000000000000}"/>
          </ac:spMkLst>
        </pc:spChg>
        <pc:grpChg chg="mod">
          <ac:chgData name="edwin landivar" userId="ae2ac59f40d9f62d" providerId="LiveId" clId="{2BF3D952-0F69-42AB-BB4B-F7F95F8A2256}" dt="2019-08-02T14:13:28.481" v="7"/>
          <ac:grpSpMkLst>
            <pc:docMk/>
            <pc:sldMk cId="837056114" sldId="613"/>
            <ac:grpSpMk id="21" creationId="{00000000-0000-0000-0000-000000000000}"/>
          </ac:grpSpMkLst>
        </pc:grpChg>
        <pc:picChg chg="add mod">
          <ac:chgData name="edwin landivar" userId="ae2ac59f40d9f62d" providerId="LiveId" clId="{2BF3D952-0F69-42AB-BB4B-F7F95F8A2256}" dt="2019-08-02T15:07:21.276" v="315" actId="167"/>
          <ac:picMkLst>
            <pc:docMk/>
            <pc:sldMk cId="837056114" sldId="613"/>
            <ac:picMk id="2" creationId="{E6453B45-8842-4B9F-B57F-D4BB7B5A61CF}"/>
          </ac:picMkLst>
        </pc:picChg>
        <pc:picChg chg="del">
          <ac:chgData name="edwin landivar" userId="ae2ac59f40d9f62d" providerId="LiveId" clId="{2BF3D952-0F69-42AB-BB4B-F7F95F8A2256}" dt="2019-08-02T14:57:28.422" v="283" actId="478"/>
          <ac:picMkLst>
            <pc:docMk/>
            <pc:sldMk cId="837056114" sldId="613"/>
            <ac:picMk id="2050" creationId="{B405902F-6851-4303-91DE-39113601C85D}"/>
          </ac:picMkLst>
        </pc:picChg>
      </pc:sldChg>
      <pc:sldChg chg="addSp delSp modSp modNotesTx">
        <pc:chgData name="edwin landivar" userId="ae2ac59f40d9f62d" providerId="LiveId" clId="{2BF3D952-0F69-42AB-BB4B-F7F95F8A2256}" dt="2019-08-02T15:08:40.045" v="319" actId="1076"/>
        <pc:sldMkLst>
          <pc:docMk/>
          <pc:sldMk cId="1479977622" sldId="614"/>
        </pc:sldMkLst>
        <pc:spChg chg="mod">
          <ac:chgData name="edwin landivar" userId="ae2ac59f40d9f62d" providerId="LiveId" clId="{2BF3D952-0F69-42AB-BB4B-F7F95F8A2256}" dt="2019-08-02T14:26:18.805" v="98" actId="1076"/>
          <ac:spMkLst>
            <pc:docMk/>
            <pc:sldMk cId="1479977622" sldId="614"/>
            <ac:spMk id="10" creationId="{B79F5B80-9173-4780-8ABB-39C0302D06F1}"/>
          </ac:spMkLst>
        </pc:spChg>
        <pc:spChg chg="mod">
          <ac:chgData name="edwin landivar" userId="ae2ac59f40d9f62d" providerId="LiveId" clId="{2BF3D952-0F69-42AB-BB4B-F7F95F8A2256}" dt="2019-08-02T15:08:40.045" v="319" actId="1076"/>
          <ac:spMkLst>
            <pc:docMk/>
            <pc:sldMk cId="1479977622" sldId="614"/>
            <ac:spMk id="11" creationId="{5C0431FB-EEE5-4DAD-9396-1B2799383766}"/>
          </ac:spMkLst>
        </pc:spChg>
        <pc:spChg chg="mod">
          <ac:chgData name="edwin landivar" userId="ae2ac59f40d9f62d" providerId="LiveId" clId="{2BF3D952-0F69-42AB-BB4B-F7F95F8A2256}" dt="2019-08-02T14:26:03.996" v="93" actId="120"/>
          <ac:spMkLst>
            <pc:docMk/>
            <pc:sldMk cId="1479977622" sldId="614"/>
            <ac:spMk id="12" creationId="{FDA60557-BA79-460F-BF5F-4FA86BF69E8D}"/>
          </ac:spMkLst>
        </pc:spChg>
        <pc:grpChg chg="mod">
          <ac:chgData name="edwin landivar" userId="ae2ac59f40d9f62d" providerId="LiveId" clId="{2BF3D952-0F69-42AB-BB4B-F7F95F8A2256}" dt="2019-08-02T14:17:18.815" v="53"/>
          <ac:grpSpMkLst>
            <pc:docMk/>
            <pc:sldMk cId="1479977622" sldId="614"/>
            <ac:grpSpMk id="7" creationId="{6A2EE282-3F0E-48E3-8A4C-4C198B8FBCBE}"/>
          </ac:grpSpMkLst>
        </pc:grpChg>
        <pc:picChg chg="add mod">
          <ac:chgData name="edwin landivar" userId="ae2ac59f40d9f62d" providerId="LiveId" clId="{2BF3D952-0F69-42AB-BB4B-F7F95F8A2256}" dt="2019-08-02T15:08:35.551" v="318" actId="167"/>
          <ac:picMkLst>
            <pc:docMk/>
            <pc:sldMk cId="1479977622" sldId="614"/>
            <ac:picMk id="2" creationId="{4C04F989-A6D1-4D87-B786-015BB26C7BCD}"/>
          </ac:picMkLst>
        </pc:picChg>
        <pc:picChg chg="del">
          <ac:chgData name="edwin landivar" userId="ae2ac59f40d9f62d" providerId="LiveId" clId="{2BF3D952-0F69-42AB-BB4B-F7F95F8A2256}" dt="2019-08-02T14:57:34.782" v="285" actId="478"/>
          <ac:picMkLst>
            <pc:docMk/>
            <pc:sldMk cId="1479977622" sldId="614"/>
            <ac:picMk id="3074" creationId="{C97BF0F5-EF99-4F85-A48F-D630E7C61955}"/>
          </ac:picMkLst>
        </pc:picChg>
      </pc:sldChg>
      <pc:sldChg chg="addSp delSp modSp modNotesTx">
        <pc:chgData name="edwin landivar" userId="ae2ac59f40d9f62d" providerId="LiveId" clId="{2BF3D952-0F69-42AB-BB4B-F7F95F8A2256}" dt="2019-08-02T15:21:14.928" v="337" actId="1076"/>
        <pc:sldMkLst>
          <pc:docMk/>
          <pc:sldMk cId="668194125" sldId="616"/>
        </pc:sldMkLst>
        <pc:spChg chg="mod">
          <ac:chgData name="edwin landivar" userId="ae2ac59f40d9f62d" providerId="LiveId" clId="{2BF3D952-0F69-42AB-BB4B-F7F95F8A2256}" dt="2019-08-02T14:41:44.342" v="192" actId="1076"/>
          <ac:spMkLst>
            <pc:docMk/>
            <pc:sldMk cId="668194125" sldId="616"/>
            <ac:spMk id="7" creationId="{1867828F-492D-4BF1-8A4E-822DF2FD5B9B}"/>
          </ac:spMkLst>
        </pc:spChg>
        <pc:spChg chg="mod">
          <ac:chgData name="edwin landivar" userId="ae2ac59f40d9f62d" providerId="LiveId" clId="{2BF3D952-0F69-42AB-BB4B-F7F95F8A2256}" dt="2019-08-02T14:58:08.015" v="291" actId="17032"/>
          <ac:spMkLst>
            <pc:docMk/>
            <pc:sldMk cId="668194125" sldId="616"/>
            <ac:spMk id="9" creationId="{8B04454D-5113-4FBA-9221-70B8C4C24C48}"/>
          </ac:spMkLst>
        </pc:spChg>
        <pc:spChg chg="mod">
          <ac:chgData name="edwin landivar" userId="ae2ac59f40d9f62d" providerId="LiveId" clId="{2BF3D952-0F69-42AB-BB4B-F7F95F8A2256}" dt="2019-08-02T15:21:14.928" v="337" actId="1076"/>
          <ac:spMkLst>
            <pc:docMk/>
            <pc:sldMk cId="668194125" sldId="616"/>
            <ac:spMk id="11" creationId="{000A3D02-EEEC-4528-90F1-EF34E378C585}"/>
          </ac:spMkLst>
        </pc:spChg>
        <pc:picChg chg="add mod">
          <ac:chgData name="edwin landivar" userId="ae2ac59f40d9f62d" providerId="LiveId" clId="{2BF3D952-0F69-42AB-BB4B-F7F95F8A2256}" dt="2019-08-02T15:21:08.569" v="336" actId="167"/>
          <ac:picMkLst>
            <pc:docMk/>
            <pc:sldMk cId="668194125" sldId="616"/>
            <ac:picMk id="2" creationId="{FCCD15CC-BFF0-4620-9E5B-607B2F9B6FC4}"/>
          </ac:picMkLst>
        </pc:picChg>
        <pc:picChg chg="del">
          <ac:chgData name="edwin landivar" userId="ae2ac59f40d9f62d" providerId="LiveId" clId="{2BF3D952-0F69-42AB-BB4B-F7F95F8A2256}" dt="2019-08-02T14:57:59.693" v="290" actId="478"/>
          <ac:picMkLst>
            <pc:docMk/>
            <pc:sldMk cId="668194125" sldId="616"/>
            <ac:picMk id="5122" creationId="{A7495AC0-AD3D-435E-BD23-A286B4ECB9C4}"/>
          </ac:picMkLst>
        </pc:picChg>
      </pc:sldChg>
      <pc:sldChg chg="addSp delSp modSp modNotesTx">
        <pc:chgData name="edwin landivar" userId="ae2ac59f40d9f62d" providerId="LiveId" clId="{2BF3D952-0F69-42AB-BB4B-F7F95F8A2256}" dt="2019-08-02T16:00:10.496" v="409" actId="113"/>
        <pc:sldMkLst>
          <pc:docMk/>
          <pc:sldMk cId="2599265895" sldId="619"/>
        </pc:sldMkLst>
        <pc:spChg chg="mod">
          <ac:chgData name="edwin landivar" userId="ae2ac59f40d9f62d" providerId="LiveId" clId="{2BF3D952-0F69-42AB-BB4B-F7F95F8A2256}" dt="2019-08-02T15:17:05.849" v="330" actId="1076"/>
          <ac:spMkLst>
            <pc:docMk/>
            <pc:sldMk cId="2599265895" sldId="619"/>
            <ac:spMk id="9" creationId="{227275EF-EC61-4770-89C0-348F5818FF93}"/>
          </ac:spMkLst>
        </pc:spChg>
        <pc:spChg chg="mod">
          <ac:chgData name="edwin landivar" userId="ae2ac59f40d9f62d" providerId="LiveId" clId="{2BF3D952-0F69-42AB-BB4B-F7F95F8A2256}" dt="2019-08-02T15:17:09.008" v="331" actId="1076"/>
          <ac:spMkLst>
            <pc:docMk/>
            <pc:sldMk cId="2599265895" sldId="619"/>
            <ac:spMk id="10" creationId="{8ACD94A3-D800-4DFE-AD06-51AA398BB727}"/>
          </ac:spMkLst>
        </pc:spChg>
        <pc:spChg chg="mod">
          <ac:chgData name="edwin landivar" userId="ae2ac59f40d9f62d" providerId="LiveId" clId="{2BF3D952-0F69-42AB-BB4B-F7F95F8A2256}" dt="2019-08-02T16:00:10.496" v="409" actId="113"/>
          <ac:spMkLst>
            <pc:docMk/>
            <pc:sldMk cId="2599265895" sldId="619"/>
            <ac:spMk id="27" creationId="{00000000-0000-0000-0000-000000000000}"/>
          </ac:spMkLst>
        </pc:spChg>
        <pc:picChg chg="add mod">
          <ac:chgData name="edwin landivar" userId="ae2ac59f40d9f62d" providerId="LiveId" clId="{2BF3D952-0F69-42AB-BB4B-F7F95F8A2256}" dt="2019-08-02T15:16:53.231" v="327" actId="167"/>
          <ac:picMkLst>
            <pc:docMk/>
            <pc:sldMk cId="2599265895" sldId="619"/>
            <ac:picMk id="4098" creationId="{5985B22E-B806-442D-974C-5A0E85541A68}"/>
          </ac:picMkLst>
        </pc:picChg>
        <pc:picChg chg="del">
          <ac:chgData name="edwin landivar" userId="ae2ac59f40d9f62d" providerId="LiveId" clId="{2BF3D952-0F69-42AB-BB4B-F7F95F8A2256}" dt="2019-08-02T14:57:41.568" v="287" actId="478"/>
          <ac:picMkLst>
            <pc:docMk/>
            <pc:sldMk cId="2599265895" sldId="619"/>
            <ac:picMk id="4100" creationId="{6DFBB491-3465-4485-8287-D7145101A3D5}"/>
          </ac:picMkLst>
        </pc:picChg>
      </pc:sldChg>
      <pc:sldChg chg="addSp delSp modSp">
        <pc:chgData name="edwin landivar" userId="ae2ac59f40d9f62d" providerId="LiveId" clId="{2BF3D952-0F69-42AB-BB4B-F7F95F8A2256}" dt="2019-08-02T15:36:08.232" v="407" actId="1076"/>
        <pc:sldMkLst>
          <pc:docMk/>
          <pc:sldMk cId="3481045880" sldId="622"/>
        </pc:sldMkLst>
        <pc:spChg chg="mod">
          <ac:chgData name="edwin landivar" userId="ae2ac59f40d9f62d" providerId="LiveId" clId="{2BF3D952-0F69-42AB-BB4B-F7F95F8A2256}" dt="2019-08-02T14:56:50.564" v="280" actId="122"/>
          <ac:spMkLst>
            <pc:docMk/>
            <pc:sldMk cId="3481045880" sldId="622"/>
            <ac:spMk id="14" creationId="{00000000-0000-0000-0000-000000000000}"/>
          </ac:spMkLst>
        </pc:spChg>
        <pc:spChg chg="mod">
          <ac:chgData name="edwin landivar" userId="ae2ac59f40d9f62d" providerId="LiveId" clId="{2BF3D952-0F69-42AB-BB4B-F7F95F8A2256}" dt="2019-08-02T15:36:04.641" v="406" actId="1076"/>
          <ac:spMkLst>
            <pc:docMk/>
            <pc:sldMk cId="3481045880" sldId="622"/>
            <ac:spMk id="15" creationId="{00000000-0000-0000-0000-000000000000}"/>
          </ac:spMkLst>
        </pc:spChg>
        <pc:grpChg chg="mod">
          <ac:chgData name="edwin landivar" userId="ae2ac59f40d9f62d" providerId="LiveId" clId="{2BF3D952-0F69-42AB-BB4B-F7F95F8A2256}" dt="2019-08-02T15:36:08.232" v="407" actId="1076"/>
          <ac:grpSpMkLst>
            <pc:docMk/>
            <pc:sldMk cId="3481045880" sldId="622"/>
            <ac:grpSpMk id="21" creationId="{00000000-0000-0000-0000-000000000000}"/>
          </ac:grpSpMkLst>
        </pc:grpChg>
        <pc:picChg chg="add mod">
          <ac:chgData name="edwin landivar" userId="ae2ac59f40d9f62d" providerId="LiveId" clId="{2BF3D952-0F69-42AB-BB4B-F7F95F8A2256}" dt="2019-08-02T15:36:00.536" v="405" actId="167"/>
          <ac:picMkLst>
            <pc:docMk/>
            <pc:sldMk cId="3481045880" sldId="622"/>
            <ac:picMk id="10242" creationId="{7211259B-E511-4B08-980B-9C53E55B55C0}"/>
          </ac:picMkLst>
        </pc:picChg>
        <pc:picChg chg="del">
          <ac:chgData name="edwin landivar" userId="ae2ac59f40d9f62d" providerId="LiveId" clId="{2BF3D952-0F69-42AB-BB4B-F7F95F8A2256}" dt="2019-08-02T14:58:53.986" v="303" actId="478"/>
          <ac:picMkLst>
            <pc:docMk/>
            <pc:sldMk cId="3481045880" sldId="622"/>
            <ac:picMk id="14338" creationId="{1F1B310E-9148-4C75-A808-BF9A3C802A32}"/>
          </ac:picMkLst>
        </pc:picChg>
      </pc:sldChg>
      <pc:sldChg chg="addSp delSp modSp">
        <pc:chgData name="edwin landivar" userId="ae2ac59f40d9f62d" providerId="LiveId" clId="{2BF3D952-0F69-42AB-BB4B-F7F95F8A2256}" dt="2019-08-02T15:27:07.211" v="354" actId="14100"/>
        <pc:sldMkLst>
          <pc:docMk/>
          <pc:sldMk cId="149751213" sldId="625"/>
        </pc:sldMkLst>
        <pc:spChg chg="mod">
          <ac:chgData name="edwin landivar" userId="ae2ac59f40d9f62d" providerId="LiveId" clId="{2BF3D952-0F69-42AB-BB4B-F7F95F8A2256}" dt="2019-08-02T15:26:41.304" v="351" actId="1076"/>
          <ac:spMkLst>
            <pc:docMk/>
            <pc:sldMk cId="149751213" sldId="625"/>
            <ac:spMk id="6" creationId="{5A029062-0B40-4469-A9C2-00C47831E7F0}"/>
          </ac:spMkLst>
        </pc:spChg>
        <pc:spChg chg="mod">
          <ac:chgData name="edwin landivar" userId="ae2ac59f40d9f62d" providerId="LiveId" clId="{2BF3D952-0F69-42AB-BB4B-F7F95F8A2256}" dt="2019-08-02T15:27:07.211" v="354" actId="14100"/>
          <ac:spMkLst>
            <pc:docMk/>
            <pc:sldMk cId="149751213" sldId="625"/>
            <ac:spMk id="7" creationId="{B0369C6B-D18C-4CCF-81D5-91F16F2021B5}"/>
          </ac:spMkLst>
        </pc:spChg>
        <pc:spChg chg="mod">
          <ac:chgData name="edwin landivar" userId="ae2ac59f40d9f62d" providerId="LiveId" clId="{2BF3D952-0F69-42AB-BB4B-F7F95F8A2256}" dt="2019-08-02T15:26:37.819" v="350" actId="207"/>
          <ac:spMkLst>
            <pc:docMk/>
            <pc:sldMk cId="149751213" sldId="625"/>
            <ac:spMk id="12" creationId="{00000000-0000-0000-0000-000000000000}"/>
          </ac:spMkLst>
        </pc:spChg>
        <pc:picChg chg="add del mod">
          <ac:chgData name="edwin landivar" userId="ae2ac59f40d9f62d" providerId="LiveId" clId="{2BF3D952-0F69-42AB-BB4B-F7F95F8A2256}" dt="2019-08-02T15:24:47.753" v="341" actId="478"/>
          <ac:picMkLst>
            <pc:docMk/>
            <pc:sldMk cId="149751213" sldId="625"/>
            <ac:picMk id="6146" creationId="{7273E862-49DF-4E09-A030-026C2140DD09}"/>
          </ac:picMkLst>
        </pc:picChg>
        <pc:picChg chg="add mod">
          <ac:chgData name="edwin landivar" userId="ae2ac59f40d9f62d" providerId="LiveId" clId="{2BF3D952-0F69-42AB-BB4B-F7F95F8A2256}" dt="2019-08-02T15:26:29.905" v="348" actId="167"/>
          <ac:picMkLst>
            <pc:docMk/>
            <pc:sldMk cId="149751213" sldId="625"/>
            <ac:picMk id="6148" creationId="{0AEC314E-0967-4620-B5F7-BFC65A2BC04C}"/>
          </ac:picMkLst>
        </pc:picChg>
        <pc:picChg chg="del">
          <ac:chgData name="edwin landivar" userId="ae2ac59f40d9f62d" providerId="LiveId" clId="{2BF3D952-0F69-42AB-BB4B-F7F95F8A2256}" dt="2019-08-02T14:58:14.798" v="293" actId="478"/>
          <ac:picMkLst>
            <pc:docMk/>
            <pc:sldMk cId="149751213" sldId="625"/>
            <ac:picMk id="7170" creationId="{2E0D0778-525F-460B-AA63-FEDCD42964ED}"/>
          </ac:picMkLst>
        </pc:picChg>
      </pc:sldChg>
      <pc:sldChg chg="addSp delSp modSp modNotesTx">
        <pc:chgData name="edwin landivar" userId="ae2ac59f40d9f62d" providerId="LiveId" clId="{2BF3D952-0F69-42AB-BB4B-F7F95F8A2256}" dt="2019-08-02T15:30:30.984" v="378" actId="120"/>
        <pc:sldMkLst>
          <pc:docMk/>
          <pc:sldMk cId="3202398856" sldId="626"/>
        </pc:sldMkLst>
        <pc:spChg chg="mod">
          <ac:chgData name="edwin landivar" userId="ae2ac59f40d9f62d" providerId="LiveId" clId="{2BF3D952-0F69-42AB-BB4B-F7F95F8A2256}" dt="2019-08-02T15:28:49.616" v="365" actId="1076"/>
          <ac:spMkLst>
            <pc:docMk/>
            <pc:sldMk cId="3202398856" sldId="626"/>
            <ac:spMk id="6" creationId="{5A029062-0B40-4469-A9C2-00C47831E7F0}"/>
          </ac:spMkLst>
        </pc:spChg>
        <pc:spChg chg="mod">
          <ac:chgData name="edwin landivar" userId="ae2ac59f40d9f62d" providerId="LiveId" clId="{2BF3D952-0F69-42AB-BB4B-F7F95F8A2256}" dt="2019-08-02T15:30:30.984" v="378" actId="120"/>
          <ac:spMkLst>
            <pc:docMk/>
            <pc:sldMk cId="3202398856" sldId="626"/>
            <ac:spMk id="7" creationId="{B0369C6B-D18C-4CCF-81D5-91F16F2021B5}"/>
          </ac:spMkLst>
        </pc:spChg>
        <pc:spChg chg="mod">
          <ac:chgData name="edwin landivar" userId="ae2ac59f40d9f62d" providerId="LiveId" clId="{2BF3D952-0F69-42AB-BB4B-F7F95F8A2256}" dt="2019-08-02T15:29:08.136" v="370" actId="1076"/>
          <ac:spMkLst>
            <pc:docMk/>
            <pc:sldMk cId="3202398856" sldId="626"/>
            <ac:spMk id="12" creationId="{00000000-0000-0000-0000-000000000000}"/>
          </ac:spMkLst>
        </pc:spChg>
        <pc:picChg chg="add mod">
          <ac:chgData name="edwin landivar" userId="ae2ac59f40d9f62d" providerId="LiveId" clId="{2BF3D952-0F69-42AB-BB4B-F7F95F8A2256}" dt="2019-08-02T15:28:18.665" v="360" actId="167"/>
          <ac:picMkLst>
            <pc:docMk/>
            <pc:sldMk cId="3202398856" sldId="626"/>
            <ac:picMk id="7170" creationId="{1091CD85-139C-4327-8A8A-A0E8D5DDC3B1}"/>
          </ac:picMkLst>
        </pc:picChg>
        <pc:picChg chg="del">
          <ac:chgData name="edwin landivar" userId="ae2ac59f40d9f62d" providerId="LiveId" clId="{2BF3D952-0F69-42AB-BB4B-F7F95F8A2256}" dt="2019-08-02T14:58:30.382" v="296" actId="478"/>
          <ac:picMkLst>
            <pc:docMk/>
            <pc:sldMk cId="3202398856" sldId="626"/>
            <ac:picMk id="8196" creationId="{A88BD33D-66EC-4620-8026-D22766C32EC3}"/>
          </ac:picMkLst>
        </pc:picChg>
      </pc:sldChg>
      <pc:sldChg chg="addSp delSp modSp modNotesTx">
        <pc:chgData name="edwin landivar" userId="ae2ac59f40d9f62d" providerId="LiveId" clId="{2BF3D952-0F69-42AB-BB4B-F7F95F8A2256}" dt="2019-08-02T15:33:37.172" v="389" actId="14100"/>
        <pc:sldMkLst>
          <pc:docMk/>
          <pc:sldMk cId="3593196133" sldId="627"/>
        </pc:sldMkLst>
        <pc:spChg chg="mod">
          <ac:chgData name="edwin landivar" userId="ae2ac59f40d9f62d" providerId="LiveId" clId="{2BF3D952-0F69-42AB-BB4B-F7F95F8A2256}" dt="2019-08-02T15:33:24.126" v="386" actId="1076"/>
          <ac:spMkLst>
            <pc:docMk/>
            <pc:sldMk cId="3593196133" sldId="627"/>
            <ac:spMk id="6" creationId="{5A029062-0B40-4469-A9C2-00C47831E7F0}"/>
          </ac:spMkLst>
        </pc:spChg>
        <pc:spChg chg="mod">
          <ac:chgData name="edwin landivar" userId="ae2ac59f40d9f62d" providerId="LiveId" clId="{2BF3D952-0F69-42AB-BB4B-F7F95F8A2256}" dt="2019-08-02T15:33:37.172" v="389" actId="14100"/>
          <ac:spMkLst>
            <pc:docMk/>
            <pc:sldMk cId="3593196133" sldId="627"/>
            <ac:spMk id="7" creationId="{B0369C6B-D18C-4CCF-81D5-91F16F2021B5}"/>
          </ac:spMkLst>
        </pc:spChg>
        <pc:picChg chg="add mod">
          <ac:chgData name="edwin landivar" userId="ae2ac59f40d9f62d" providerId="LiveId" clId="{2BF3D952-0F69-42AB-BB4B-F7F95F8A2256}" dt="2019-08-02T15:33:08.751" v="383" actId="167"/>
          <ac:picMkLst>
            <pc:docMk/>
            <pc:sldMk cId="3593196133" sldId="627"/>
            <ac:picMk id="8194" creationId="{A574FAE8-3F78-4974-AF9F-BA349B60DF95}"/>
          </ac:picMkLst>
        </pc:picChg>
        <pc:picChg chg="del">
          <ac:chgData name="edwin landivar" userId="ae2ac59f40d9f62d" providerId="LiveId" clId="{2BF3D952-0F69-42AB-BB4B-F7F95F8A2256}" dt="2019-08-02T14:58:37.428" v="298" actId="478"/>
          <ac:picMkLst>
            <pc:docMk/>
            <pc:sldMk cId="3593196133" sldId="627"/>
            <ac:picMk id="9218" creationId="{DE64E9A0-3651-4CCA-8870-FEF1D3153AA0}"/>
          </ac:picMkLst>
        </pc:picChg>
      </pc:sldChg>
    </pc:docChg>
  </pc:docChgLst>
  <pc:docChgLst>
    <pc:chgData name="edwin landivar" userId="ae2ac59f40d9f62d" providerId="LiveId" clId="{E7D219E4-46FA-4F3A-9EDC-A629AAC504F7}"/>
    <pc:docChg chg="custSel addSld delSld modSld">
      <pc:chgData name="edwin landivar" userId="ae2ac59f40d9f62d" providerId="LiveId" clId="{E7D219E4-46FA-4F3A-9EDC-A629AAC504F7}" dt="2019-07-19T12:57:51.370" v="409" actId="20577"/>
      <pc:docMkLst>
        <pc:docMk/>
      </pc:docMkLst>
      <pc:sldChg chg="addSp delSp modSp">
        <pc:chgData name="edwin landivar" userId="ae2ac59f40d9f62d" providerId="LiveId" clId="{E7D219E4-46FA-4F3A-9EDC-A629AAC504F7}" dt="2019-07-18T22:03:20.144" v="403" actId="1076"/>
        <pc:sldMkLst>
          <pc:docMk/>
          <pc:sldMk cId="3378895467" sldId="606"/>
        </pc:sldMkLst>
        <pc:spChg chg="mod">
          <ac:chgData name="edwin landivar" userId="ae2ac59f40d9f62d" providerId="LiveId" clId="{E7D219E4-46FA-4F3A-9EDC-A629AAC504F7}" dt="2019-07-18T21:14:43.212" v="0"/>
          <ac:spMkLst>
            <pc:docMk/>
            <pc:sldMk cId="3378895467" sldId="606"/>
            <ac:spMk id="5" creationId="{00000000-0000-0000-0000-000000000000}"/>
          </ac:spMkLst>
        </pc:spChg>
        <pc:picChg chg="add del mod">
          <ac:chgData name="edwin landivar" userId="ae2ac59f40d9f62d" providerId="LiveId" clId="{E7D219E4-46FA-4F3A-9EDC-A629AAC504F7}" dt="2019-07-18T22:02:54.234" v="400" actId="478"/>
          <ac:picMkLst>
            <pc:docMk/>
            <pc:sldMk cId="3378895467" sldId="606"/>
            <ac:picMk id="2" creationId="{9E31B538-777C-423D-90F3-0917960F0087}"/>
          </ac:picMkLst>
        </pc:picChg>
        <pc:picChg chg="del">
          <ac:chgData name="edwin landivar" userId="ae2ac59f40d9f62d" providerId="LiveId" clId="{E7D219E4-46FA-4F3A-9EDC-A629AAC504F7}" dt="2019-07-18T21:14:45.655" v="1" actId="478"/>
          <ac:picMkLst>
            <pc:docMk/>
            <pc:sldMk cId="3378895467" sldId="606"/>
            <ac:picMk id="1026" creationId="{0CC1715A-9E77-4E90-98F3-ECCD973A6843}"/>
          </ac:picMkLst>
        </pc:picChg>
        <pc:picChg chg="add mod">
          <ac:chgData name="edwin landivar" userId="ae2ac59f40d9f62d" providerId="LiveId" clId="{E7D219E4-46FA-4F3A-9EDC-A629AAC504F7}" dt="2019-07-18T22:03:20.144" v="403" actId="1076"/>
          <ac:picMkLst>
            <pc:docMk/>
            <pc:sldMk cId="3378895467" sldId="606"/>
            <ac:picMk id="1028" creationId="{C18ECD6D-DCC6-4135-818C-361353672E02}"/>
          </ac:picMkLst>
        </pc:picChg>
      </pc:sldChg>
      <pc:sldChg chg="addSp delSp modSp">
        <pc:chgData name="edwin landivar" userId="ae2ac59f40d9f62d" providerId="LiveId" clId="{E7D219E4-46FA-4F3A-9EDC-A629AAC504F7}" dt="2019-07-18T21:43:28.921" v="273" actId="1076"/>
        <pc:sldMkLst>
          <pc:docMk/>
          <pc:sldMk cId="837056114" sldId="613"/>
        </pc:sldMkLst>
        <pc:spChg chg="mod">
          <ac:chgData name="edwin landivar" userId="ae2ac59f40d9f62d" providerId="LiveId" clId="{E7D219E4-46FA-4F3A-9EDC-A629AAC504F7}" dt="2019-07-18T21:15:58.473" v="11" actId="1076"/>
          <ac:spMkLst>
            <pc:docMk/>
            <pc:sldMk cId="837056114" sldId="613"/>
            <ac:spMk id="14" creationId="{00000000-0000-0000-0000-000000000000}"/>
          </ac:spMkLst>
        </pc:spChg>
        <pc:spChg chg="mod">
          <ac:chgData name="edwin landivar" userId="ae2ac59f40d9f62d" providerId="LiveId" clId="{E7D219E4-46FA-4F3A-9EDC-A629AAC504F7}" dt="2019-07-18T21:43:28.921" v="273" actId="1076"/>
          <ac:spMkLst>
            <pc:docMk/>
            <pc:sldMk cId="837056114" sldId="613"/>
            <ac:spMk id="15" creationId="{00000000-0000-0000-0000-000000000000}"/>
          </ac:spMkLst>
        </pc:spChg>
        <pc:grpChg chg="mod">
          <ac:chgData name="edwin landivar" userId="ae2ac59f40d9f62d" providerId="LiveId" clId="{E7D219E4-46FA-4F3A-9EDC-A629AAC504F7}" dt="2019-07-18T21:15:12.073" v="2"/>
          <ac:grpSpMkLst>
            <pc:docMk/>
            <pc:sldMk cId="837056114" sldId="613"/>
            <ac:grpSpMk id="21" creationId="{00000000-0000-0000-0000-000000000000}"/>
          </ac:grpSpMkLst>
        </pc:grpChg>
        <pc:picChg chg="del">
          <ac:chgData name="edwin landivar" userId="ae2ac59f40d9f62d" providerId="LiveId" clId="{E7D219E4-46FA-4F3A-9EDC-A629AAC504F7}" dt="2019-07-18T21:43:01.337" v="270" actId="478"/>
          <ac:picMkLst>
            <pc:docMk/>
            <pc:sldMk cId="837056114" sldId="613"/>
            <ac:picMk id="2" creationId="{30876573-B946-4A3A-8A34-5DB2E11B0E54}"/>
          </ac:picMkLst>
        </pc:picChg>
        <pc:picChg chg="add mod ord">
          <ac:chgData name="edwin landivar" userId="ae2ac59f40d9f62d" providerId="LiveId" clId="{E7D219E4-46FA-4F3A-9EDC-A629AAC504F7}" dt="2019-07-18T21:43:25.997" v="272" actId="167"/>
          <ac:picMkLst>
            <pc:docMk/>
            <pc:sldMk cId="837056114" sldId="613"/>
            <ac:picMk id="4" creationId="{3114F9AF-502C-4F89-B2A4-DBAE2AC3F7F6}"/>
          </ac:picMkLst>
        </pc:picChg>
      </pc:sldChg>
      <pc:sldChg chg="addSp delSp modSp modNotesTx">
        <pc:chgData name="edwin landivar" userId="ae2ac59f40d9f62d" providerId="LiveId" clId="{E7D219E4-46FA-4F3A-9EDC-A629AAC504F7}" dt="2019-07-18T21:44:44.979" v="286" actId="17032"/>
        <pc:sldMkLst>
          <pc:docMk/>
          <pc:sldMk cId="1479977622" sldId="614"/>
        </pc:sldMkLst>
        <pc:spChg chg="mod">
          <ac:chgData name="edwin landivar" userId="ae2ac59f40d9f62d" providerId="LiveId" clId="{E7D219E4-46FA-4F3A-9EDC-A629AAC504F7}" dt="2019-07-18T21:44:44.979" v="286" actId="17032"/>
          <ac:spMkLst>
            <pc:docMk/>
            <pc:sldMk cId="1479977622" sldId="614"/>
            <ac:spMk id="8" creationId="{00000000-0000-0000-0000-000000000000}"/>
          </ac:spMkLst>
        </pc:spChg>
        <pc:spChg chg="mod">
          <ac:chgData name="edwin landivar" userId="ae2ac59f40d9f62d" providerId="LiveId" clId="{E7D219E4-46FA-4F3A-9EDC-A629AAC504F7}" dt="2019-07-18T21:19:46.536" v="40" actId="14100"/>
          <ac:spMkLst>
            <pc:docMk/>
            <pc:sldMk cId="1479977622" sldId="614"/>
            <ac:spMk id="9" creationId="{B785FD58-7E78-41DD-B8F9-95CAC72BE8C1}"/>
          </ac:spMkLst>
        </pc:spChg>
        <pc:spChg chg="mod">
          <ac:chgData name="edwin landivar" userId="ae2ac59f40d9f62d" providerId="LiveId" clId="{E7D219E4-46FA-4F3A-9EDC-A629AAC504F7}" dt="2019-07-18T21:44:36.914" v="285" actId="1076"/>
          <ac:spMkLst>
            <pc:docMk/>
            <pc:sldMk cId="1479977622" sldId="614"/>
            <ac:spMk id="11" creationId="{5C0431FB-EEE5-4DAD-9396-1B2799383766}"/>
          </ac:spMkLst>
        </pc:spChg>
        <pc:spChg chg="mod">
          <ac:chgData name="edwin landivar" userId="ae2ac59f40d9f62d" providerId="LiveId" clId="{E7D219E4-46FA-4F3A-9EDC-A629AAC504F7}" dt="2019-07-18T21:19:40.007" v="38" actId="14100"/>
          <ac:spMkLst>
            <pc:docMk/>
            <pc:sldMk cId="1479977622" sldId="614"/>
            <ac:spMk id="12" creationId="{FDA60557-BA79-460F-BF5F-4FA86BF69E8D}"/>
          </ac:spMkLst>
        </pc:spChg>
        <pc:grpChg chg="mod">
          <ac:chgData name="edwin landivar" userId="ae2ac59f40d9f62d" providerId="LiveId" clId="{E7D219E4-46FA-4F3A-9EDC-A629AAC504F7}" dt="2019-07-18T21:44:28.426" v="283" actId="1076"/>
          <ac:grpSpMkLst>
            <pc:docMk/>
            <pc:sldMk cId="1479977622" sldId="614"/>
            <ac:grpSpMk id="7" creationId="{6A2EE282-3F0E-48E3-8A4C-4C198B8FBCBE}"/>
          </ac:grpSpMkLst>
        </pc:grpChg>
        <pc:picChg chg="del">
          <ac:chgData name="edwin landivar" userId="ae2ac59f40d9f62d" providerId="LiveId" clId="{E7D219E4-46FA-4F3A-9EDC-A629AAC504F7}" dt="2019-07-18T21:43:39.557" v="275" actId="478"/>
          <ac:picMkLst>
            <pc:docMk/>
            <pc:sldMk cId="1479977622" sldId="614"/>
            <ac:picMk id="2" creationId="{621E66A0-BD02-4040-BDFB-422AA205628E}"/>
          </ac:picMkLst>
        </pc:picChg>
        <pc:picChg chg="del">
          <ac:chgData name="edwin landivar" userId="ae2ac59f40d9f62d" providerId="LiveId" clId="{E7D219E4-46FA-4F3A-9EDC-A629AAC504F7}" dt="2019-07-18T21:43:42.885" v="276" actId="478"/>
          <ac:picMkLst>
            <pc:docMk/>
            <pc:sldMk cId="1479977622" sldId="614"/>
            <ac:picMk id="4" creationId="{BAB2FD27-BFD6-45AE-A6D9-7FADFB760707}"/>
          </ac:picMkLst>
        </pc:picChg>
        <pc:picChg chg="add mod ord">
          <ac:chgData name="edwin landivar" userId="ae2ac59f40d9f62d" providerId="LiveId" clId="{E7D219E4-46FA-4F3A-9EDC-A629AAC504F7}" dt="2019-07-18T21:44:18.792" v="282" actId="167"/>
          <ac:picMkLst>
            <pc:docMk/>
            <pc:sldMk cId="1479977622" sldId="614"/>
            <ac:picMk id="5" creationId="{7489CDA7-156B-4001-8749-6D156C7D6A30}"/>
          </ac:picMkLst>
        </pc:picChg>
      </pc:sldChg>
      <pc:sldChg chg="addSp delSp modSp">
        <pc:chgData name="edwin landivar" userId="ae2ac59f40d9f62d" providerId="LiveId" clId="{E7D219E4-46FA-4F3A-9EDC-A629AAC504F7}" dt="2019-07-18T21:55:00.792" v="335" actId="1076"/>
        <pc:sldMkLst>
          <pc:docMk/>
          <pc:sldMk cId="668194125" sldId="616"/>
        </pc:sldMkLst>
        <pc:spChg chg="mod">
          <ac:chgData name="edwin landivar" userId="ae2ac59f40d9f62d" providerId="LiveId" clId="{E7D219E4-46FA-4F3A-9EDC-A629AAC504F7}" dt="2019-07-18T21:55:00.792" v="335" actId="1076"/>
          <ac:spMkLst>
            <pc:docMk/>
            <pc:sldMk cId="668194125" sldId="616"/>
            <ac:spMk id="7" creationId="{1867828F-492D-4BF1-8A4E-822DF2FD5B9B}"/>
          </ac:spMkLst>
        </pc:spChg>
        <pc:spChg chg="mod">
          <ac:chgData name="edwin landivar" userId="ae2ac59f40d9f62d" providerId="LiveId" clId="{E7D219E4-46FA-4F3A-9EDC-A629AAC504F7}" dt="2019-07-18T21:54:25.145" v="328" actId="1076"/>
          <ac:spMkLst>
            <pc:docMk/>
            <pc:sldMk cId="668194125" sldId="616"/>
            <ac:spMk id="11" creationId="{000A3D02-EEEC-4528-90F1-EF34E378C585}"/>
          </ac:spMkLst>
        </pc:spChg>
        <pc:picChg chg="add mod">
          <ac:chgData name="edwin landivar" userId="ae2ac59f40d9f62d" providerId="LiveId" clId="{E7D219E4-46FA-4F3A-9EDC-A629AAC504F7}" dt="2019-07-18T21:54:15.136" v="326" actId="167"/>
          <ac:picMkLst>
            <pc:docMk/>
            <pc:sldMk cId="668194125" sldId="616"/>
            <ac:picMk id="5122" creationId="{6DBA0D05-C724-4723-9829-C5358EEF30AE}"/>
          </ac:picMkLst>
        </pc:picChg>
        <pc:picChg chg="del">
          <ac:chgData name="edwin landivar" userId="ae2ac59f40d9f62d" providerId="LiveId" clId="{E7D219E4-46FA-4F3A-9EDC-A629AAC504F7}" dt="2019-07-18T21:54:01.273" v="320" actId="478"/>
          <ac:picMkLst>
            <pc:docMk/>
            <pc:sldMk cId="668194125" sldId="616"/>
            <ac:picMk id="5124" creationId="{A63C7ABA-C7F3-4B8B-9386-D16EA40628C2}"/>
          </ac:picMkLst>
        </pc:picChg>
      </pc:sldChg>
      <pc:sldChg chg="addSp delSp modSp modNotesTx">
        <pc:chgData name="edwin landivar" userId="ae2ac59f40d9f62d" providerId="LiveId" clId="{E7D219E4-46FA-4F3A-9EDC-A629AAC504F7}" dt="2019-07-18T21:52:56.032" v="318" actId="1076"/>
        <pc:sldMkLst>
          <pc:docMk/>
          <pc:sldMk cId="2599265895" sldId="619"/>
        </pc:sldMkLst>
        <pc:spChg chg="mod">
          <ac:chgData name="edwin landivar" userId="ae2ac59f40d9f62d" providerId="LiveId" clId="{E7D219E4-46FA-4F3A-9EDC-A629AAC504F7}" dt="2019-07-18T21:52:49.856" v="316" actId="1076"/>
          <ac:spMkLst>
            <pc:docMk/>
            <pc:sldMk cId="2599265895" sldId="619"/>
            <ac:spMk id="7" creationId="{00000000-0000-0000-0000-000000000000}"/>
          </ac:spMkLst>
        </pc:spChg>
        <pc:spChg chg="mod">
          <ac:chgData name="edwin landivar" userId="ae2ac59f40d9f62d" providerId="LiveId" clId="{E7D219E4-46FA-4F3A-9EDC-A629AAC504F7}" dt="2019-07-18T21:52:50.699" v="317" actId="1076"/>
          <ac:spMkLst>
            <pc:docMk/>
            <pc:sldMk cId="2599265895" sldId="619"/>
            <ac:spMk id="9" creationId="{227275EF-EC61-4770-89C0-348F5818FF93}"/>
          </ac:spMkLst>
        </pc:spChg>
        <pc:spChg chg="mod">
          <ac:chgData name="edwin landivar" userId="ae2ac59f40d9f62d" providerId="LiveId" clId="{E7D219E4-46FA-4F3A-9EDC-A629AAC504F7}" dt="2019-07-18T21:52:56.032" v="318" actId="1076"/>
          <ac:spMkLst>
            <pc:docMk/>
            <pc:sldMk cId="2599265895" sldId="619"/>
            <ac:spMk id="27" creationId="{00000000-0000-0000-0000-000000000000}"/>
          </ac:spMkLst>
        </pc:spChg>
        <pc:picChg chg="del">
          <ac:chgData name="edwin landivar" userId="ae2ac59f40d9f62d" providerId="LiveId" clId="{E7D219E4-46FA-4F3A-9EDC-A629AAC504F7}" dt="2019-07-18T21:52:00.406" v="307" actId="478"/>
          <ac:picMkLst>
            <pc:docMk/>
            <pc:sldMk cId="2599265895" sldId="619"/>
            <ac:picMk id="4" creationId="{729774FF-BABC-4FE9-9218-CCA38429086D}"/>
          </ac:picMkLst>
        </pc:picChg>
        <pc:picChg chg="add mod">
          <ac:chgData name="edwin landivar" userId="ae2ac59f40d9f62d" providerId="LiveId" clId="{E7D219E4-46FA-4F3A-9EDC-A629AAC504F7}" dt="2019-07-18T21:52:15.632" v="311" actId="1076"/>
          <ac:picMkLst>
            <pc:docMk/>
            <pc:sldMk cId="2599265895" sldId="619"/>
            <ac:picMk id="4098" creationId="{5A12CD69-7EC5-4DEC-B516-A77CBF41B08B}"/>
          </ac:picMkLst>
        </pc:picChg>
      </pc:sldChg>
      <pc:sldChg chg="addSp delSp modSp">
        <pc:chgData name="edwin landivar" userId="ae2ac59f40d9f62d" providerId="LiveId" clId="{E7D219E4-46FA-4F3A-9EDC-A629AAC504F7}" dt="2019-07-18T22:02:39.656" v="399" actId="1076"/>
        <pc:sldMkLst>
          <pc:docMk/>
          <pc:sldMk cId="3481045880" sldId="622"/>
        </pc:sldMkLst>
        <pc:spChg chg="add del mod">
          <ac:chgData name="edwin landivar" userId="ae2ac59f40d9f62d" providerId="LiveId" clId="{E7D219E4-46FA-4F3A-9EDC-A629AAC504F7}" dt="2019-07-18T22:02:26.874" v="396" actId="931"/>
          <ac:spMkLst>
            <pc:docMk/>
            <pc:sldMk cId="3481045880" sldId="622"/>
            <ac:spMk id="3" creationId="{DFABA9F8-5304-4716-B555-878020B4B62A}"/>
          </ac:spMkLst>
        </pc:spChg>
        <pc:spChg chg="mod">
          <ac:chgData name="edwin landivar" userId="ae2ac59f40d9f62d" providerId="LiveId" clId="{E7D219E4-46FA-4F3A-9EDC-A629AAC504F7}" dt="2019-07-18T21:38:04.140" v="265" actId="20577"/>
          <ac:spMkLst>
            <pc:docMk/>
            <pc:sldMk cId="3481045880" sldId="622"/>
            <ac:spMk id="14" creationId="{00000000-0000-0000-0000-000000000000}"/>
          </ac:spMkLst>
        </pc:spChg>
        <pc:spChg chg="mod">
          <ac:chgData name="edwin landivar" userId="ae2ac59f40d9f62d" providerId="LiveId" clId="{E7D219E4-46FA-4F3A-9EDC-A629AAC504F7}" dt="2019-07-18T22:02:35.672" v="398" actId="1076"/>
          <ac:spMkLst>
            <pc:docMk/>
            <pc:sldMk cId="3481045880" sldId="622"/>
            <ac:spMk id="15" creationId="{00000000-0000-0000-0000-000000000000}"/>
          </ac:spMkLst>
        </pc:spChg>
        <pc:grpChg chg="mod">
          <ac:chgData name="edwin landivar" userId="ae2ac59f40d9f62d" providerId="LiveId" clId="{E7D219E4-46FA-4F3A-9EDC-A629AAC504F7}" dt="2019-07-18T22:02:39.656" v="399" actId="1076"/>
          <ac:grpSpMkLst>
            <pc:docMk/>
            <pc:sldMk cId="3481045880" sldId="622"/>
            <ac:grpSpMk id="21" creationId="{00000000-0000-0000-0000-000000000000}"/>
          </ac:grpSpMkLst>
        </pc:grpChg>
        <pc:picChg chg="del">
          <ac:chgData name="edwin landivar" userId="ae2ac59f40d9f62d" providerId="LiveId" clId="{E7D219E4-46FA-4F3A-9EDC-A629AAC504F7}" dt="2019-07-18T22:01:52.937" v="395" actId="478"/>
          <ac:picMkLst>
            <pc:docMk/>
            <pc:sldMk cId="3481045880" sldId="622"/>
            <ac:picMk id="6" creationId="{2B25933D-C12D-4DA3-89F1-E2773B3BCC8F}"/>
          </ac:picMkLst>
        </pc:picChg>
        <pc:picChg chg="add mod ord">
          <ac:chgData name="edwin landivar" userId="ae2ac59f40d9f62d" providerId="LiveId" clId="{E7D219E4-46FA-4F3A-9EDC-A629AAC504F7}" dt="2019-07-18T22:02:32.056" v="397" actId="167"/>
          <ac:picMkLst>
            <pc:docMk/>
            <pc:sldMk cId="3481045880" sldId="622"/>
            <ac:picMk id="8" creationId="{BE74587B-5A37-40C9-BEE7-1DD5C052077E}"/>
          </ac:picMkLst>
        </pc:picChg>
      </pc:sldChg>
      <pc:sldChg chg="addSp delSp modSp modNotesTx">
        <pc:chgData name="edwin landivar" userId="ae2ac59f40d9f62d" providerId="LiveId" clId="{E7D219E4-46FA-4F3A-9EDC-A629AAC504F7}" dt="2019-07-19T12:57:51.370" v="409" actId="20577"/>
        <pc:sldMkLst>
          <pc:docMk/>
          <pc:sldMk cId="149751213" sldId="625"/>
        </pc:sldMkLst>
        <pc:spChg chg="mod">
          <ac:chgData name="edwin landivar" userId="ae2ac59f40d9f62d" providerId="LiveId" clId="{E7D219E4-46FA-4F3A-9EDC-A629AAC504F7}" dt="2019-07-18T21:57:28.944" v="359" actId="1076"/>
          <ac:spMkLst>
            <pc:docMk/>
            <pc:sldMk cId="149751213" sldId="625"/>
            <ac:spMk id="6" creationId="{5A029062-0B40-4469-A9C2-00C47831E7F0}"/>
          </ac:spMkLst>
        </pc:spChg>
        <pc:spChg chg="mod">
          <ac:chgData name="edwin landivar" userId="ae2ac59f40d9f62d" providerId="LiveId" clId="{E7D219E4-46FA-4F3A-9EDC-A629AAC504F7}" dt="2019-07-19T12:57:51.370" v="409" actId="20577"/>
          <ac:spMkLst>
            <pc:docMk/>
            <pc:sldMk cId="149751213" sldId="625"/>
            <ac:spMk id="7" creationId="{B0369C6B-D18C-4CCF-81D5-91F16F2021B5}"/>
          </ac:spMkLst>
        </pc:spChg>
        <pc:picChg chg="add mod">
          <ac:chgData name="edwin landivar" userId="ae2ac59f40d9f62d" providerId="LiveId" clId="{E7D219E4-46FA-4F3A-9EDC-A629AAC504F7}" dt="2019-07-18T21:57:25.385" v="358" actId="167"/>
          <ac:picMkLst>
            <pc:docMk/>
            <pc:sldMk cId="149751213" sldId="625"/>
            <ac:picMk id="2" creationId="{C52BD223-7764-4F8A-9EDB-2FAAA02957CF}"/>
          </ac:picMkLst>
        </pc:picChg>
        <pc:picChg chg="del">
          <ac:chgData name="edwin landivar" userId="ae2ac59f40d9f62d" providerId="LiveId" clId="{E7D219E4-46FA-4F3A-9EDC-A629AAC504F7}" dt="2019-07-18T21:56:07.208" v="352" actId="478"/>
          <ac:picMkLst>
            <pc:docMk/>
            <pc:sldMk cId="149751213" sldId="625"/>
            <ac:picMk id="4" creationId="{AC115390-275D-4795-9635-59AAEACF939F}"/>
          </ac:picMkLst>
        </pc:picChg>
        <pc:picChg chg="del">
          <ac:chgData name="edwin landivar" userId="ae2ac59f40d9f62d" providerId="LiveId" clId="{E7D219E4-46FA-4F3A-9EDC-A629AAC504F7}" dt="2019-07-18T21:56:01.183" v="350" actId="478"/>
          <ac:picMkLst>
            <pc:docMk/>
            <pc:sldMk cId="149751213" sldId="625"/>
            <ac:picMk id="7170" creationId="{AA5B6D83-32DC-4691-A5F0-2C8A44E37B67}"/>
          </ac:picMkLst>
        </pc:picChg>
      </pc:sldChg>
    </pc:docChg>
  </pc:docChgLst>
  <pc:docChgLst>
    <pc:chgData name="edwin landivar" userId="ae2ac59f40d9f62d" providerId="LiveId" clId="{255A3AE5-D379-4F3F-B1E4-2329336303F6}"/>
    <pc:docChg chg="undo custSel addSld modSld">
      <pc:chgData name="edwin landivar" userId="ae2ac59f40d9f62d" providerId="LiveId" clId="{255A3AE5-D379-4F3F-B1E4-2329336303F6}" dt="2019-07-23T21:16:55.108" v="452" actId="1076"/>
      <pc:docMkLst>
        <pc:docMk/>
      </pc:docMkLst>
      <pc:sldChg chg="addSp delSp modSp modNotesTx">
        <pc:chgData name="edwin landivar" userId="ae2ac59f40d9f62d" providerId="LiveId" clId="{255A3AE5-D379-4F3F-B1E4-2329336303F6}" dt="2019-07-23T21:16:55.108" v="452" actId="1076"/>
        <pc:sldMkLst>
          <pc:docMk/>
          <pc:sldMk cId="3378895467" sldId="606"/>
        </pc:sldMkLst>
        <pc:spChg chg="mod">
          <ac:chgData name="edwin landivar" userId="ae2ac59f40d9f62d" providerId="LiveId" clId="{255A3AE5-D379-4F3F-B1E4-2329336303F6}" dt="2019-07-23T17:47:10.933" v="14" actId="1076"/>
          <ac:spMkLst>
            <pc:docMk/>
            <pc:sldMk cId="3378895467" sldId="606"/>
            <ac:spMk id="5" creationId="{00000000-0000-0000-0000-000000000000}"/>
          </ac:spMkLst>
        </pc:spChg>
        <pc:picChg chg="del">
          <ac:chgData name="edwin landivar" userId="ae2ac59f40d9f62d" providerId="LiveId" clId="{255A3AE5-D379-4F3F-B1E4-2329336303F6}" dt="2019-07-23T17:47:22.693" v="19" actId="478"/>
          <ac:picMkLst>
            <pc:docMk/>
            <pc:sldMk cId="3378895467" sldId="606"/>
            <ac:picMk id="4" creationId="{E6FF6DAC-481E-42E7-BC42-C7842B0D6CAF}"/>
          </ac:picMkLst>
        </pc:picChg>
        <pc:picChg chg="add del mod">
          <ac:chgData name="edwin landivar" userId="ae2ac59f40d9f62d" providerId="LiveId" clId="{255A3AE5-D379-4F3F-B1E4-2329336303F6}" dt="2019-07-23T21:14:01.874" v="439" actId="478"/>
          <ac:picMkLst>
            <pc:docMk/>
            <pc:sldMk cId="3378895467" sldId="606"/>
            <ac:picMk id="1026" creationId="{D5401F35-E31E-4E6F-A0F1-9EA7ACA0B8DF}"/>
          </ac:picMkLst>
        </pc:picChg>
        <pc:picChg chg="add del mod">
          <ac:chgData name="edwin landivar" userId="ae2ac59f40d9f62d" providerId="LiveId" clId="{255A3AE5-D379-4F3F-B1E4-2329336303F6}" dt="2019-07-23T21:16:45.261" v="447" actId="478"/>
          <ac:picMkLst>
            <pc:docMk/>
            <pc:sldMk cId="3378895467" sldId="606"/>
            <ac:picMk id="1028" creationId="{7975B385-20BA-41F1-97E7-736A8D0D31BD}"/>
          </ac:picMkLst>
        </pc:picChg>
        <pc:picChg chg="add mod">
          <ac:chgData name="edwin landivar" userId="ae2ac59f40d9f62d" providerId="LiveId" clId="{255A3AE5-D379-4F3F-B1E4-2329336303F6}" dt="2019-07-23T21:16:55.108" v="452" actId="1076"/>
          <ac:picMkLst>
            <pc:docMk/>
            <pc:sldMk cId="3378895467" sldId="606"/>
            <ac:picMk id="1030" creationId="{A6E106B1-5264-4FA8-BBBC-D3711DD81B10}"/>
          </ac:picMkLst>
        </pc:picChg>
      </pc:sldChg>
      <pc:sldChg chg="addSp delSp modSp">
        <pc:chgData name="edwin landivar" userId="ae2ac59f40d9f62d" providerId="LiveId" clId="{255A3AE5-D379-4F3F-B1E4-2329336303F6}" dt="2019-07-23T20:42:47.445" v="292" actId="1076"/>
        <pc:sldMkLst>
          <pc:docMk/>
          <pc:sldMk cId="837056114" sldId="613"/>
        </pc:sldMkLst>
        <pc:spChg chg="mod">
          <ac:chgData name="edwin landivar" userId="ae2ac59f40d9f62d" providerId="LiveId" clId="{255A3AE5-D379-4F3F-B1E4-2329336303F6}" dt="2019-07-23T20:42:47.445" v="292" actId="1076"/>
          <ac:spMkLst>
            <pc:docMk/>
            <pc:sldMk cId="837056114" sldId="613"/>
            <ac:spMk id="14" creationId="{00000000-0000-0000-0000-000000000000}"/>
          </ac:spMkLst>
        </pc:spChg>
        <pc:spChg chg="mod">
          <ac:chgData name="edwin landivar" userId="ae2ac59f40d9f62d" providerId="LiveId" clId="{255A3AE5-D379-4F3F-B1E4-2329336303F6}" dt="2019-07-23T17:54:32.517" v="39" actId="1076"/>
          <ac:spMkLst>
            <pc:docMk/>
            <pc:sldMk cId="837056114" sldId="613"/>
            <ac:spMk id="15" creationId="{00000000-0000-0000-0000-000000000000}"/>
          </ac:spMkLst>
        </pc:spChg>
        <pc:grpChg chg="mod">
          <ac:chgData name="edwin landivar" userId="ae2ac59f40d9f62d" providerId="LiveId" clId="{255A3AE5-D379-4F3F-B1E4-2329336303F6}" dt="2019-07-23T17:53:13.907" v="25"/>
          <ac:grpSpMkLst>
            <pc:docMk/>
            <pc:sldMk cId="837056114" sldId="613"/>
            <ac:grpSpMk id="21" creationId="{00000000-0000-0000-0000-000000000000}"/>
          </ac:grpSpMkLst>
        </pc:grpChg>
        <pc:picChg chg="del">
          <ac:chgData name="edwin landivar" userId="ae2ac59f40d9f62d" providerId="LiveId" clId="{255A3AE5-D379-4F3F-B1E4-2329336303F6}" dt="2019-07-23T17:54:10.590" v="34" actId="478"/>
          <ac:picMkLst>
            <pc:docMk/>
            <pc:sldMk cId="837056114" sldId="613"/>
            <ac:picMk id="1026" creationId="{3E4FAB26-1142-4EAB-8054-F642D1C018E7}"/>
          </ac:picMkLst>
        </pc:picChg>
        <pc:picChg chg="add mod">
          <ac:chgData name="edwin landivar" userId="ae2ac59f40d9f62d" providerId="LiveId" clId="{255A3AE5-D379-4F3F-B1E4-2329336303F6}" dt="2019-07-23T17:54:28.449" v="38" actId="167"/>
          <ac:picMkLst>
            <pc:docMk/>
            <pc:sldMk cId="837056114" sldId="613"/>
            <ac:picMk id="2050" creationId="{B405902F-6851-4303-91DE-39113601C85D}"/>
          </ac:picMkLst>
        </pc:picChg>
      </pc:sldChg>
      <pc:sldChg chg="addSp delSp modSp modNotesTx">
        <pc:chgData name="edwin landivar" userId="ae2ac59f40d9f62d" providerId="LiveId" clId="{255A3AE5-D379-4F3F-B1E4-2329336303F6}" dt="2019-07-23T20:40:09.881" v="287" actId="20577"/>
        <pc:sldMkLst>
          <pc:docMk/>
          <pc:sldMk cId="1479977622" sldId="614"/>
        </pc:sldMkLst>
        <pc:spChg chg="mod">
          <ac:chgData name="edwin landivar" userId="ae2ac59f40d9f62d" providerId="LiveId" clId="{255A3AE5-D379-4F3F-B1E4-2329336303F6}" dt="2019-07-23T17:58:31.885" v="63" actId="14100"/>
          <ac:spMkLst>
            <pc:docMk/>
            <pc:sldMk cId="1479977622" sldId="614"/>
            <ac:spMk id="9" creationId="{B785FD58-7E78-41DD-B8F9-95CAC72BE8C1}"/>
          </ac:spMkLst>
        </pc:spChg>
        <pc:spChg chg="mod">
          <ac:chgData name="edwin landivar" userId="ae2ac59f40d9f62d" providerId="LiveId" clId="{255A3AE5-D379-4F3F-B1E4-2329336303F6}" dt="2019-07-23T17:58:38.061" v="64" actId="1076"/>
          <ac:spMkLst>
            <pc:docMk/>
            <pc:sldMk cId="1479977622" sldId="614"/>
            <ac:spMk id="10" creationId="{B79F5B80-9173-4780-8ABB-39C0302D06F1}"/>
          </ac:spMkLst>
        </pc:spChg>
        <pc:spChg chg="mod">
          <ac:chgData name="edwin landivar" userId="ae2ac59f40d9f62d" providerId="LiveId" clId="{255A3AE5-D379-4F3F-B1E4-2329336303F6}" dt="2019-07-23T17:57:59.109" v="57" actId="1076"/>
          <ac:spMkLst>
            <pc:docMk/>
            <pc:sldMk cId="1479977622" sldId="614"/>
            <ac:spMk id="11" creationId="{5C0431FB-EEE5-4DAD-9396-1B2799383766}"/>
          </ac:spMkLst>
        </pc:spChg>
        <pc:spChg chg="mod">
          <ac:chgData name="edwin landivar" userId="ae2ac59f40d9f62d" providerId="LiveId" clId="{255A3AE5-D379-4F3F-B1E4-2329336303F6}" dt="2019-07-23T20:40:09.881" v="287" actId="20577"/>
          <ac:spMkLst>
            <pc:docMk/>
            <pc:sldMk cId="1479977622" sldId="614"/>
            <ac:spMk id="12" creationId="{FDA60557-BA79-460F-BF5F-4FA86BF69E8D}"/>
          </ac:spMkLst>
        </pc:spChg>
        <pc:grpChg chg="mod">
          <ac:chgData name="edwin landivar" userId="ae2ac59f40d9f62d" providerId="LiveId" clId="{255A3AE5-D379-4F3F-B1E4-2329336303F6}" dt="2019-07-23T17:55:46.807" v="48" actId="1076"/>
          <ac:grpSpMkLst>
            <pc:docMk/>
            <pc:sldMk cId="1479977622" sldId="614"/>
            <ac:grpSpMk id="7" creationId="{6A2EE282-3F0E-48E3-8A4C-4C198B8FBCBE}"/>
          </ac:grpSpMkLst>
        </pc:grpChg>
        <pc:picChg chg="del">
          <ac:chgData name="edwin landivar" userId="ae2ac59f40d9f62d" providerId="LiveId" clId="{255A3AE5-D379-4F3F-B1E4-2329336303F6}" dt="2019-07-23T17:55:54.517" v="51" actId="478"/>
          <ac:picMkLst>
            <pc:docMk/>
            <pc:sldMk cId="1479977622" sldId="614"/>
            <ac:picMk id="2050" creationId="{CDE955DB-1957-49DA-9ACF-B00246E75DFF}"/>
          </ac:picMkLst>
        </pc:picChg>
        <pc:picChg chg="add mod">
          <ac:chgData name="edwin landivar" userId="ae2ac59f40d9f62d" providerId="LiveId" clId="{255A3AE5-D379-4F3F-B1E4-2329336303F6}" dt="2019-07-23T17:57:52.482" v="56" actId="167"/>
          <ac:picMkLst>
            <pc:docMk/>
            <pc:sldMk cId="1479977622" sldId="614"/>
            <ac:picMk id="3074" creationId="{C97BF0F5-EF99-4F85-A48F-D630E7C61955}"/>
          </ac:picMkLst>
        </pc:picChg>
      </pc:sldChg>
      <pc:sldChg chg="addSp delSp modSp modNotesTx">
        <pc:chgData name="edwin landivar" userId="ae2ac59f40d9f62d" providerId="LiveId" clId="{255A3AE5-D379-4F3F-B1E4-2329336303F6}" dt="2019-07-23T18:22:08.708" v="129" actId="17032"/>
        <pc:sldMkLst>
          <pc:docMk/>
          <pc:sldMk cId="668194125" sldId="616"/>
        </pc:sldMkLst>
        <pc:spChg chg="add del mod">
          <ac:chgData name="edwin landivar" userId="ae2ac59f40d9f62d" providerId="LiveId" clId="{255A3AE5-D379-4F3F-B1E4-2329336303F6}" dt="2019-07-23T18:21:56.394" v="126" actId="478"/>
          <ac:spMkLst>
            <pc:docMk/>
            <pc:sldMk cId="668194125" sldId="616"/>
            <ac:spMk id="3" creationId="{B7A9CCA8-5B95-4832-BDF0-28787AE36884}"/>
          </ac:spMkLst>
        </pc:spChg>
        <pc:spChg chg="mod">
          <ac:chgData name="edwin landivar" userId="ae2ac59f40d9f62d" providerId="LiveId" clId="{255A3AE5-D379-4F3F-B1E4-2329336303F6}" dt="2019-07-23T18:06:39.018" v="102" actId="27107"/>
          <ac:spMkLst>
            <pc:docMk/>
            <pc:sldMk cId="668194125" sldId="616"/>
            <ac:spMk id="7" creationId="{1867828F-492D-4BF1-8A4E-822DF2FD5B9B}"/>
          </ac:spMkLst>
        </pc:spChg>
        <pc:spChg chg="del mod">
          <ac:chgData name="edwin landivar" userId="ae2ac59f40d9f62d" providerId="LiveId" clId="{255A3AE5-D379-4F3F-B1E4-2329336303F6}" dt="2019-07-23T18:21:53.026" v="125" actId="478"/>
          <ac:spMkLst>
            <pc:docMk/>
            <pc:sldMk cId="668194125" sldId="616"/>
            <ac:spMk id="8" creationId="{00000000-0000-0000-0000-000000000000}"/>
          </ac:spMkLst>
        </pc:spChg>
        <pc:spChg chg="add mod">
          <ac:chgData name="edwin landivar" userId="ae2ac59f40d9f62d" providerId="LiveId" clId="{255A3AE5-D379-4F3F-B1E4-2329336303F6}" dt="2019-07-23T18:22:08.708" v="129" actId="17032"/>
          <ac:spMkLst>
            <pc:docMk/>
            <pc:sldMk cId="668194125" sldId="616"/>
            <ac:spMk id="9" creationId="{8B04454D-5113-4FBA-9221-70B8C4C24C48}"/>
          </ac:spMkLst>
        </pc:spChg>
        <pc:spChg chg="mod">
          <ac:chgData name="edwin landivar" userId="ae2ac59f40d9f62d" providerId="LiveId" clId="{255A3AE5-D379-4F3F-B1E4-2329336303F6}" dt="2019-07-23T18:11:06.397" v="111" actId="1076"/>
          <ac:spMkLst>
            <pc:docMk/>
            <pc:sldMk cId="668194125" sldId="616"/>
            <ac:spMk id="11" creationId="{000A3D02-EEEC-4528-90F1-EF34E378C585}"/>
          </ac:spMkLst>
        </pc:spChg>
        <pc:picChg chg="del">
          <ac:chgData name="edwin landivar" userId="ae2ac59f40d9f62d" providerId="LiveId" clId="{255A3AE5-D379-4F3F-B1E4-2329336303F6}" dt="2019-07-23T18:06:48.502" v="105" actId="478"/>
          <ac:picMkLst>
            <pc:docMk/>
            <pc:sldMk cId="668194125" sldId="616"/>
            <ac:picMk id="4098" creationId="{C4D30C08-298F-493F-B750-C79EFA507B32}"/>
          </ac:picMkLst>
        </pc:picChg>
        <pc:picChg chg="add mod">
          <ac:chgData name="edwin landivar" userId="ae2ac59f40d9f62d" providerId="LiveId" clId="{255A3AE5-D379-4F3F-B1E4-2329336303F6}" dt="2019-07-23T18:10:59.946" v="110" actId="167"/>
          <ac:picMkLst>
            <pc:docMk/>
            <pc:sldMk cId="668194125" sldId="616"/>
            <ac:picMk id="5122" creationId="{A7495AC0-AD3D-435E-BD23-A286B4ECB9C4}"/>
          </ac:picMkLst>
        </pc:picChg>
      </pc:sldChg>
      <pc:sldChg chg="addSp delSp modSp modNotesTx">
        <pc:chgData name="edwin landivar" userId="ae2ac59f40d9f62d" providerId="LiveId" clId="{255A3AE5-D379-4F3F-B1E4-2329336303F6}" dt="2019-07-23T20:39:35.773" v="276" actId="1076"/>
        <pc:sldMkLst>
          <pc:docMk/>
          <pc:sldMk cId="2599265895" sldId="619"/>
        </pc:sldMkLst>
        <pc:spChg chg="add del mod">
          <ac:chgData name="edwin landivar" userId="ae2ac59f40d9f62d" providerId="LiveId" clId="{255A3AE5-D379-4F3F-B1E4-2329336303F6}" dt="2019-07-23T18:21:41.332" v="122" actId="478"/>
          <ac:spMkLst>
            <pc:docMk/>
            <pc:sldMk cId="2599265895" sldId="619"/>
            <ac:spMk id="3" creationId="{5677C100-8E8A-498C-B47A-A2B34950C149}"/>
          </ac:spMkLst>
        </pc:spChg>
        <pc:spChg chg="del mod">
          <ac:chgData name="edwin landivar" userId="ae2ac59f40d9f62d" providerId="LiveId" clId="{255A3AE5-D379-4F3F-B1E4-2329336303F6}" dt="2019-07-23T18:21:25.113" v="117" actId="478"/>
          <ac:spMkLst>
            <pc:docMk/>
            <pc:sldMk cId="2599265895" sldId="619"/>
            <ac:spMk id="7" creationId="{00000000-0000-0000-0000-000000000000}"/>
          </ac:spMkLst>
        </pc:spChg>
        <pc:spChg chg="add del mod">
          <ac:chgData name="edwin landivar" userId="ae2ac59f40d9f62d" providerId="LiveId" clId="{255A3AE5-D379-4F3F-B1E4-2329336303F6}" dt="2019-07-23T20:39:29.989" v="275" actId="1076"/>
          <ac:spMkLst>
            <pc:docMk/>
            <pc:sldMk cId="2599265895" sldId="619"/>
            <ac:spMk id="9" creationId="{227275EF-EC61-4770-89C0-348F5818FF93}"/>
          </ac:spMkLst>
        </pc:spChg>
        <pc:spChg chg="add mod">
          <ac:chgData name="edwin landivar" userId="ae2ac59f40d9f62d" providerId="LiveId" clId="{255A3AE5-D379-4F3F-B1E4-2329336303F6}" dt="2019-07-23T18:21:46.404" v="124" actId="17032"/>
          <ac:spMkLst>
            <pc:docMk/>
            <pc:sldMk cId="2599265895" sldId="619"/>
            <ac:spMk id="10" creationId="{8ACD94A3-D800-4DFE-AD06-51AA398BB727}"/>
          </ac:spMkLst>
        </pc:spChg>
        <pc:spChg chg="mod">
          <ac:chgData name="edwin landivar" userId="ae2ac59f40d9f62d" providerId="LiveId" clId="{255A3AE5-D379-4F3F-B1E4-2329336303F6}" dt="2019-07-23T20:39:35.773" v="276" actId="1076"/>
          <ac:spMkLst>
            <pc:docMk/>
            <pc:sldMk cId="2599265895" sldId="619"/>
            <ac:spMk id="27" creationId="{00000000-0000-0000-0000-000000000000}"/>
          </ac:spMkLst>
        </pc:spChg>
        <pc:picChg chg="del">
          <ac:chgData name="edwin landivar" userId="ae2ac59f40d9f62d" providerId="LiveId" clId="{255A3AE5-D379-4F3F-B1E4-2329336303F6}" dt="2019-07-23T18:02:58.934" v="76" actId="478"/>
          <ac:picMkLst>
            <pc:docMk/>
            <pc:sldMk cId="2599265895" sldId="619"/>
            <ac:picMk id="3074" creationId="{BBA4E2E4-8F84-4F57-9D23-FE4E32FB8B61}"/>
          </ac:picMkLst>
        </pc:picChg>
        <pc:picChg chg="add del mod">
          <ac:chgData name="edwin landivar" userId="ae2ac59f40d9f62d" providerId="LiveId" clId="{255A3AE5-D379-4F3F-B1E4-2329336303F6}" dt="2019-07-23T18:04:43.029" v="90" actId="478"/>
          <ac:picMkLst>
            <pc:docMk/>
            <pc:sldMk cId="2599265895" sldId="619"/>
            <ac:picMk id="4098" creationId="{C50114EA-594B-4A29-AD01-684B5E162379}"/>
          </ac:picMkLst>
        </pc:picChg>
        <pc:picChg chg="add mod">
          <ac:chgData name="edwin landivar" userId="ae2ac59f40d9f62d" providerId="LiveId" clId="{255A3AE5-D379-4F3F-B1E4-2329336303F6}" dt="2019-07-23T18:05:01.698" v="95" actId="167"/>
          <ac:picMkLst>
            <pc:docMk/>
            <pc:sldMk cId="2599265895" sldId="619"/>
            <ac:picMk id="4100" creationId="{6DFBB491-3465-4485-8287-D7145101A3D5}"/>
          </ac:picMkLst>
        </pc:picChg>
      </pc:sldChg>
      <pc:sldChg chg="addSp delSp modSp">
        <pc:chgData name="edwin landivar" userId="ae2ac59f40d9f62d" providerId="LiveId" clId="{255A3AE5-D379-4F3F-B1E4-2329336303F6}" dt="2019-07-23T21:13:54.499" v="438" actId="1076"/>
        <pc:sldMkLst>
          <pc:docMk/>
          <pc:sldMk cId="3481045880" sldId="622"/>
        </pc:sldMkLst>
        <pc:spChg chg="mod">
          <ac:chgData name="edwin landivar" userId="ae2ac59f40d9f62d" providerId="LiveId" clId="{255A3AE5-D379-4F3F-B1E4-2329336303F6}" dt="2019-07-23T21:12:19.420" v="427" actId="1076"/>
          <ac:spMkLst>
            <pc:docMk/>
            <pc:sldMk cId="3481045880" sldId="622"/>
            <ac:spMk id="5" creationId="{00000000-0000-0000-0000-000000000000}"/>
          </ac:spMkLst>
        </pc:spChg>
        <pc:spChg chg="mod">
          <ac:chgData name="edwin landivar" userId="ae2ac59f40d9f62d" providerId="LiveId" clId="{255A3AE5-D379-4F3F-B1E4-2329336303F6}" dt="2019-07-23T21:12:03.433" v="422" actId="120"/>
          <ac:spMkLst>
            <pc:docMk/>
            <pc:sldMk cId="3481045880" sldId="622"/>
            <ac:spMk id="14" creationId="{00000000-0000-0000-0000-000000000000}"/>
          </ac:spMkLst>
        </pc:spChg>
        <pc:spChg chg="mod">
          <ac:chgData name="edwin landivar" userId="ae2ac59f40d9f62d" providerId="LiveId" clId="{255A3AE5-D379-4F3F-B1E4-2329336303F6}" dt="2019-07-23T21:13:50.309" v="437" actId="1076"/>
          <ac:spMkLst>
            <pc:docMk/>
            <pc:sldMk cId="3481045880" sldId="622"/>
            <ac:spMk id="15" creationId="{00000000-0000-0000-0000-000000000000}"/>
          </ac:spMkLst>
        </pc:spChg>
        <pc:grpChg chg="mod">
          <ac:chgData name="edwin landivar" userId="ae2ac59f40d9f62d" providerId="LiveId" clId="{255A3AE5-D379-4F3F-B1E4-2329336303F6}" dt="2019-07-23T21:13:54.499" v="438" actId="1076"/>
          <ac:grpSpMkLst>
            <pc:docMk/>
            <pc:sldMk cId="3481045880" sldId="622"/>
            <ac:grpSpMk id="21" creationId="{00000000-0000-0000-0000-000000000000}"/>
          </ac:grpSpMkLst>
        </pc:grpChg>
        <pc:picChg chg="del">
          <ac:chgData name="edwin landivar" userId="ae2ac59f40d9f62d" providerId="LiveId" clId="{255A3AE5-D379-4F3F-B1E4-2329336303F6}" dt="2019-07-23T21:12:32.719" v="430" actId="478"/>
          <ac:picMkLst>
            <pc:docMk/>
            <pc:sldMk cId="3481045880" sldId="622"/>
            <ac:picMk id="2" creationId="{3422A72F-54A8-491A-827D-0D1C9609855C}"/>
          </ac:picMkLst>
        </pc:picChg>
        <pc:picChg chg="add del">
          <ac:chgData name="edwin landivar" userId="ae2ac59f40d9f62d" providerId="LiveId" clId="{255A3AE5-D379-4F3F-B1E4-2329336303F6}" dt="2019-07-23T21:09:19.596" v="396"/>
          <ac:picMkLst>
            <pc:docMk/>
            <pc:sldMk cId="3481045880" sldId="622"/>
            <ac:picMk id="8" creationId="{44733DAF-1ED8-49BC-BF0F-14DF127FCCE1}"/>
          </ac:picMkLst>
        </pc:picChg>
        <pc:picChg chg="add mod">
          <ac:chgData name="edwin landivar" userId="ae2ac59f40d9f62d" providerId="LiveId" clId="{255A3AE5-D379-4F3F-B1E4-2329336303F6}" dt="2019-07-23T21:13:43.339" v="435" actId="167"/>
          <ac:picMkLst>
            <pc:docMk/>
            <pc:sldMk cId="3481045880" sldId="622"/>
            <ac:picMk id="14338" creationId="{1F1B310E-9148-4C75-A808-BF9A3C802A32}"/>
          </ac:picMkLst>
        </pc:picChg>
      </pc:sldChg>
      <pc:sldChg chg="addSp delSp modSp modNotesTx">
        <pc:chgData name="edwin landivar" userId="ae2ac59f40d9f62d" providerId="LiveId" clId="{255A3AE5-D379-4F3F-B1E4-2329336303F6}" dt="2019-07-23T20:34:48.192" v="256" actId="113"/>
        <pc:sldMkLst>
          <pc:docMk/>
          <pc:sldMk cId="149751213" sldId="625"/>
        </pc:sldMkLst>
        <pc:spChg chg="mod">
          <ac:chgData name="edwin landivar" userId="ae2ac59f40d9f62d" providerId="LiveId" clId="{255A3AE5-D379-4F3F-B1E4-2329336303F6}" dt="2019-07-23T20:14:23.118" v="169" actId="1076"/>
          <ac:spMkLst>
            <pc:docMk/>
            <pc:sldMk cId="149751213" sldId="625"/>
            <ac:spMk id="6" creationId="{5A029062-0B40-4469-A9C2-00C47831E7F0}"/>
          </ac:spMkLst>
        </pc:spChg>
        <pc:spChg chg="mod">
          <ac:chgData name="edwin landivar" userId="ae2ac59f40d9f62d" providerId="LiveId" clId="{255A3AE5-D379-4F3F-B1E4-2329336303F6}" dt="2019-07-23T20:34:48.192" v="256" actId="113"/>
          <ac:spMkLst>
            <pc:docMk/>
            <pc:sldMk cId="149751213" sldId="625"/>
            <ac:spMk id="7" creationId="{B0369C6B-D18C-4CCF-81D5-91F16F2021B5}"/>
          </ac:spMkLst>
        </pc:spChg>
        <pc:picChg chg="del">
          <ac:chgData name="edwin landivar" userId="ae2ac59f40d9f62d" providerId="LiveId" clId="{255A3AE5-D379-4F3F-B1E4-2329336303F6}" dt="2019-07-23T20:04:07.464" v="153" actId="478"/>
          <ac:picMkLst>
            <pc:docMk/>
            <pc:sldMk cId="149751213" sldId="625"/>
            <ac:picMk id="5" creationId="{3DF0F6CC-405A-4BD1-8E85-AEE4F742F003}"/>
          </ac:picMkLst>
        </pc:picChg>
        <pc:picChg chg="add mod">
          <ac:chgData name="edwin landivar" userId="ae2ac59f40d9f62d" providerId="LiveId" clId="{255A3AE5-D379-4F3F-B1E4-2329336303F6}" dt="2019-07-23T20:14:11.476" v="167" actId="167"/>
          <ac:picMkLst>
            <pc:docMk/>
            <pc:sldMk cId="149751213" sldId="625"/>
            <ac:picMk id="7170" creationId="{2E0D0778-525F-460B-AA63-FEDCD42964ED}"/>
          </ac:picMkLst>
        </pc:picChg>
      </pc:sldChg>
      <pc:sldChg chg="addSp delSp modSp">
        <pc:chgData name="edwin landivar" userId="ae2ac59f40d9f62d" providerId="LiveId" clId="{255A3AE5-D379-4F3F-B1E4-2329336303F6}" dt="2019-07-23T20:32:47.183" v="249" actId="14100"/>
        <pc:sldMkLst>
          <pc:docMk/>
          <pc:sldMk cId="3202398856" sldId="626"/>
        </pc:sldMkLst>
        <pc:spChg chg="mod">
          <ac:chgData name="edwin landivar" userId="ae2ac59f40d9f62d" providerId="LiveId" clId="{255A3AE5-D379-4F3F-B1E4-2329336303F6}" dt="2019-07-23T20:32:29.437" v="246" actId="1076"/>
          <ac:spMkLst>
            <pc:docMk/>
            <pc:sldMk cId="3202398856" sldId="626"/>
            <ac:spMk id="6" creationId="{5A029062-0B40-4469-A9C2-00C47831E7F0}"/>
          </ac:spMkLst>
        </pc:spChg>
        <pc:spChg chg="mod">
          <ac:chgData name="edwin landivar" userId="ae2ac59f40d9f62d" providerId="LiveId" clId="{255A3AE5-D379-4F3F-B1E4-2329336303F6}" dt="2019-07-23T20:32:44.622" v="248" actId="1076"/>
          <ac:spMkLst>
            <pc:docMk/>
            <pc:sldMk cId="3202398856" sldId="626"/>
            <ac:spMk id="7" creationId="{B0369C6B-D18C-4CCF-81D5-91F16F2021B5}"/>
          </ac:spMkLst>
        </pc:spChg>
        <pc:spChg chg="mod ord">
          <ac:chgData name="edwin landivar" userId="ae2ac59f40d9f62d" providerId="LiveId" clId="{255A3AE5-D379-4F3F-B1E4-2329336303F6}" dt="2019-07-23T20:32:47.183" v="249" actId="14100"/>
          <ac:spMkLst>
            <pc:docMk/>
            <pc:sldMk cId="3202398856" sldId="626"/>
            <ac:spMk id="12" creationId="{00000000-0000-0000-0000-000000000000}"/>
          </ac:spMkLst>
        </pc:spChg>
        <pc:picChg chg="del">
          <ac:chgData name="edwin landivar" userId="ae2ac59f40d9f62d" providerId="LiveId" clId="{255A3AE5-D379-4F3F-B1E4-2329336303F6}" dt="2019-07-23T20:15:20.197" v="175" actId="478"/>
          <ac:picMkLst>
            <pc:docMk/>
            <pc:sldMk cId="3202398856" sldId="626"/>
            <ac:picMk id="3" creationId="{DA604E05-FA17-491D-9F66-39D7862BFA62}"/>
          </ac:picMkLst>
        </pc:picChg>
        <pc:picChg chg="add del mod">
          <ac:chgData name="edwin landivar" userId="ae2ac59f40d9f62d" providerId="LiveId" clId="{255A3AE5-D379-4F3F-B1E4-2329336303F6}" dt="2019-07-23T20:28:14.114" v="215" actId="478"/>
          <ac:picMkLst>
            <pc:docMk/>
            <pc:sldMk cId="3202398856" sldId="626"/>
            <ac:picMk id="8194" creationId="{013004FF-981F-40C7-9477-67157FA9E981}"/>
          </ac:picMkLst>
        </pc:picChg>
        <pc:picChg chg="add mod">
          <ac:chgData name="edwin landivar" userId="ae2ac59f40d9f62d" providerId="LiveId" clId="{255A3AE5-D379-4F3F-B1E4-2329336303F6}" dt="2019-07-23T20:30:57.741" v="229" actId="1076"/>
          <ac:picMkLst>
            <pc:docMk/>
            <pc:sldMk cId="3202398856" sldId="626"/>
            <ac:picMk id="8196" creationId="{A88BD33D-66EC-4620-8026-D22766C32EC3}"/>
          </ac:picMkLst>
        </pc:picChg>
      </pc:sldChg>
      <pc:sldChg chg="addSp delSp modSp">
        <pc:chgData name="edwin landivar" userId="ae2ac59f40d9f62d" providerId="LiveId" clId="{255A3AE5-D379-4F3F-B1E4-2329336303F6}" dt="2019-07-23T20:26:14.381" v="201" actId="1076"/>
        <pc:sldMkLst>
          <pc:docMk/>
          <pc:sldMk cId="3593196133" sldId="627"/>
        </pc:sldMkLst>
        <pc:spChg chg="mod">
          <ac:chgData name="edwin landivar" userId="ae2ac59f40d9f62d" providerId="LiveId" clId="{255A3AE5-D379-4F3F-B1E4-2329336303F6}" dt="2019-07-23T20:25:29.693" v="195" actId="1076"/>
          <ac:spMkLst>
            <pc:docMk/>
            <pc:sldMk cId="3593196133" sldId="627"/>
            <ac:spMk id="6" creationId="{5A029062-0B40-4469-A9C2-00C47831E7F0}"/>
          </ac:spMkLst>
        </pc:spChg>
        <pc:spChg chg="mod">
          <ac:chgData name="edwin landivar" userId="ae2ac59f40d9f62d" providerId="LiveId" clId="{255A3AE5-D379-4F3F-B1E4-2329336303F6}" dt="2019-07-23T20:26:14.381" v="201" actId="1076"/>
          <ac:spMkLst>
            <pc:docMk/>
            <pc:sldMk cId="3593196133" sldId="627"/>
            <ac:spMk id="7" creationId="{B0369C6B-D18C-4CCF-81D5-91F16F2021B5}"/>
          </ac:spMkLst>
        </pc:spChg>
        <pc:picChg chg="del">
          <ac:chgData name="edwin landivar" userId="ae2ac59f40d9f62d" providerId="LiveId" clId="{255A3AE5-D379-4F3F-B1E4-2329336303F6}" dt="2019-07-23T20:18:52.031" v="181" actId="478"/>
          <ac:picMkLst>
            <pc:docMk/>
            <pc:sldMk cId="3593196133" sldId="627"/>
            <ac:picMk id="8196" creationId="{57CA6951-822E-4D54-B7ED-5F840E9E0452}"/>
          </ac:picMkLst>
        </pc:picChg>
        <pc:picChg chg="add mod">
          <ac:chgData name="edwin landivar" userId="ae2ac59f40d9f62d" providerId="LiveId" clId="{255A3AE5-D379-4F3F-B1E4-2329336303F6}" dt="2019-07-23T20:25:20.685" v="193" actId="167"/>
          <ac:picMkLst>
            <pc:docMk/>
            <pc:sldMk cId="3593196133" sldId="627"/>
            <ac:picMk id="9218" creationId="{DE64E9A0-3651-4CCA-8870-FEF1D3153AA0}"/>
          </ac:picMkLst>
        </pc:picChg>
      </pc:sldChg>
    </pc:docChg>
  </pc:docChgLst>
  <pc:docChgLst>
    <pc:chgData name="edwin landivar" userId="ae2ac59f40d9f62d" providerId="LiveId" clId="{CCF5E4A6-7AE5-4D30-9B78-91E9177FF3C4}"/>
    <pc:docChg chg="undo custSel addSld modSld">
      <pc:chgData name="edwin landivar" userId="ae2ac59f40d9f62d" providerId="LiveId" clId="{CCF5E4A6-7AE5-4D30-9B78-91E9177FF3C4}" dt="2019-07-19T21:21:56.544" v="314" actId="20577"/>
      <pc:docMkLst>
        <pc:docMk/>
      </pc:docMkLst>
      <pc:sldChg chg="addSp delSp modSp modNotesTx">
        <pc:chgData name="edwin landivar" userId="ae2ac59f40d9f62d" providerId="LiveId" clId="{CCF5E4A6-7AE5-4D30-9B78-91E9177FF3C4}" dt="2019-07-19T20:13:24.881" v="11" actId="1076"/>
        <pc:sldMkLst>
          <pc:docMk/>
          <pc:sldMk cId="3378895467" sldId="606"/>
        </pc:sldMkLst>
        <pc:spChg chg="mod">
          <ac:chgData name="edwin landivar" userId="ae2ac59f40d9f62d" providerId="LiveId" clId="{CCF5E4A6-7AE5-4D30-9B78-91E9177FF3C4}" dt="2019-07-19T20:11:40.811" v="4" actId="20577"/>
          <ac:spMkLst>
            <pc:docMk/>
            <pc:sldMk cId="3378895467" sldId="606"/>
            <ac:spMk id="5" creationId="{00000000-0000-0000-0000-000000000000}"/>
          </ac:spMkLst>
        </pc:spChg>
        <pc:picChg chg="add mod">
          <ac:chgData name="edwin landivar" userId="ae2ac59f40d9f62d" providerId="LiveId" clId="{CCF5E4A6-7AE5-4D30-9B78-91E9177FF3C4}" dt="2019-07-19T20:13:24.881" v="11" actId="1076"/>
          <ac:picMkLst>
            <pc:docMk/>
            <pc:sldMk cId="3378895467" sldId="606"/>
            <ac:picMk id="2" creationId="{8DB45A18-9C8B-4EDC-907A-F476374B35D3}"/>
          </ac:picMkLst>
        </pc:picChg>
        <pc:picChg chg="del">
          <ac:chgData name="edwin landivar" userId="ae2ac59f40d9f62d" providerId="LiveId" clId="{CCF5E4A6-7AE5-4D30-9B78-91E9177FF3C4}" dt="2019-07-19T20:11:49.935" v="9" actId="478"/>
          <ac:picMkLst>
            <pc:docMk/>
            <pc:sldMk cId="3378895467" sldId="606"/>
            <ac:picMk id="1026" creationId="{84E8FF7D-8E87-4B8D-B4A0-81307A4B1929}"/>
          </ac:picMkLst>
        </pc:picChg>
      </pc:sldChg>
      <pc:sldChg chg="addSp delSp modSp">
        <pc:chgData name="edwin landivar" userId="ae2ac59f40d9f62d" providerId="LiveId" clId="{CCF5E4A6-7AE5-4D30-9B78-91E9177FF3C4}" dt="2019-07-19T21:21:56.544" v="314" actId="20577"/>
        <pc:sldMkLst>
          <pc:docMk/>
          <pc:sldMk cId="837056114" sldId="613"/>
        </pc:sldMkLst>
        <pc:spChg chg="mod">
          <ac:chgData name="edwin landivar" userId="ae2ac59f40d9f62d" providerId="LiveId" clId="{CCF5E4A6-7AE5-4D30-9B78-91E9177FF3C4}" dt="2019-07-19T21:21:56.544" v="314" actId="20577"/>
          <ac:spMkLst>
            <pc:docMk/>
            <pc:sldMk cId="837056114" sldId="613"/>
            <ac:spMk id="14" creationId="{00000000-0000-0000-0000-000000000000}"/>
          </ac:spMkLst>
        </pc:spChg>
        <pc:spChg chg="mod">
          <ac:chgData name="edwin landivar" userId="ae2ac59f40d9f62d" providerId="LiveId" clId="{CCF5E4A6-7AE5-4D30-9B78-91E9177FF3C4}" dt="2019-07-19T20:42:15.816" v="170" actId="1076"/>
          <ac:spMkLst>
            <pc:docMk/>
            <pc:sldMk cId="837056114" sldId="613"/>
            <ac:spMk id="15" creationId="{00000000-0000-0000-0000-000000000000}"/>
          </ac:spMkLst>
        </pc:spChg>
        <pc:grpChg chg="mod">
          <ac:chgData name="edwin landivar" userId="ae2ac59f40d9f62d" providerId="LiveId" clId="{CCF5E4A6-7AE5-4D30-9B78-91E9177FF3C4}" dt="2019-07-19T20:13:40.249" v="12"/>
          <ac:grpSpMkLst>
            <pc:docMk/>
            <pc:sldMk cId="837056114" sldId="613"/>
            <ac:grpSpMk id="21" creationId="{00000000-0000-0000-0000-000000000000}"/>
          </ac:grpSpMkLst>
        </pc:grpChg>
        <pc:picChg chg="add mod">
          <ac:chgData name="edwin landivar" userId="ae2ac59f40d9f62d" providerId="LiveId" clId="{CCF5E4A6-7AE5-4D30-9B78-91E9177FF3C4}" dt="2019-07-19T20:42:13.738" v="169" actId="167"/>
          <ac:picMkLst>
            <pc:docMk/>
            <pc:sldMk cId="837056114" sldId="613"/>
            <ac:picMk id="2" creationId="{07ECC910-AAFD-4C8A-9795-30FBD526EA5C}"/>
          </ac:picMkLst>
        </pc:picChg>
        <pc:picChg chg="del">
          <ac:chgData name="edwin landivar" userId="ae2ac59f40d9f62d" providerId="LiveId" clId="{CCF5E4A6-7AE5-4D30-9B78-91E9177FF3C4}" dt="2019-07-19T20:41:55.782" v="164" actId="478"/>
          <ac:picMkLst>
            <pc:docMk/>
            <pc:sldMk cId="837056114" sldId="613"/>
            <ac:picMk id="2050" creationId="{A7C53434-64B6-4E3D-8124-D4F7E809AD11}"/>
          </ac:picMkLst>
        </pc:picChg>
      </pc:sldChg>
      <pc:sldChg chg="addSp delSp modSp">
        <pc:chgData name="edwin landivar" userId="ae2ac59f40d9f62d" providerId="LiveId" clId="{CCF5E4A6-7AE5-4D30-9B78-91E9177FF3C4}" dt="2019-07-19T20:43:02.600" v="179" actId="1076"/>
        <pc:sldMkLst>
          <pc:docMk/>
          <pc:sldMk cId="1479977622" sldId="614"/>
        </pc:sldMkLst>
        <pc:spChg chg="add del mod">
          <ac:chgData name="edwin landivar" userId="ae2ac59f40d9f62d" providerId="LiveId" clId="{CCF5E4A6-7AE5-4D30-9B78-91E9177FF3C4}" dt="2019-07-19T20:16:18.921" v="23" actId="478"/>
          <ac:spMkLst>
            <pc:docMk/>
            <pc:sldMk cId="1479977622" sldId="614"/>
            <ac:spMk id="3" creationId="{A6C4BB90-2602-46A0-AAC0-02521AF8C027}"/>
          </ac:spMkLst>
        </pc:spChg>
        <pc:spChg chg="del">
          <ac:chgData name="edwin landivar" userId="ae2ac59f40d9f62d" providerId="LiveId" clId="{CCF5E4A6-7AE5-4D30-9B78-91E9177FF3C4}" dt="2019-07-19T20:16:14.201" v="22" actId="478"/>
          <ac:spMkLst>
            <pc:docMk/>
            <pc:sldMk cId="1479977622" sldId="614"/>
            <ac:spMk id="8" creationId="{00000000-0000-0000-0000-000000000000}"/>
          </ac:spMkLst>
        </pc:spChg>
        <pc:spChg chg="mod">
          <ac:chgData name="edwin landivar" userId="ae2ac59f40d9f62d" providerId="LiveId" clId="{CCF5E4A6-7AE5-4D30-9B78-91E9177FF3C4}" dt="2019-07-19T20:43:02.600" v="179" actId="1076"/>
          <ac:spMkLst>
            <pc:docMk/>
            <pc:sldMk cId="1479977622" sldId="614"/>
            <ac:spMk id="10" creationId="{B79F5B80-9173-4780-8ABB-39C0302D06F1}"/>
          </ac:spMkLst>
        </pc:spChg>
        <pc:spChg chg="mod">
          <ac:chgData name="edwin landivar" userId="ae2ac59f40d9f62d" providerId="LiveId" clId="{CCF5E4A6-7AE5-4D30-9B78-91E9177FF3C4}" dt="2019-07-19T20:42:56.656" v="178" actId="1076"/>
          <ac:spMkLst>
            <pc:docMk/>
            <pc:sldMk cId="1479977622" sldId="614"/>
            <ac:spMk id="11" creationId="{5C0431FB-EEE5-4DAD-9396-1B2799383766}"/>
          </ac:spMkLst>
        </pc:spChg>
        <pc:spChg chg="mod">
          <ac:chgData name="edwin landivar" userId="ae2ac59f40d9f62d" providerId="LiveId" clId="{CCF5E4A6-7AE5-4D30-9B78-91E9177FF3C4}" dt="2019-07-19T20:21:57.072" v="62" actId="1076"/>
          <ac:spMkLst>
            <pc:docMk/>
            <pc:sldMk cId="1479977622" sldId="614"/>
            <ac:spMk id="12" creationId="{FDA60557-BA79-460F-BF5F-4FA86BF69E8D}"/>
          </ac:spMkLst>
        </pc:spChg>
        <pc:grpChg chg="mod">
          <ac:chgData name="edwin landivar" userId="ae2ac59f40d9f62d" providerId="LiveId" clId="{CCF5E4A6-7AE5-4D30-9B78-91E9177FF3C4}" dt="2019-07-19T20:18:04.844" v="24"/>
          <ac:grpSpMkLst>
            <pc:docMk/>
            <pc:sldMk cId="1479977622" sldId="614"/>
            <ac:grpSpMk id="7" creationId="{6A2EE282-3F0E-48E3-8A4C-4C198B8FBCBE}"/>
          </ac:grpSpMkLst>
        </pc:grpChg>
        <pc:picChg chg="add mod">
          <ac:chgData name="edwin landivar" userId="ae2ac59f40d9f62d" providerId="LiveId" clId="{CCF5E4A6-7AE5-4D30-9B78-91E9177FF3C4}" dt="2019-07-19T20:42:52.401" v="177" actId="167"/>
          <ac:picMkLst>
            <pc:docMk/>
            <pc:sldMk cId="1479977622" sldId="614"/>
            <ac:picMk id="4" creationId="{D8CC2A63-BA8D-43C7-A086-AB919CFFD1E8}"/>
          </ac:picMkLst>
        </pc:picChg>
        <pc:picChg chg="del">
          <ac:chgData name="edwin landivar" userId="ae2ac59f40d9f62d" providerId="LiveId" clId="{CCF5E4A6-7AE5-4D30-9B78-91E9177FF3C4}" dt="2019-07-19T20:42:30.029" v="173" actId="478"/>
          <ac:picMkLst>
            <pc:docMk/>
            <pc:sldMk cId="1479977622" sldId="614"/>
            <ac:picMk id="3074" creationId="{10D4DDB3-E856-4FF1-A16C-9ADE34268F1F}"/>
          </ac:picMkLst>
        </pc:picChg>
      </pc:sldChg>
      <pc:sldChg chg="addSp delSp modSp modNotesTx">
        <pc:chgData name="edwin landivar" userId="ae2ac59f40d9f62d" providerId="LiveId" clId="{CCF5E4A6-7AE5-4D30-9B78-91E9177FF3C4}" dt="2019-07-19T21:00:04.608" v="253" actId="1076"/>
        <pc:sldMkLst>
          <pc:docMk/>
          <pc:sldMk cId="668194125" sldId="616"/>
        </pc:sldMkLst>
        <pc:spChg chg="mod">
          <ac:chgData name="edwin landivar" userId="ae2ac59f40d9f62d" providerId="LiveId" clId="{CCF5E4A6-7AE5-4D30-9B78-91E9177FF3C4}" dt="2019-07-19T21:00:00.539" v="252" actId="14100"/>
          <ac:spMkLst>
            <pc:docMk/>
            <pc:sldMk cId="668194125" sldId="616"/>
            <ac:spMk id="7" creationId="{1867828F-492D-4BF1-8A4E-822DF2FD5B9B}"/>
          </ac:spMkLst>
        </pc:spChg>
        <pc:spChg chg="mod">
          <ac:chgData name="edwin landivar" userId="ae2ac59f40d9f62d" providerId="LiveId" clId="{CCF5E4A6-7AE5-4D30-9B78-91E9177FF3C4}" dt="2019-07-19T20:53:20.923" v="228" actId="1076"/>
          <ac:spMkLst>
            <pc:docMk/>
            <pc:sldMk cId="668194125" sldId="616"/>
            <ac:spMk id="8" creationId="{00000000-0000-0000-0000-000000000000}"/>
          </ac:spMkLst>
        </pc:spChg>
        <pc:spChg chg="mod">
          <ac:chgData name="edwin landivar" userId="ae2ac59f40d9f62d" providerId="LiveId" clId="{CCF5E4A6-7AE5-4D30-9B78-91E9177FF3C4}" dt="2019-07-19T21:00:04.608" v="253" actId="1076"/>
          <ac:spMkLst>
            <pc:docMk/>
            <pc:sldMk cId="668194125" sldId="616"/>
            <ac:spMk id="11" creationId="{000A3D02-EEEC-4528-90F1-EF34E378C585}"/>
          </ac:spMkLst>
        </pc:spChg>
        <pc:picChg chg="add del mod">
          <ac:chgData name="edwin landivar" userId="ae2ac59f40d9f62d" providerId="LiveId" clId="{CCF5E4A6-7AE5-4D30-9B78-91E9177FF3C4}" dt="2019-07-19T20:59:30.883" v="244" actId="478"/>
          <ac:picMkLst>
            <pc:docMk/>
            <pc:sldMk cId="668194125" sldId="616"/>
            <ac:picMk id="5122" creationId="{6C5B9AFC-130C-4E3B-B34B-77C73C2ADCEC}"/>
          </ac:picMkLst>
        </pc:picChg>
        <pc:picChg chg="add del mod">
          <ac:chgData name="edwin landivar" userId="ae2ac59f40d9f62d" providerId="LiveId" clId="{CCF5E4A6-7AE5-4D30-9B78-91E9177FF3C4}" dt="2019-07-19T20:59:46.790" v="249" actId="478"/>
          <ac:picMkLst>
            <pc:docMk/>
            <pc:sldMk cId="668194125" sldId="616"/>
            <ac:picMk id="5124" creationId="{9E995B56-74A3-467C-B0E8-46FAB5B1E476}"/>
          </ac:picMkLst>
        </pc:picChg>
        <pc:picChg chg="add mod">
          <ac:chgData name="edwin landivar" userId="ae2ac59f40d9f62d" providerId="LiveId" clId="{CCF5E4A6-7AE5-4D30-9B78-91E9177FF3C4}" dt="2019-07-19T20:59:51.115" v="250" actId="167"/>
          <ac:picMkLst>
            <pc:docMk/>
            <pc:sldMk cId="668194125" sldId="616"/>
            <ac:picMk id="5126" creationId="{488206CB-C998-4820-9627-50FBC8AEF031}"/>
          </ac:picMkLst>
        </pc:picChg>
        <pc:picChg chg="del">
          <ac:chgData name="edwin landivar" userId="ae2ac59f40d9f62d" providerId="LiveId" clId="{CCF5E4A6-7AE5-4D30-9B78-91E9177FF3C4}" dt="2019-07-19T20:50:08.036" v="201" actId="478"/>
          <ac:picMkLst>
            <pc:docMk/>
            <pc:sldMk cId="668194125" sldId="616"/>
            <ac:picMk id="6146" creationId="{FDCC2B16-6E25-4BA0-BDBA-96516CF4BB1E}"/>
          </ac:picMkLst>
        </pc:picChg>
      </pc:sldChg>
      <pc:sldChg chg="addSp delSp modSp modNotesTx">
        <pc:chgData name="edwin landivar" userId="ae2ac59f40d9f62d" providerId="LiveId" clId="{CCF5E4A6-7AE5-4D30-9B78-91E9177FF3C4}" dt="2019-07-19T21:11:16.696" v="307" actId="1076"/>
        <pc:sldMkLst>
          <pc:docMk/>
          <pc:sldMk cId="2599265895" sldId="619"/>
        </pc:sldMkLst>
        <pc:spChg chg="mod">
          <ac:chgData name="edwin landivar" userId="ae2ac59f40d9f62d" providerId="LiveId" clId="{CCF5E4A6-7AE5-4D30-9B78-91E9177FF3C4}" dt="2019-07-19T21:11:06.034" v="305" actId="1076"/>
          <ac:spMkLst>
            <pc:docMk/>
            <pc:sldMk cId="2599265895" sldId="619"/>
            <ac:spMk id="9" creationId="{227275EF-EC61-4770-89C0-348F5818FF93}"/>
          </ac:spMkLst>
        </pc:spChg>
        <pc:spChg chg="mod">
          <ac:chgData name="edwin landivar" userId="ae2ac59f40d9f62d" providerId="LiveId" clId="{CCF5E4A6-7AE5-4D30-9B78-91E9177FF3C4}" dt="2019-07-19T21:11:16.696" v="307" actId="1076"/>
          <ac:spMkLst>
            <pc:docMk/>
            <pc:sldMk cId="2599265895" sldId="619"/>
            <ac:spMk id="27" creationId="{00000000-0000-0000-0000-000000000000}"/>
          </ac:spMkLst>
        </pc:spChg>
        <pc:picChg chg="del">
          <ac:chgData name="edwin landivar" userId="ae2ac59f40d9f62d" providerId="LiveId" clId="{CCF5E4A6-7AE5-4D30-9B78-91E9177FF3C4}" dt="2019-07-19T21:08:46.974" v="300" actId="478"/>
          <ac:picMkLst>
            <pc:docMk/>
            <pc:sldMk cId="2599265895" sldId="619"/>
            <ac:picMk id="5122" creationId="{D0A300C3-FEBC-4EEF-BDE0-59A7A018FE5B}"/>
          </ac:picMkLst>
        </pc:picChg>
        <pc:picChg chg="del mod">
          <ac:chgData name="edwin landivar" userId="ae2ac59f40d9f62d" providerId="LiveId" clId="{CCF5E4A6-7AE5-4D30-9B78-91E9177FF3C4}" dt="2019-07-19T21:08:43.987" v="299" actId="478"/>
          <ac:picMkLst>
            <pc:docMk/>
            <pc:sldMk cId="2599265895" sldId="619"/>
            <ac:picMk id="5124" creationId="{8CE7AB0D-2699-4E05-8DD3-F5875C881466}"/>
          </ac:picMkLst>
        </pc:picChg>
        <pc:picChg chg="add mod">
          <ac:chgData name="edwin landivar" userId="ae2ac59f40d9f62d" providerId="LiveId" clId="{CCF5E4A6-7AE5-4D30-9B78-91E9177FF3C4}" dt="2019-07-19T21:11:00.881" v="304" actId="167"/>
          <ac:picMkLst>
            <pc:docMk/>
            <pc:sldMk cId="2599265895" sldId="619"/>
            <ac:picMk id="10242" creationId="{AC2FE947-9287-425E-8629-CB6AD13785A3}"/>
          </ac:picMkLst>
        </pc:picChg>
      </pc:sldChg>
      <pc:sldChg chg="addSp delSp modSp">
        <pc:chgData name="edwin landivar" userId="ae2ac59f40d9f62d" providerId="LiveId" clId="{CCF5E4A6-7AE5-4D30-9B78-91E9177FF3C4}" dt="2019-07-19T21:07:18.866" v="292" actId="1076"/>
        <pc:sldMkLst>
          <pc:docMk/>
          <pc:sldMk cId="3481045880" sldId="622"/>
        </pc:sldMkLst>
        <pc:spChg chg="mod">
          <ac:chgData name="edwin landivar" userId="ae2ac59f40d9f62d" providerId="LiveId" clId="{CCF5E4A6-7AE5-4D30-9B78-91E9177FF3C4}" dt="2019-07-19T21:04:36.688" v="277" actId="1076"/>
          <ac:spMkLst>
            <pc:docMk/>
            <pc:sldMk cId="3481045880" sldId="622"/>
            <ac:spMk id="5" creationId="{00000000-0000-0000-0000-000000000000}"/>
          </ac:spMkLst>
        </pc:spChg>
        <pc:spChg chg="mod">
          <ac:chgData name="edwin landivar" userId="ae2ac59f40d9f62d" providerId="LiveId" clId="{CCF5E4A6-7AE5-4D30-9B78-91E9177FF3C4}" dt="2019-07-19T20:40:11.774" v="162" actId="27107"/>
          <ac:spMkLst>
            <pc:docMk/>
            <pc:sldMk cId="3481045880" sldId="622"/>
            <ac:spMk id="14" creationId="{00000000-0000-0000-0000-000000000000}"/>
          </ac:spMkLst>
        </pc:spChg>
        <pc:spChg chg="mod">
          <ac:chgData name="edwin landivar" userId="ae2ac59f40d9f62d" providerId="LiveId" clId="{CCF5E4A6-7AE5-4D30-9B78-91E9177FF3C4}" dt="2019-07-19T21:07:14.416" v="291" actId="1076"/>
          <ac:spMkLst>
            <pc:docMk/>
            <pc:sldMk cId="3481045880" sldId="622"/>
            <ac:spMk id="15" creationId="{00000000-0000-0000-0000-000000000000}"/>
          </ac:spMkLst>
        </pc:spChg>
        <pc:grpChg chg="mod">
          <ac:chgData name="edwin landivar" userId="ae2ac59f40d9f62d" providerId="LiveId" clId="{CCF5E4A6-7AE5-4D30-9B78-91E9177FF3C4}" dt="2019-07-19T21:07:18.866" v="292" actId="1076"/>
          <ac:grpSpMkLst>
            <pc:docMk/>
            <pc:sldMk cId="3481045880" sldId="622"/>
            <ac:grpSpMk id="21" creationId="{00000000-0000-0000-0000-000000000000}"/>
          </ac:grpSpMkLst>
        </pc:grpChg>
        <pc:picChg chg="del">
          <ac:chgData name="edwin landivar" userId="ae2ac59f40d9f62d" providerId="LiveId" clId="{CCF5E4A6-7AE5-4D30-9B78-91E9177FF3C4}" dt="2019-07-19T21:04:45.138" v="280" actId="478"/>
          <ac:picMkLst>
            <pc:docMk/>
            <pc:sldMk cId="3481045880" sldId="622"/>
            <ac:picMk id="10" creationId="{DDA1C6FA-8ACC-4FC1-83B9-30219938199F}"/>
          </ac:picMkLst>
        </pc:picChg>
        <pc:picChg chg="add del mod">
          <ac:chgData name="edwin landivar" userId="ae2ac59f40d9f62d" providerId="LiveId" clId="{CCF5E4A6-7AE5-4D30-9B78-91E9177FF3C4}" dt="2019-07-19T21:06:41.589" v="285" actId="478"/>
          <ac:picMkLst>
            <pc:docMk/>
            <pc:sldMk cId="3481045880" sldId="622"/>
            <ac:picMk id="9218" creationId="{F3DF52BF-82E9-42D1-B76E-432F39CFCF7C}"/>
          </ac:picMkLst>
        </pc:picChg>
        <pc:picChg chg="add mod">
          <ac:chgData name="edwin landivar" userId="ae2ac59f40d9f62d" providerId="LiveId" clId="{CCF5E4A6-7AE5-4D30-9B78-91E9177FF3C4}" dt="2019-07-19T21:07:09.849" v="290" actId="167"/>
          <ac:picMkLst>
            <pc:docMk/>
            <pc:sldMk cId="3481045880" sldId="622"/>
            <ac:picMk id="9220" creationId="{76B5913A-5B6D-4BDF-8FE6-DE34DC74FA7C}"/>
          </ac:picMkLst>
        </pc:picChg>
      </pc:sldChg>
      <pc:sldChg chg="addSp delSp modSp modNotesTx">
        <pc:chgData name="edwin landivar" userId="ae2ac59f40d9f62d" providerId="LiveId" clId="{CCF5E4A6-7AE5-4D30-9B78-91E9177FF3C4}" dt="2019-07-19T21:02:16.449" v="267" actId="17032"/>
        <pc:sldMkLst>
          <pc:docMk/>
          <pc:sldMk cId="149751213" sldId="625"/>
        </pc:sldMkLst>
        <pc:spChg chg="mod">
          <ac:chgData name="edwin landivar" userId="ae2ac59f40d9f62d" providerId="LiveId" clId="{CCF5E4A6-7AE5-4D30-9B78-91E9177FF3C4}" dt="2019-07-19T21:01:51.400" v="262" actId="1076"/>
          <ac:spMkLst>
            <pc:docMk/>
            <pc:sldMk cId="149751213" sldId="625"/>
            <ac:spMk id="6" creationId="{5A029062-0B40-4469-A9C2-00C47831E7F0}"/>
          </ac:spMkLst>
        </pc:spChg>
        <pc:spChg chg="mod">
          <ac:chgData name="edwin landivar" userId="ae2ac59f40d9f62d" providerId="LiveId" clId="{CCF5E4A6-7AE5-4D30-9B78-91E9177FF3C4}" dt="2019-07-19T21:02:03.008" v="265" actId="1076"/>
          <ac:spMkLst>
            <pc:docMk/>
            <pc:sldMk cId="149751213" sldId="625"/>
            <ac:spMk id="7" creationId="{B0369C6B-D18C-4CCF-81D5-91F16F2021B5}"/>
          </ac:spMkLst>
        </pc:spChg>
        <pc:spChg chg="mod">
          <ac:chgData name="edwin landivar" userId="ae2ac59f40d9f62d" providerId="LiveId" clId="{CCF5E4A6-7AE5-4D30-9B78-91E9177FF3C4}" dt="2019-07-19T21:02:16.449" v="267" actId="17032"/>
          <ac:spMkLst>
            <pc:docMk/>
            <pc:sldMk cId="149751213" sldId="625"/>
            <ac:spMk id="12" creationId="{00000000-0000-0000-0000-000000000000}"/>
          </ac:spMkLst>
        </pc:spChg>
        <pc:picChg chg="add mod">
          <ac:chgData name="edwin landivar" userId="ae2ac59f40d9f62d" providerId="LiveId" clId="{CCF5E4A6-7AE5-4D30-9B78-91E9177FF3C4}" dt="2019-07-19T21:01:46.753" v="261" actId="167"/>
          <ac:picMkLst>
            <pc:docMk/>
            <pc:sldMk cId="149751213" sldId="625"/>
            <ac:picMk id="7170" creationId="{942754A0-AAE4-4C8A-BFE4-C6B19EA3CBDD}"/>
          </ac:picMkLst>
        </pc:picChg>
        <pc:picChg chg="del">
          <ac:chgData name="edwin landivar" userId="ae2ac59f40d9f62d" providerId="LiveId" clId="{CCF5E4A6-7AE5-4D30-9B78-91E9177FF3C4}" dt="2019-07-19T21:01:32.716" v="256" actId="478"/>
          <ac:picMkLst>
            <pc:docMk/>
            <pc:sldMk cId="149751213" sldId="625"/>
            <ac:picMk id="8194" creationId="{A16071B0-1FBD-486A-86ED-6702F68ED301}"/>
          </ac:picMkLst>
        </pc:picChg>
        <pc:picChg chg="del">
          <ac:chgData name="edwin landivar" userId="ae2ac59f40d9f62d" providerId="LiveId" clId="{CCF5E4A6-7AE5-4D30-9B78-91E9177FF3C4}" dt="2019-07-19T21:01:30.484" v="255" actId="478"/>
          <ac:picMkLst>
            <pc:docMk/>
            <pc:sldMk cId="149751213" sldId="625"/>
            <ac:picMk id="8198" creationId="{5D5E12FA-ED49-448F-837B-C5A2B9D0AA37}"/>
          </ac:picMkLst>
        </pc:picChg>
      </pc:sldChg>
      <pc:sldChg chg="addSp delSp modSp add modNotesTx">
        <pc:chgData name="edwin landivar" userId="ae2ac59f40d9f62d" providerId="LiveId" clId="{CCF5E4A6-7AE5-4D30-9B78-91E9177FF3C4}" dt="2019-07-19T21:04:24.515" v="276" actId="14100"/>
        <pc:sldMkLst>
          <pc:docMk/>
          <pc:sldMk cId="3202398856" sldId="626"/>
        </pc:sldMkLst>
        <pc:spChg chg="mod">
          <ac:chgData name="edwin landivar" userId="ae2ac59f40d9f62d" providerId="LiveId" clId="{CCF5E4A6-7AE5-4D30-9B78-91E9177FF3C4}" dt="2019-07-19T21:04:07.448" v="273" actId="1076"/>
          <ac:spMkLst>
            <pc:docMk/>
            <pc:sldMk cId="3202398856" sldId="626"/>
            <ac:spMk id="6" creationId="{5A029062-0B40-4469-A9C2-00C47831E7F0}"/>
          </ac:spMkLst>
        </pc:spChg>
        <pc:spChg chg="mod">
          <ac:chgData name="edwin landivar" userId="ae2ac59f40d9f62d" providerId="LiveId" clId="{CCF5E4A6-7AE5-4D30-9B78-91E9177FF3C4}" dt="2019-07-19T21:04:24.515" v="276" actId="14100"/>
          <ac:spMkLst>
            <pc:docMk/>
            <pc:sldMk cId="3202398856" sldId="626"/>
            <ac:spMk id="7" creationId="{B0369C6B-D18C-4CCF-81D5-91F16F2021B5}"/>
          </ac:spMkLst>
        </pc:spChg>
        <pc:spChg chg="mod">
          <ac:chgData name="edwin landivar" userId="ae2ac59f40d9f62d" providerId="LiveId" clId="{CCF5E4A6-7AE5-4D30-9B78-91E9177FF3C4}" dt="2019-07-19T21:04:10.663" v="274" actId="1076"/>
          <ac:spMkLst>
            <pc:docMk/>
            <pc:sldMk cId="3202398856" sldId="626"/>
            <ac:spMk id="12" creationId="{00000000-0000-0000-0000-000000000000}"/>
          </ac:spMkLst>
        </pc:spChg>
        <pc:picChg chg="add mod">
          <ac:chgData name="edwin landivar" userId="ae2ac59f40d9f62d" providerId="LiveId" clId="{CCF5E4A6-7AE5-4D30-9B78-91E9177FF3C4}" dt="2019-07-19T21:04:02.977" v="272" actId="167"/>
          <ac:picMkLst>
            <pc:docMk/>
            <pc:sldMk cId="3202398856" sldId="626"/>
            <ac:picMk id="2" creationId="{AACC758C-5742-4A63-932F-D54B42B757E2}"/>
          </ac:picMkLst>
        </pc:picChg>
        <pc:picChg chg="del">
          <ac:chgData name="edwin landivar" userId="ae2ac59f40d9f62d" providerId="LiveId" clId="{CCF5E4A6-7AE5-4D30-9B78-91E9177FF3C4}" dt="2019-07-19T21:03:52.950" v="270" actId="478"/>
          <ac:picMkLst>
            <pc:docMk/>
            <pc:sldMk cId="3202398856" sldId="626"/>
            <ac:picMk id="8194" creationId="{A16071B0-1FBD-486A-86ED-6702F68ED301}"/>
          </ac:picMkLst>
        </pc:picChg>
        <pc:picChg chg="del">
          <ac:chgData name="edwin landivar" userId="ae2ac59f40d9f62d" providerId="LiveId" clId="{CCF5E4A6-7AE5-4D30-9B78-91E9177FF3C4}" dt="2019-07-19T21:03:50.517" v="269" actId="478"/>
          <ac:picMkLst>
            <pc:docMk/>
            <pc:sldMk cId="3202398856" sldId="626"/>
            <ac:picMk id="8198" creationId="{5D5E12FA-ED49-448F-837B-C5A2B9D0AA37}"/>
          </ac:picMkLst>
        </pc:picChg>
      </pc:sldChg>
    </pc:docChg>
  </pc:docChgLst>
  <pc:docChgLst>
    <pc:chgData name="edwin landivar" userId="ae2ac59f40d9f62d" providerId="LiveId" clId="{205024FF-B2A8-4379-A5DE-190A6A11092C}"/>
    <pc:docChg chg="undo custSel addSld modSld">
      <pc:chgData name="edwin landivar" userId="ae2ac59f40d9f62d" providerId="LiveId" clId="{205024FF-B2A8-4379-A5DE-190A6A11092C}" dt="2019-07-23T15:52:35.180" v="399" actId="20577"/>
      <pc:docMkLst>
        <pc:docMk/>
      </pc:docMkLst>
      <pc:sldChg chg="addSp delSp modSp">
        <pc:chgData name="edwin landivar" userId="ae2ac59f40d9f62d" providerId="LiveId" clId="{205024FF-B2A8-4379-A5DE-190A6A11092C}" dt="2019-07-21T21:26:38.531" v="6" actId="1076"/>
        <pc:sldMkLst>
          <pc:docMk/>
          <pc:sldMk cId="3378895467" sldId="606"/>
        </pc:sldMkLst>
        <pc:spChg chg="mod">
          <ac:chgData name="edwin landivar" userId="ae2ac59f40d9f62d" providerId="LiveId" clId="{205024FF-B2A8-4379-A5DE-190A6A11092C}" dt="2019-07-21T21:25:46.657" v="0"/>
          <ac:spMkLst>
            <pc:docMk/>
            <pc:sldMk cId="3378895467" sldId="606"/>
            <ac:spMk id="5" creationId="{00000000-0000-0000-0000-000000000000}"/>
          </ac:spMkLst>
        </pc:spChg>
        <pc:picChg chg="add mod">
          <ac:chgData name="edwin landivar" userId="ae2ac59f40d9f62d" providerId="LiveId" clId="{205024FF-B2A8-4379-A5DE-190A6A11092C}" dt="2019-07-21T21:26:38.531" v="6" actId="1076"/>
          <ac:picMkLst>
            <pc:docMk/>
            <pc:sldMk cId="3378895467" sldId="606"/>
            <ac:picMk id="4" creationId="{E6FF6DAC-481E-42E7-BC42-C7842B0D6CAF}"/>
          </ac:picMkLst>
        </pc:picChg>
        <pc:picChg chg="del">
          <ac:chgData name="edwin landivar" userId="ae2ac59f40d9f62d" providerId="LiveId" clId="{205024FF-B2A8-4379-A5DE-190A6A11092C}" dt="2019-07-21T21:26:13.213" v="1" actId="478"/>
          <ac:picMkLst>
            <pc:docMk/>
            <pc:sldMk cId="3378895467" sldId="606"/>
            <ac:picMk id="7" creationId="{4AC1B59E-7397-41E3-82E5-E8B257EC4621}"/>
          </ac:picMkLst>
        </pc:picChg>
      </pc:sldChg>
      <pc:sldChg chg="addSp delSp modSp modNotesTx">
        <pc:chgData name="edwin landivar" userId="ae2ac59f40d9f62d" providerId="LiveId" clId="{205024FF-B2A8-4379-A5DE-190A6A11092C}" dt="2019-07-21T21:33:06.337" v="30" actId="1076"/>
        <pc:sldMkLst>
          <pc:docMk/>
          <pc:sldMk cId="837056114" sldId="613"/>
        </pc:sldMkLst>
        <pc:spChg chg="mod">
          <ac:chgData name="edwin landivar" userId="ae2ac59f40d9f62d" providerId="LiveId" clId="{205024FF-B2A8-4379-A5DE-190A6A11092C}" dt="2019-07-21T21:28:12.961" v="19" actId="1076"/>
          <ac:spMkLst>
            <pc:docMk/>
            <pc:sldMk cId="837056114" sldId="613"/>
            <ac:spMk id="14" creationId="{00000000-0000-0000-0000-000000000000}"/>
          </ac:spMkLst>
        </pc:spChg>
        <pc:spChg chg="mod">
          <ac:chgData name="edwin landivar" userId="ae2ac59f40d9f62d" providerId="LiveId" clId="{205024FF-B2A8-4379-A5DE-190A6A11092C}" dt="2019-07-21T21:33:06.337" v="30" actId="1076"/>
          <ac:spMkLst>
            <pc:docMk/>
            <pc:sldMk cId="837056114" sldId="613"/>
            <ac:spMk id="15" creationId="{00000000-0000-0000-0000-000000000000}"/>
          </ac:spMkLst>
        </pc:spChg>
        <pc:grpChg chg="mod">
          <ac:chgData name="edwin landivar" userId="ae2ac59f40d9f62d" providerId="LiveId" clId="{205024FF-B2A8-4379-A5DE-190A6A11092C}" dt="2019-07-21T21:32:40.985" v="25" actId="1076"/>
          <ac:grpSpMkLst>
            <pc:docMk/>
            <pc:sldMk cId="837056114" sldId="613"/>
            <ac:grpSpMk id="21" creationId="{00000000-0000-0000-0000-000000000000}"/>
          </ac:grpSpMkLst>
        </pc:grpChg>
        <pc:picChg chg="add mod">
          <ac:chgData name="edwin landivar" userId="ae2ac59f40d9f62d" providerId="LiveId" clId="{205024FF-B2A8-4379-A5DE-190A6A11092C}" dt="2019-07-21T21:33:00.561" v="29" actId="14100"/>
          <ac:picMkLst>
            <pc:docMk/>
            <pc:sldMk cId="837056114" sldId="613"/>
            <ac:picMk id="1026" creationId="{3E4FAB26-1142-4EAB-8054-F642D1C018E7}"/>
          </ac:picMkLst>
        </pc:picChg>
        <pc:picChg chg="del">
          <ac:chgData name="edwin landivar" userId="ae2ac59f40d9f62d" providerId="LiveId" clId="{205024FF-B2A8-4379-A5DE-190A6A11092C}" dt="2019-07-21T21:32:19.548" v="21" actId="478"/>
          <ac:picMkLst>
            <pc:docMk/>
            <pc:sldMk cId="837056114" sldId="613"/>
            <ac:picMk id="2054" creationId="{2CE2CC95-867C-40C4-85EC-C677F25D8414}"/>
          </ac:picMkLst>
        </pc:picChg>
      </pc:sldChg>
      <pc:sldChg chg="addSp delSp modSp modNotesTx">
        <pc:chgData name="edwin landivar" userId="ae2ac59f40d9f62d" providerId="LiveId" clId="{205024FF-B2A8-4379-A5DE-190A6A11092C}" dt="2019-07-23T15:52:35.180" v="399" actId="20577"/>
        <pc:sldMkLst>
          <pc:docMk/>
          <pc:sldMk cId="1479977622" sldId="614"/>
        </pc:sldMkLst>
        <pc:spChg chg="mod">
          <ac:chgData name="edwin landivar" userId="ae2ac59f40d9f62d" providerId="LiveId" clId="{205024FF-B2A8-4379-A5DE-190A6A11092C}" dt="2019-07-21T21:38:13.281" v="79" actId="14100"/>
          <ac:spMkLst>
            <pc:docMk/>
            <pc:sldMk cId="1479977622" sldId="614"/>
            <ac:spMk id="9" creationId="{B785FD58-7E78-41DD-B8F9-95CAC72BE8C1}"/>
          </ac:spMkLst>
        </pc:spChg>
        <pc:spChg chg="mod">
          <ac:chgData name="edwin landivar" userId="ae2ac59f40d9f62d" providerId="LiveId" clId="{205024FF-B2A8-4379-A5DE-190A6A11092C}" dt="2019-07-21T21:42:27.289" v="87" actId="17032"/>
          <ac:spMkLst>
            <pc:docMk/>
            <pc:sldMk cId="1479977622" sldId="614"/>
            <ac:spMk id="10" creationId="{B79F5B80-9173-4780-8ABB-39C0302D06F1}"/>
          </ac:spMkLst>
        </pc:spChg>
        <pc:spChg chg="mod">
          <ac:chgData name="edwin landivar" userId="ae2ac59f40d9f62d" providerId="LiveId" clId="{205024FF-B2A8-4379-A5DE-190A6A11092C}" dt="2019-07-21T21:42:33.192" v="88" actId="1076"/>
          <ac:spMkLst>
            <pc:docMk/>
            <pc:sldMk cId="1479977622" sldId="614"/>
            <ac:spMk id="11" creationId="{5C0431FB-EEE5-4DAD-9396-1B2799383766}"/>
          </ac:spMkLst>
        </pc:spChg>
        <pc:spChg chg="mod">
          <ac:chgData name="edwin landivar" userId="ae2ac59f40d9f62d" providerId="LiveId" clId="{205024FF-B2A8-4379-A5DE-190A6A11092C}" dt="2019-07-23T15:52:35.180" v="399" actId="20577"/>
          <ac:spMkLst>
            <pc:docMk/>
            <pc:sldMk cId="1479977622" sldId="614"/>
            <ac:spMk id="12" creationId="{FDA60557-BA79-460F-BF5F-4FA86BF69E8D}"/>
          </ac:spMkLst>
        </pc:spChg>
        <pc:grpChg chg="add del mod">
          <ac:chgData name="edwin landivar" userId="ae2ac59f40d9f62d" providerId="LiveId" clId="{205024FF-B2A8-4379-A5DE-190A6A11092C}" dt="2019-07-21T21:37:53.941" v="75" actId="478"/>
          <ac:grpSpMkLst>
            <pc:docMk/>
            <pc:sldMk cId="1479977622" sldId="614"/>
            <ac:grpSpMk id="7" creationId="{6A2EE282-3F0E-48E3-8A4C-4C198B8FBCBE}"/>
          </ac:grpSpMkLst>
        </pc:grpChg>
        <pc:picChg chg="add mod">
          <ac:chgData name="edwin landivar" userId="ae2ac59f40d9f62d" providerId="LiveId" clId="{205024FF-B2A8-4379-A5DE-190A6A11092C}" dt="2019-07-21T21:42:14.663" v="86" actId="167"/>
          <ac:picMkLst>
            <pc:docMk/>
            <pc:sldMk cId="1479977622" sldId="614"/>
            <ac:picMk id="2050" creationId="{CDE955DB-1957-49DA-9ACF-B00246E75DFF}"/>
          </ac:picMkLst>
        </pc:picChg>
        <pc:picChg chg="del">
          <ac:chgData name="edwin landivar" userId="ae2ac59f40d9f62d" providerId="LiveId" clId="{205024FF-B2A8-4379-A5DE-190A6A11092C}" dt="2019-07-21T21:37:57.625" v="77" actId="478"/>
          <ac:picMkLst>
            <pc:docMk/>
            <pc:sldMk cId="1479977622" sldId="614"/>
            <ac:picMk id="3074" creationId="{B47A4126-9E4F-4EB8-BC20-74F763070BA8}"/>
          </ac:picMkLst>
        </pc:picChg>
      </pc:sldChg>
      <pc:sldChg chg="addSp delSp modSp modNotesTx">
        <pc:chgData name="edwin landivar" userId="ae2ac59f40d9f62d" providerId="LiveId" clId="{205024FF-B2A8-4379-A5DE-190A6A11092C}" dt="2019-07-21T22:00:07.870" v="224" actId="17032"/>
        <pc:sldMkLst>
          <pc:docMk/>
          <pc:sldMk cId="668194125" sldId="616"/>
        </pc:sldMkLst>
        <pc:spChg chg="mod">
          <ac:chgData name="edwin landivar" userId="ae2ac59f40d9f62d" providerId="LiveId" clId="{205024FF-B2A8-4379-A5DE-190A6A11092C}" dt="2019-07-21T22:00:07.870" v="224" actId="17032"/>
          <ac:spMkLst>
            <pc:docMk/>
            <pc:sldMk cId="668194125" sldId="616"/>
            <ac:spMk id="7" creationId="{1867828F-492D-4BF1-8A4E-822DF2FD5B9B}"/>
          </ac:spMkLst>
        </pc:spChg>
        <pc:spChg chg="mod">
          <ac:chgData name="edwin landivar" userId="ae2ac59f40d9f62d" providerId="LiveId" clId="{205024FF-B2A8-4379-A5DE-190A6A11092C}" dt="2019-07-21T21:58:13.271" v="215" actId="1076"/>
          <ac:spMkLst>
            <pc:docMk/>
            <pc:sldMk cId="668194125" sldId="616"/>
            <ac:spMk id="11" creationId="{000A3D02-EEEC-4528-90F1-EF34E378C585}"/>
          </ac:spMkLst>
        </pc:spChg>
        <pc:picChg chg="add mod">
          <ac:chgData name="edwin landivar" userId="ae2ac59f40d9f62d" providerId="LiveId" clId="{205024FF-B2A8-4379-A5DE-190A6A11092C}" dt="2019-07-21T21:59:48.942" v="221" actId="167"/>
          <ac:picMkLst>
            <pc:docMk/>
            <pc:sldMk cId="668194125" sldId="616"/>
            <ac:picMk id="4098" creationId="{C4D30C08-298F-493F-B750-C79EFA507B32}"/>
          </ac:picMkLst>
        </pc:picChg>
        <pc:picChg chg="del">
          <ac:chgData name="edwin landivar" userId="ae2ac59f40d9f62d" providerId="LiveId" clId="{205024FF-B2A8-4379-A5DE-190A6A11092C}" dt="2019-07-21T21:58:15.611" v="216" actId="478"/>
          <ac:picMkLst>
            <pc:docMk/>
            <pc:sldMk cId="668194125" sldId="616"/>
            <ac:picMk id="5122" creationId="{FCA2EFCC-2231-4CE7-A97A-54B3023ED9F7}"/>
          </ac:picMkLst>
        </pc:picChg>
      </pc:sldChg>
      <pc:sldChg chg="addSp delSp modSp modNotesTx">
        <pc:chgData name="edwin landivar" userId="ae2ac59f40d9f62d" providerId="LiveId" clId="{205024FF-B2A8-4379-A5DE-190A6A11092C}" dt="2019-07-21T21:58:00.762" v="214" actId="12"/>
        <pc:sldMkLst>
          <pc:docMk/>
          <pc:sldMk cId="2599265895" sldId="619"/>
        </pc:sldMkLst>
        <pc:spChg chg="mod">
          <ac:chgData name="edwin landivar" userId="ae2ac59f40d9f62d" providerId="LiveId" clId="{205024FF-B2A8-4379-A5DE-190A6A11092C}" dt="2019-07-21T21:46:36.073" v="126" actId="14100"/>
          <ac:spMkLst>
            <pc:docMk/>
            <pc:sldMk cId="2599265895" sldId="619"/>
            <ac:spMk id="7" creationId="{00000000-0000-0000-0000-000000000000}"/>
          </ac:spMkLst>
        </pc:spChg>
        <pc:spChg chg="mod">
          <ac:chgData name="edwin landivar" userId="ae2ac59f40d9f62d" providerId="LiveId" clId="{205024FF-B2A8-4379-A5DE-190A6A11092C}" dt="2019-07-21T21:57:39.635" v="210" actId="1076"/>
          <ac:spMkLst>
            <pc:docMk/>
            <pc:sldMk cId="2599265895" sldId="619"/>
            <ac:spMk id="9" creationId="{227275EF-EC61-4770-89C0-348F5818FF93}"/>
          </ac:spMkLst>
        </pc:spChg>
        <pc:spChg chg="mod">
          <ac:chgData name="edwin landivar" userId="ae2ac59f40d9f62d" providerId="LiveId" clId="{205024FF-B2A8-4379-A5DE-190A6A11092C}" dt="2019-07-21T21:57:52.567" v="213" actId="1076"/>
          <ac:spMkLst>
            <pc:docMk/>
            <pc:sldMk cId="2599265895" sldId="619"/>
            <ac:spMk id="27" creationId="{00000000-0000-0000-0000-000000000000}"/>
          </ac:spMkLst>
        </pc:spChg>
        <pc:picChg chg="add mod">
          <ac:chgData name="edwin landivar" userId="ae2ac59f40d9f62d" providerId="LiveId" clId="{205024FF-B2A8-4379-A5DE-190A6A11092C}" dt="2019-07-21T21:57:30.448" v="207" actId="167"/>
          <ac:picMkLst>
            <pc:docMk/>
            <pc:sldMk cId="2599265895" sldId="619"/>
            <ac:picMk id="3074" creationId="{BBA4E2E4-8F84-4F57-9D23-FE4E32FB8B61}"/>
          </ac:picMkLst>
        </pc:picChg>
        <pc:picChg chg="del">
          <ac:chgData name="edwin landivar" userId="ae2ac59f40d9f62d" providerId="LiveId" clId="{205024FF-B2A8-4379-A5DE-190A6A11092C}" dt="2019-07-21T21:57:13.475" v="201" actId="478"/>
          <ac:picMkLst>
            <pc:docMk/>
            <pc:sldMk cId="2599265895" sldId="619"/>
            <ac:picMk id="4098" creationId="{0C835824-64FC-4DB6-B3E5-4ACB5E76B8F6}"/>
          </ac:picMkLst>
        </pc:picChg>
      </pc:sldChg>
      <pc:sldChg chg="addSp delSp modSp">
        <pc:chgData name="edwin landivar" userId="ae2ac59f40d9f62d" providerId="LiveId" clId="{205024FF-B2A8-4379-A5DE-190A6A11092C}" dt="2019-07-21T22:14:36.514" v="337" actId="1076"/>
        <pc:sldMkLst>
          <pc:docMk/>
          <pc:sldMk cId="3481045880" sldId="622"/>
        </pc:sldMkLst>
        <pc:spChg chg="mod">
          <ac:chgData name="edwin landivar" userId="ae2ac59f40d9f62d" providerId="LiveId" clId="{205024FF-B2A8-4379-A5DE-190A6A11092C}" dt="2019-07-21T21:56:17.744" v="199" actId="20577"/>
          <ac:spMkLst>
            <pc:docMk/>
            <pc:sldMk cId="3481045880" sldId="622"/>
            <ac:spMk id="14" creationId="{00000000-0000-0000-0000-000000000000}"/>
          </ac:spMkLst>
        </pc:spChg>
        <pc:spChg chg="mod">
          <ac:chgData name="edwin landivar" userId="ae2ac59f40d9f62d" providerId="LiveId" clId="{205024FF-B2A8-4379-A5DE-190A6A11092C}" dt="2019-07-21T22:14:33.758" v="336" actId="1076"/>
          <ac:spMkLst>
            <pc:docMk/>
            <pc:sldMk cId="3481045880" sldId="622"/>
            <ac:spMk id="15" creationId="{00000000-0000-0000-0000-000000000000}"/>
          </ac:spMkLst>
        </pc:spChg>
        <pc:grpChg chg="mod">
          <ac:chgData name="edwin landivar" userId="ae2ac59f40d9f62d" providerId="LiveId" clId="{205024FF-B2A8-4379-A5DE-190A6A11092C}" dt="2019-07-21T22:14:36.514" v="337" actId="1076"/>
          <ac:grpSpMkLst>
            <pc:docMk/>
            <pc:sldMk cId="3481045880" sldId="622"/>
            <ac:grpSpMk id="21" creationId="{00000000-0000-0000-0000-000000000000}"/>
          </ac:grpSpMkLst>
        </pc:grpChg>
        <pc:picChg chg="add mod">
          <ac:chgData name="edwin landivar" userId="ae2ac59f40d9f62d" providerId="LiveId" clId="{205024FF-B2A8-4379-A5DE-190A6A11092C}" dt="2019-07-21T22:14:30.254" v="335" actId="167"/>
          <ac:picMkLst>
            <pc:docMk/>
            <pc:sldMk cId="3481045880" sldId="622"/>
            <ac:picMk id="2" creationId="{3422A72F-54A8-491A-827D-0D1C9609855C}"/>
          </ac:picMkLst>
        </pc:picChg>
        <pc:picChg chg="del">
          <ac:chgData name="edwin landivar" userId="ae2ac59f40d9f62d" providerId="LiveId" clId="{205024FF-B2A8-4379-A5DE-190A6A11092C}" dt="2019-07-21T22:13:09.435" v="328" actId="478"/>
          <ac:picMkLst>
            <pc:docMk/>
            <pc:sldMk cId="3481045880" sldId="622"/>
            <ac:picMk id="9218" creationId="{95D60719-7703-466A-9D96-178F5CF853AF}"/>
          </ac:picMkLst>
        </pc:picChg>
      </pc:sldChg>
      <pc:sldChg chg="addSp delSp modSp modNotesTx">
        <pc:chgData name="edwin landivar" userId="ae2ac59f40d9f62d" providerId="LiveId" clId="{205024FF-B2A8-4379-A5DE-190A6A11092C}" dt="2019-07-23T13:05:49.479" v="358" actId="20577"/>
        <pc:sldMkLst>
          <pc:docMk/>
          <pc:sldMk cId="149751213" sldId="625"/>
        </pc:sldMkLst>
        <pc:spChg chg="add del mod">
          <ac:chgData name="edwin landivar" userId="ae2ac59f40d9f62d" providerId="LiveId" clId="{205024FF-B2A8-4379-A5DE-190A6A11092C}" dt="2019-07-21T22:03:17.109" v="246"/>
          <ac:spMkLst>
            <pc:docMk/>
            <pc:sldMk cId="149751213" sldId="625"/>
            <ac:spMk id="3" creationId="{79949DEF-8285-40C5-8618-CEF87141CC87}"/>
          </ac:spMkLst>
        </pc:spChg>
        <pc:spChg chg="mod">
          <ac:chgData name="edwin landivar" userId="ae2ac59f40d9f62d" providerId="LiveId" clId="{205024FF-B2A8-4379-A5DE-190A6A11092C}" dt="2019-07-21T22:03:55.163" v="252" actId="1076"/>
          <ac:spMkLst>
            <pc:docMk/>
            <pc:sldMk cId="149751213" sldId="625"/>
            <ac:spMk id="6" creationId="{5A029062-0B40-4469-A9C2-00C47831E7F0}"/>
          </ac:spMkLst>
        </pc:spChg>
        <pc:spChg chg="mod">
          <ac:chgData name="edwin landivar" userId="ae2ac59f40d9f62d" providerId="LiveId" clId="{205024FF-B2A8-4379-A5DE-190A6A11092C}" dt="2019-07-23T13:05:49.479" v="358" actId="20577"/>
          <ac:spMkLst>
            <pc:docMk/>
            <pc:sldMk cId="149751213" sldId="625"/>
            <ac:spMk id="7" creationId="{B0369C6B-D18C-4CCF-81D5-91F16F2021B5}"/>
          </ac:spMkLst>
        </pc:spChg>
        <pc:picChg chg="del">
          <ac:chgData name="edwin landivar" userId="ae2ac59f40d9f62d" providerId="LiveId" clId="{205024FF-B2A8-4379-A5DE-190A6A11092C}" dt="2019-07-21T22:01:48.748" v="242" actId="478"/>
          <ac:picMkLst>
            <pc:docMk/>
            <pc:sldMk cId="149751213" sldId="625"/>
            <ac:picMk id="2" creationId="{0BB1133F-2252-47E7-97E5-95782171E4DC}"/>
          </ac:picMkLst>
        </pc:picChg>
        <pc:picChg chg="add mod ord">
          <ac:chgData name="edwin landivar" userId="ae2ac59f40d9f62d" providerId="LiveId" clId="{205024FF-B2A8-4379-A5DE-190A6A11092C}" dt="2019-07-21T22:03:48.336" v="251" actId="167"/>
          <ac:picMkLst>
            <pc:docMk/>
            <pc:sldMk cId="149751213" sldId="625"/>
            <ac:picMk id="5" creationId="{3DF0F6CC-405A-4BD1-8E85-AEE4F742F003}"/>
          </ac:picMkLst>
        </pc:picChg>
      </pc:sldChg>
      <pc:sldChg chg="addSp delSp modSp modNotesTx">
        <pc:chgData name="edwin landivar" userId="ae2ac59f40d9f62d" providerId="LiveId" clId="{205024FF-B2A8-4379-A5DE-190A6A11092C}" dt="2019-07-23T15:14:39.137" v="389" actId="20577"/>
        <pc:sldMkLst>
          <pc:docMk/>
          <pc:sldMk cId="3202398856" sldId="626"/>
        </pc:sldMkLst>
        <pc:spChg chg="mod">
          <ac:chgData name="edwin landivar" userId="ae2ac59f40d9f62d" providerId="LiveId" clId="{205024FF-B2A8-4379-A5DE-190A6A11092C}" dt="2019-07-21T22:04:56.617" v="263" actId="1076"/>
          <ac:spMkLst>
            <pc:docMk/>
            <pc:sldMk cId="3202398856" sldId="626"/>
            <ac:spMk id="6" creationId="{5A029062-0B40-4469-A9C2-00C47831E7F0}"/>
          </ac:spMkLst>
        </pc:spChg>
        <pc:spChg chg="mod">
          <ac:chgData name="edwin landivar" userId="ae2ac59f40d9f62d" providerId="LiveId" clId="{205024FF-B2A8-4379-A5DE-190A6A11092C}" dt="2019-07-23T15:14:39.137" v="389" actId="20577"/>
          <ac:spMkLst>
            <pc:docMk/>
            <pc:sldMk cId="3202398856" sldId="626"/>
            <ac:spMk id="7" creationId="{B0369C6B-D18C-4CCF-81D5-91F16F2021B5}"/>
          </ac:spMkLst>
        </pc:spChg>
        <pc:picChg chg="add mod ord">
          <ac:chgData name="edwin landivar" userId="ae2ac59f40d9f62d" providerId="LiveId" clId="{205024FF-B2A8-4379-A5DE-190A6A11092C}" dt="2019-07-21T22:04:49.352" v="261" actId="167"/>
          <ac:picMkLst>
            <pc:docMk/>
            <pc:sldMk cId="3202398856" sldId="626"/>
            <ac:picMk id="3" creationId="{DA604E05-FA17-491D-9F66-39D7862BFA62}"/>
          </ac:picMkLst>
        </pc:picChg>
        <pc:picChg chg="del">
          <ac:chgData name="edwin landivar" userId="ae2ac59f40d9f62d" providerId="LiveId" clId="{205024FF-B2A8-4379-A5DE-190A6A11092C}" dt="2019-07-21T22:04:21.151" v="256" actId="478"/>
          <ac:picMkLst>
            <pc:docMk/>
            <pc:sldMk cId="3202398856" sldId="626"/>
            <ac:picMk id="8196" creationId="{57CA6951-822E-4D54-B7ED-5F840E9E0452}"/>
          </ac:picMkLst>
        </pc:picChg>
      </pc:sldChg>
      <pc:sldChg chg="modSp add">
        <pc:chgData name="edwin landivar" userId="ae2ac59f40d9f62d" providerId="LiveId" clId="{205024FF-B2A8-4379-A5DE-190A6A11092C}" dt="2019-07-23T15:15:31.082" v="396" actId="20577"/>
        <pc:sldMkLst>
          <pc:docMk/>
          <pc:sldMk cId="3593196133" sldId="627"/>
        </pc:sldMkLst>
        <pc:spChg chg="mod">
          <ac:chgData name="edwin landivar" userId="ae2ac59f40d9f62d" providerId="LiveId" clId="{205024FF-B2A8-4379-A5DE-190A6A11092C}" dt="2019-07-21T22:05:43.069" v="269" actId="1076"/>
          <ac:spMkLst>
            <pc:docMk/>
            <pc:sldMk cId="3593196133" sldId="627"/>
            <ac:spMk id="6" creationId="{5A029062-0B40-4469-A9C2-00C47831E7F0}"/>
          </ac:spMkLst>
        </pc:spChg>
        <pc:spChg chg="mod">
          <ac:chgData name="edwin landivar" userId="ae2ac59f40d9f62d" providerId="LiveId" clId="{205024FF-B2A8-4379-A5DE-190A6A11092C}" dt="2019-07-23T15:15:31.082" v="396" actId="20577"/>
          <ac:spMkLst>
            <pc:docMk/>
            <pc:sldMk cId="3593196133" sldId="627"/>
            <ac:spMk id="7" creationId="{B0369C6B-D18C-4CCF-81D5-91F16F2021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4"/>
          </a:xfrm>
          <a:prstGeom prst="rect">
            <a:avLst/>
          </a:prstGeom>
        </p:spPr>
        <p:txBody>
          <a:bodyPr vert="horz" lIns="96616" tIns="48308" rIns="96616" bIns="48308" rtlCol="0"/>
          <a:lstStyle>
            <a:lvl1pPr algn="l">
              <a:defRPr sz="1300"/>
            </a:lvl1pPr>
          </a:lstStyle>
          <a:p>
            <a:endParaRPr lang="uk-UA"/>
          </a:p>
        </p:txBody>
      </p:sp>
      <p:sp>
        <p:nvSpPr>
          <p:cNvPr id="3" name="Date Placeholder 2"/>
          <p:cNvSpPr>
            <a:spLocks noGrp="1"/>
          </p:cNvSpPr>
          <p:nvPr>
            <p:ph type="dt" idx="1"/>
          </p:nvPr>
        </p:nvSpPr>
        <p:spPr>
          <a:xfrm>
            <a:off x="4023092" y="0"/>
            <a:ext cx="3077740" cy="471054"/>
          </a:xfrm>
          <a:prstGeom prst="rect">
            <a:avLst/>
          </a:prstGeom>
        </p:spPr>
        <p:txBody>
          <a:bodyPr vert="horz" lIns="96616" tIns="48308" rIns="96616" bIns="48308" rtlCol="0"/>
          <a:lstStyle>
            <a:lvl1pPr algn="r">
              <a:defRPr sz="1300"/>
            </a:lvl1pPr>
          </a:lstStyle>
          <a:p>
            <a:fld id="{FB027185-10FB-4A57-B3F0-45136A811A24}" type="datetimeFigureOut">
              <a:rPr lang="uk-UA" smtClean="0"/>
              <a:t>13.08.2019</a:t>
            </a:fld>
            <a:endParaRPr lang="uk-U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6616" tIns="48308" rIns="96616" bIns="48308" rtlCol="0" anchor="ctr"/>
          <a:lstStyle/>
          <a:p>
            <a:endParaRPr lang="uk-U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917423"/>
            <a:ext cx="3077740" cy="471053"/>
          </a:xfrm>
          <a:prstGeom prst="rect">
            <a:avLst/>
          </a:prstGeom>
        </p:spPr>
        <p:txBody>
          <a:bodyPr vert="horz" lIns="96616" tIns="48308" rIns="96616" bIns="48308" rtlCol="0" anchor="b"/>
          <a:lstStyle>
            <a:lvl1pPr algn="l">
              <a:defRPr sz="1300"/>
            </a:lvl1pPr>
          </a:lstStyle>
          <a:p>
            <a:endParaRPr lang="uk-UA"/>
          </a:p>
        </p:txBody>
      </p:sp>
      <p:sp>
        <p:nvSpPr>
          <p:cNvPr id="7" name="Slide Number Placeholder 6"/>
          <p:cNvSpPr>
            <a:spLocks noGrp="1"/>
          </p:cNvSpPr>
          <p:nvPr>
            <p:ph type="sldNum" sz="quarter" idx="5"/>
          </p:nvPr>
        </p:nvSpPr>
        <p:spPr>
          <a:xfrm>
            <a:off x="4023092" y="8917423"/>
            <a:ext cx="3077740" cy="471053"/>
          </a:xfrm>
          <a:prstGeom prst="rect">
            <a:avLst/>
          </a:prstGeom>
        </p:spPr>
        <p:txBody>
          <a:bodyPr vert="horz" lIns="96616" tIns="48308" rIns="96616" bIns="48308" rtlCol="0" anchor="b"/>
          <a:lstStyle>
            <a:lvl1pPr algn="r">
              <a:defRPr sz="13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b="1" kern="1200" dirty="0">
                <a:solidFill>
                  <a:schemeClr val="tx1"/>
                </a:solidFill>
                <a:effectLst/>
                <a:latin typeface="+mn-lt"/>
                <a:ea typeface="+mn-ea"/>
                <a:cs typeface="+mn-cs"/>
              </a:rPr>
              <a:t>Precautions / Prevention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there are signs or evidence of a battery malfunction such as (swelling, heating or irregular odors) follow these steps.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batteries are showing evidence of thermal runaway failure, be very cautious because the gases may be flammable and toxic and failure modes can be hazardous.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Disconnect the battery (if possible).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Remove the battery from the equipment/device (if possible).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Place the battery in a metal or other container away from combustibles.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a lithium battery fire occurs, use a CO2 (Class BC) or dry chemical (Class ABC) fire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extinguisher. These are common to campus buildings. Lithium batteries don’t have actual lithium metal so </a:t>
            </a:r>
            <a:r>
              <a:rPr lang="en-US" sz="1200" b="1" kern="1200" dirty="0">
                <a:solidFill>
                  <a:schemeClr val="tx1"/>
                </a:solidFill>
                <a:effectLst/>
                <a:latin typeface="+mn-lt"/>
                <a:ea typeface="+mn-ea"/>
                <a:cs typeface="+mn-cs"/>
              </a:rPr>
              <a:t>don’t use a Class D fire extinguisher.</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sure you use personal protective equipment, such as gloves, goggles / safety glasses and lab coat.</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3706982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Final Word</a:t>
            </a:r>
          </a:p>
          <a:p>
            <a:r>
              <a:rPr lang="en-US" sz="1200" kern="1200" dirty="0">
                <a:solidFill>
                  <a:schemeClr val="tx1"/>
                </a:solidFill>
                <a:effectLst/>
                <a:latin typeface="+mn-lt"/>
                <a:ea typeface="+mn-ea"/>
                <a:cs typeface="+mn-cs"/>
              </a:rPr>
              <a:t>Lithium batteries have become the industry standard for rechargeable storage devices. </a:t>
            </a:r>
          </a:p>
          <a:p>
            <a:r>
              <a:rPr lang="en-US" sz="1200" kern="1200" dirty="0">
                <a:solidFill>
                  <a:schemeClr val="tx1"/>
                </a:solidFill>
                <a:effectLst/>
                <a:latin typeface="+mn-lt"/>
                <a:ea typeface="+mn-ea"/>
                <a:cs typeface="+mn-cs"/>
              </a:rPr>
              <a:t>Lithium-ion battery fires and accidents are on the rise and present risks that can be mitigated if the technology is well understood. By doing so, one can prevent fire, injury and loss of intellectual and other property.</a:t>
            </a:r>
          </a:p>
        </p:txBody>
      </p:sp>
      <p:sp>
        <p:nvSpPr>
          <p:cNvPr id="4" name="Slide Number Placeholder 3"/>
          <p:cNvSpPr>
            <a:spLocks noGrp="1"/>
          </p:cNvSpPr>
          <p:nvPr>
            <p:ph type="sldNum" sz="quarter" idx="10"/>
          </p:nvPr>
        </p:nvSpPr>
        <p:spPr/>
        <p:txBody>
          <a:bodyPr/>
          <a:lstStyle/>
          <a:p>
            <a:fld id="{BD9C3A12-1E0F-412B-B376-8089A55D946C}" type="slidenum">
              <a:rPr lang="uk-UA" smtClean="0"/>
              <a:t>11</a:t>
            </a:fld>
            <a:endParaRPr lang="uk-UA"/>
          </a:p>
        </p:txBody>
      </p:sp>
    </p:spTree>
    <p:extLst>
      <p:ext uri="{BB962C8B-B14F-4D97-AF65-F5344CB8AC3E}">
        <p14:creationId xmlns:p14="http://schemas.microsoft.com/office/powerpoint/2010/main" val="233825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Lithium Battery Safety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at Stake?</a:t>
            </a:r>
          </a:p>
          <a:p>
            <a:r>
              <a:rPr lang="en-US" sz="1200" kern="1200" dirty="0">
                <a:solidFill>
                  <a:schemeClr val="tx1"/>
                </a:solidFill>
                <a:effectLst/>
                <a:latin typeface="+mn-lt"/>
                <a:ea typeface="+mn-ea"/>
                <a:cs typeface="+mn-cs"/>
              </a:rPr>
              <a:t>Lithium batteries have become the industry standard for rechargeable storage devices. Lithium – ion battery fires and accidents are on the rise. </a:t>
            </a:r>
          </a:p>
          <a:p>
            <a:r>
              <a:rPr lang="en-US" sz="1200" kern="1200" dirty="0">
                <a:solidFill>
                  <a:schemeClr val="tx1"/>
                </a:solidFill>
                <a:effectLst/>
                <a:latin typeface="+mn-lt"/>
                <a:ea typeface="+mn-ea"/>
                <a:cs typeface="+mn-cs"/>
              </a:rPr>
              <a:t>Lithium batteries are grouped into two general categories:</a:t>
            </a:r>
          </a:p>
          <a:p>
            <a:pPr lvl="0"/>
            <a:r>
              <a:rPr lang="en-US" sz="1200" kern="1200" dirty="0">
                <a:solidFill>
                  <a:schemeClr val="tx1"/>
                </a:solidFill>
                <a:effectLst/>
                <a:latin typeface="+mn-lt"/>
                <a:ea typeface="+mn-ea"/>
                <a:cs typeface="+mn-cs"/>
              </a:rPr>
              <a:t>Primary (non-rechargeable) lithium batteries are comprised of single-use cells containing metallic lithium anodes. Non-rechargeable batteries are referred to throughout the industry as </a:t>
            </a:r>
            <a:r>
              <a:rPr lang="en-US" sz="1200" b="1" kern="1200" dirty="0">
                <a:solidFill>
                  <a:schemeClr val="tx1"/>
                </a:solidFill>
                <a:effectLst/>
                <a:latin typeface="+mn-lt"/>
                <a:ea typeface="+mn-ea"/>
                <a:cs typeface="+mn-cs"/>
              </a:rPr>
              <a:t>“Lithium” batteries.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Secondary (rechargeable) lithium batteries are comprised of rechargeable cells containing an intercalated lithium compound for the anode and cathode. Rechargeable lithium batteries are commonly referred to as </a:t>
            </a:r>
            <a:r>
              <a:rPr lang="en-US" sz="1200" b="1" kern="1200" dirty="0">
                <a:solidFill>
                  <a:schemeClr val="tx1"/>
                </a:solidFill>
                <a:effectLst/>
                <a:latin typeface="+mn-lt"/>
                <a:ea typeface="+mn-ea"/>
                <a:cs typeface="+mn-cs"/>
              </a:rPr>
              <a:t>“Lithium-ion” batteries.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Single </a:t>
            </a:r>
            <a:r>
              <a:rPr lang="en-US" sz="1200" b="1" kern="1200" dirty="0">
                <a:solidFill>
                  <a:schemeClr val="tx1"/>
                </a:solidFill>
                <a:effectLst/>
                <a:latin typeface="+mn-lt"/>
                <a:ea typeface="+mn-ea"/>
                <a:cs typeface="+mn-cs"/>
              </a:rPr>
              <a:t>lithium-ion batteries</a:t>
            </a:r>
            <a:r>
              <a:rPr lang="en-US" sz="1200" kern="1200" dirty="0">
                <a:solidFill>
                  <a:schemeClr val="tx1"/>
                </a:solidFill>
                <a:effectLst/>
                <a:latin typeface="+mn-lt"/>
                <a:ea typeface="+mn-ea"/>
                <a:cs typeface="+mn-cs"/>
              </a:rPr>
              <a:t> (also referred to as cells) have an operating voltage (V) that ranges from 3.6–4.2V. Lithium ions move from the anode to the cathode during discharge. The ions reverse direction during charging. The litigated metal oxide or phosphate coating on the cathode defines the “chemistry” of the battery.</a:t>
            </a:r>
          </a:p>
          <a:p>
            <a:pPr lvl="0"/>
            <a:r>
              <a:rPr lang="en-US" sz="1200" b="1" kern="1200" dirty="0">
                <a:solidFill>
                  <a:schemeClr val="tx1"/>
                </a:solidFill>
                <a:effectLst/>
                <a:latin typeface="+mn-lt"/>
                <a:ea typeface="+mn-ea"/>
                <a:cs typeface="+mn-cs"/>
              </a:rPr>
              <a:t>Lithium-ion batteries</a:t>
            </a:r>
            <a:r>
              <a:rPr lang="en-US" sz="1200" kern="1200" dirty="0">
                <a:solidFill>
                  <a:schemeClr val="tx1"/>
                </a:solidFill>
                <a:effectLst/>
                <a:latin typeface="+mn-lt"/>
                <a:ea typeface="+mn-ea"/>
                <a:cs typeface="+mn-cs"/>
              </a:rPr>
              <a:t> have electrolytes that are typically a mixture of organic carbonates such as ethylene carbonate or diethyl carbonate. The flammability characteristics (flashpoint) of common carbonates used in lithium-ion batteries vary from </a:t>
            </a:r>
            <a:r>
              <a:rPr lang="en-US" sz="1200" b="1" kern="1200" dirty="0">
                <a:solidFill>
                  <a:schemeClr val="tx1"/>
                </a:solidFill>
                <a:effectLst/>
                <a:latin typeface="+mn-lt"/>
                <a:ea typeface="+mn-ea"/>
                <a:cs typeface="+mn-cs"/>
              </a:rPr>
              <a:t>18 to 145 degrees C.</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at Stake?</a:t>
            </a:r>
          </a:p>
          <a:p>
            <a:r>
              <a:rPr lang="en-US" sz="1200" b="1" kern="1200" dirty="0">
                <a:solidFill>
                  <a:schemeClr val="tx1"/>
                </a:solidFill>
                <a:effectLst/>
                <a:latin typeface="+mn-lt"/>
                <a:ea typeface="+mn-ea"/>
                <a:cs typeface="+mn-cs"/>
              </a:rPr>
              <a:t>There are basic cell designs; polymer/pouch cells, cylindrical cells, prismatic cells.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Polymer / pouch cells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Used in academic, research and in IPODs, tablets, cell phones.</a:t>
            </a:r>
          </a:p>
          <a:p>
            <a:pPr lvl="0"/>
            <a:r>
              <a:rPr lang="en-US" sz="1200" b="1" kern="1200" dirty="0">
                <a:solidFill>
                  <a:schemeClr val="tx1"/>
                </a:solidFill>
                <a:effectLst/>
                <a:latin typeface="+mn-lt"/>
                <a:ea typeface="+mn-ea"/>
                <a:cs typeface="+mn-cs"/>
              </a:rPr>
              <a:t>Cylindrical cells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Similar design parameters that have been the standard for alkaline cells for years (A, AA, AAA, C and D.)</a:t>
            </a:r>
          </a:p>
          <a:p>
            <a:pPr lvl="0"/>
            <a:r>
              <a:rPr lang="en-US" sz="1200" kern="1200" dirty="0">
                <a:solidFill>
                  <a:schemeClr val="tx1"/>
                </a:solidFill>
                <a:effectLst/>
                <a:latin typeface="+mn-lt"/>
                <a:ea typeface="+mn-ea"/>
                <a:cs typeface="+mn-cs"/>
              </a:rPr>
              <a:t>It is the “workhorse” of the lithium – ion battery industry and is used in a majority of commercially available battery pack.</a:t>
            </a:r>
          </a:p>
          <a:p>
            <a:pPr lvl="0"/>
            <a:r>
              <a:rPr lang="en-US" sz="1200" b="1" kern="1200" dirty="0">
                <a:solidFill>
                  <a:schemeClr val="tx1"/>
                </a:solidFill>
                <a:effectLst/>
                <a:latin typeface="+mn-lt"/>
                <a:ea typeface="+mn-ea"/>
                <a:cs typeface="+mn-cs"/>
              </a:rPr>
              <a:t>Prismatic cells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Used in cell phones, thin laptop computers.</a:t>
            </a:r>
          </a:p>
          <a:p>
            <a:r>
              <a:rPr lang="en-US" sz="1200" kern="1200" dirty="0">
                <a:solidFill>
                  <a:schemeClr val="tx1"/>
                </a:solidFill>
                <a:effectLst/>
                <a:latin typeface="+mn-lt"/>
                <a:ea typeface="+mn-ea"/>
                <a:cs typeface="+mn-cs"/>
              </a:rPr>
              <a:t>Other than cell phones and tablets, most portable electronic/electrical devices operate above the normal operating voltage of single </a:t>
            </a:r>
            <a:r>
              <a:rPr lang="en-US" sz="1200" b="1" kern="1200" dirty="0">
                <a:solidFill>
                  <a:schemeClr val="tx1"/>
                </a:solidFill>
                <a:effectLst/>
                <a:latin typeface="+mn-lt"/>
                <a:ea typeface="+mn-ea"/>
                <a:cs typeface="+mn-cs"/>
              </a:rPr>
              <a:t>lithium-ion batteries.</a:t>
            </a:r>
            <a:r>
              <a:rPr lang="en-US" sz="1200" kern="1200" dirty="0">
                <a:solidFill>
                  <a:schemeClr val="tx1"/>
                </a:solidFill>
                <a:effectLst/>
                <a:latin typeface="+mn-lt"/>
                <a:ea typeface="+mn-ea"/>
                <a:cs typeface="+mn-cs"/>
              </a:rPr>
              <a:t> For such devices, numerous cells connected in packs provide the desired voltage and capacity.</a:t>
            </a:r>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50617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endParaRPr lang="en-US" sz="1300" dirty="0"/>
          </a:p>
          <a:p>
            <a:r>
              <a:rPr lang="en-US" sz="1200" b="1" kern="1200" dirty="0">
                <a:solidFill>
                  <a:schemeClr val="tx1"/>
                </a:solidFill>
                <a:effectLst/>
                <a:latin typeface="+mn-lt"/>
                <a:ea typeface="+mn-ea"/>
                <a:cs typeface="+mn-cs"/>
              </a:rPr>
              <a:t>Lithium Battery Hazards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flammability or flash point in Lithium – ion Batteries is dramatic (18 to 145 degrees C.). This is due to the high energy densities coupled with the flammable organic electrolyte.</a:t>
            </a:r>
          </a:p>
          <a:p>
            <a:r>
              <a:rPr lang="en-US" sz="1200" b="1" kern="1200" dirty="0">
                <a:solidFill>
                  <a:schemeClr val="tx1"/>
                </a:solidFill>
                <a:effectLst/>
                <a:latin typeface="+mn-lt"/>
                <a:ea typeface="+mn-ea"/>
                <a:cs typeface="+mn-cs"/>
              </a:rPr>
              <a:t>Thermal Runaway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creates new challenges for use, storage, and handling. Studies have shown that physical damage, electrical abuse such as short circuits and overcharging, and exposures to elevated temperature can cause a </a:t>
            </a:r>
            <a:r>
              <a:rPr lang="en-US" sz="1200" b="1" kern="1200" dirty="0">
                <a:solidFill>
                  <a:schemeClr val="tx1"/>
                </a:solidFill>
                <a:effectLst/>
                <a:latin typeface="+mn-lt"/>
                <a:ea typeface="+mn-ea"/>
                <a:cs typeface="+mn-cs"/>
              </a:rPr>
              <a:t>thermal runaway.</a:t>
            </a:r>
            <a:r>
              <a:rPr lang="en-US" sz="1200" kern="1200" dirty="0">
                <a:solidFill>
                  <a:schemeClr val="tx1"/>
                </a:solidFill>
                <a:effectLst/>
                <a:latin typeface="+mn-lt"/>
                <a:ea typeface="+mn-ea"/>
                <a:cs typeface="+mn-cs"/>
              </a:rPr>
              <a:t> This refers to rapid self-heating from an exothermic chemical reaction that can result in a chain reaction </a:t>
            </a:r>
            <a:r>
              <a:rPr lang="en-US" sz="1200" b="1" kern="1200" dirty="0">
                <a:solidFill>
                  <a:schemeClr val="tx1"/>
                </a:solidFill>
                <a:effectLst/>
                <a:latin typeface="+mn-lt"/>
                <a:ea typeface="+mn-ea"/>
                <a:cs typeface="+mn-cs"/>
              </a:rPr>
              <a:t>thermal runaway</a:t>
            </a:r>
            <a:r>
              <a:rPr lang="en-US" sz="1200" kern="1200" dirty="0">
                <a:solidFill>
                  <a:schemeClr val="tx1"/>
                </a:solidFill>
                <a:effectLst/>
                <a:latin typeface="+mn-lt"/>
                <a:ea typeface="+mn-ea"/>
                <a:cs typeface="+mn-cs"/>
              </a:rPr>
              <a:t> of adjacent cells.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More Thermal Runaway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Manufacturer’s defects such as imperfections and/or contaminants in the manufacturing process can also lead to </a:t>
            </a:r>
            <a:r>
              <a:rPr lang="en-US" sz="1200" b="1" kern="1200" dirty="0">
                <a:solidFill>
                  <a:schemeClr val="tx1"/>
                </a:solidFill>
                <a:effectLst/>
                <a:latin typeface="+mn-lt"/>
                <a:ea typeface="+mn-ea"/>
                <a:cs typeface="+mn-cs"/>
              </a:rPr>
              <a:t>thermal runaway</a:t>
            </a:r>
            <a:r>
              <a:rPr lang="en-US" sz="1200" kern="1200" dirty="0">
                <a:solidFill>
                  <a:schemeClr val="tx1"/>
                </a:solidFill>
                <a:effectLst/>
                <a:latin typeface="+mn-lt"/>
                <a:ea typeface="+mn-ea"/>
                <a:cs typeface="+mn-cs"/>
              </a:rPr>
              <a:t>. The reaction vaporizes the organic electrolyte and pressurizes the cell casing. If (or when) the case fails, the flammable and toxic gases within the cell are released.</a:t>
            </a:r>
          </a:p>
          <a:p>
            <a:r>
              <a:rPr lang="en-US" sz="1200" b="1" kern="1200" dirty="0">
                <a:solidFill>
                  <a:schemeClr val="tx1"/>
                </a:solidFill>
                <a:effectLst/>
                <a:latin typeface="+mn-lt"/>
                <a:ea typeface="+mn-ea"/>
                <a:cs typeface="+mn-cs"/>
              </a:rPr>
              <a:t>Severity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severity of a </a:t>
            </a:r>
            <a:r>
              <a:rPr lang="en-US" sz="1200" b="1" kern="1200" dirty="0">
                <a:solidFill>
                  <a:schemeClr val="tx1"/>
                </a:solidFill>
                <a:effectLst/>
                <a:latin typeface="+mn-lt"/>
                <a:ea typeface="+mn-ea"/>
                <a:cs typeface="+mn-cs"/>
              </a:rPr>
              <a:t>runaway battery</a:t>
            </a:r>
            <a:r>
              <a:rPr lang="en-US" sz="1200" kern="1200" dirty="0">
                <a:solidFill>
                  <a:schemeClr val="tx1"/>
                </a:solidFill>
                <a:effectLst/>
                <a:latin typeface="+mn-lt"/>
                <a:ea typeface="+mn-ea"/>
                <a:cs typeface="+mn-cs"/>
              </a:rPr>
              <a:t> reaction is, in part, related to the buildup and release of pressure from inside of the cell. Cells with a means of releasing this pressure (i.e., pressure relief vents or soft cases) typically produce less severe reactions than cells that serve to contain the pressure and rupture due to high pressure (i.e., unvented cylindrical cells). </a:t>
            </a:r>
            <a:r>
              <a:rPr lang="en-US" sz="1200" b="1" kern="1200" dirty="0">
                <a:solidFill>
                  <a:schemeClr val="tx1"/>
                </a:solidFill>
                <a:effectLst/>
                <a:latin typeface="+mn-lt"/>
                <a:ea typeface="+mn-ea"/>
                <a:cs typeface="+mn-cs"/>
              </a:rPr>
              <a:t>As a result, the cell construction can be a major variable pertaining to the severity of a battery incident.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What’s the Danger?</a:t>
            </a:r>
          </a:p>
          <a:p>
            <a:pPr lvl="0"/>
            <a:r>
              <a:rPr lang="en-US" sz="1200" b="1" kern="1200" dirty="0">
                <a:solidFill>
                  <a:schemeClr val="tx1"/>
                </a:solidFill>
                <a:effectLst/>
                <a:latin typeface="+mn-lt"/>
                <a:ea typeface="+mn-ea"/>
                <a:cs typeface="+mn-cs"/>
              </a:rPr>
              <a:t>Factors of severity</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Includes battery size</a:t>
            </a:r>
          </a:p>
          <a:p>
            <a:pPr lvl="0"/>
            <a:r>
              <a:rPr lang="en-US" sz="1200" kern="1200" dirty="0">
                <a:solidFill>
                  <a:schemeClr val="tx1"/>
                </a:solidFill>
                <a:effectLst/>
                <a:latin typeface="+mn-lt"/>
                <a:ea typeface="+mn-ea"/>
                <a:cs typeface="+mn-cs"/>
              </a:rPr>
              <a:t>Chemistry</a:t>
            </a:r>
          </a:p>
          <a:p>
            <a:pPr lvl="0"/>
            <a:r>
              <a:rPr lang="en-US" sz="1200" kern="1200" dirty="0">
                <a:solidFill>
                  <a:schemeClr val="tx1"/>
                </a:solidFill>
                <a:effectLst/>
                <a:latin typeface="+mn-lt"/>
                <a:ea typeface="+mn-ea"/>
                <a:cs typeface="+mn-cs"/>
              </a:rPr>
              <a:t>Construction and battery state of charge (soc)</a:t>
            </a:r>
          </a:p>
          <a:p>
            <a:pPr lvl="0"/>
            <a:r>
              <a:rPr lang="en-US" sz="1200" b="1" kern="1200" dirty="0">
                <a:solidFill>
                  <a:schemeClr val="tx1"/>
                </a:solidFill>
                <a:effectLst/>
                <a:latin typeface="+mn-lt"/>
                <a:ea typeface="+mn-ea"/>
                <a:cs typeface="+mn-cs"/>
              </a:rPr>
              <a:t>Significant Battery Reaction Produce Hazardous Components such as: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Flammable by – products (e.g. Aerosols, vapors, liquids)</a:t>
            </a:r>
          </a:p>
          <a:p>
            <a:pPr lvl="0"/>
            <a:r>
              <a:rPr lang="en-US" sz="1200" kern="1200" dirty="0">
                <a:solidFill>
                  <a:schemeClr val="tx1"/>
                </a:solidFill>
                <a:effectLst/>
                <a:latin typeface="+mn-lt"/>
                <a:ea typeface="+mn-ea"/>
                <a:cs typeface="+mn-cs"/>
              </a:rPr>
              <a:t>Toxic gases and flying debris (some burning)</a:t>
            </a:r>
          </a:p>
          <a:p>
            <a:pPr lvl="0"/>
            <a:r>
              <a:rPr lang="en-US" sz="1200" kern="1200" dirty="0">
                <a:solidFill>
                  <a:schemeClr val="tx1"/>
                </a:solidFill>
                <a:effectLst/>
                <a:latin typeface="+mn-lt"/>
                <a:ea typeface="+mn-ea"/>
                <a:cs typeface="+mn-cs"/>
              </a:rPr>
              <a:t>In most cases sustained burning of the electrolyte and casing material.</a:t>
            </a:r>
          </a:p>
          <a:p>
            <a:pPr lvl="0"/>
            <a:r>
              <a:rPr lang="en-US" sz="1200" b="1" kern="1200" dirty="0">
                <a:solidFill>
                  <a:schemeClr val="tx1"/>
                </a:solidFill>
                <a:effectLst/>
                <a:latin typeface="+mn-lt"/>
                <a:ea typeface="+mn-ea"/>
                <a:cs typeface="+mn-cs"/>
              </a:rPr>
              <a:t>Venting Reaction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During a venting reaction (i.e., no ignition of the vented products), the products consist primarily of electrolyte constituents. </a:t>
            </a:r>
          </a:p>
          <a:p>
            <a:r>
              <a:rPr lang="en-US" sz="1200" kern="1200" dirty="0">
                <a:solidFill>
                  <a:schemeClr val="tx1"/>
                </a:solidFill>
                <a:effectLst/>
                <a:latin typeface="+mn-lt"/>
                <a:ea typeface="+mn-ea"/>
                <a:cs typeface="+mn-cs"/>
              </a:rPr>
              <a:t>The products in most batteries typically consist of:</a:t>
            </a:r>
          </a:p>
          <a:p>
            <a:pPr lvl="0"/>
            <a:r>
              <a:rPr lang="en-US" sz="1200" kern="1200" dirty="0">
                <a:solidFill>
                  <a:schemeClr val="tx1"/>
                </a:solidFill>
                <a:effectLst/>
                <a:latin typeface="+mn-lt"/>
                <a:ea typeface="+mn-ea"/>
                <a:cs typeface="+mn-cs"/>
              </a:rPr>
              <a:t> carbon dioxide (CO2)</a:t>
            </a:r>
          </a:p>
          <a:p>
            <a:pPr lvl="0"/>
            <a:r>
              <a:rPr lang="en-US" sz="1200" kern="1200" dirty="0">
                <a:solidFill>
                  <a:schemeClr val="tx1"/>
                </a:solidFill>
                <a:effectLst/>
                <a:latin typeface="+mn-lt"/>
                <a:ea typeface="+mn-ea"/>
                <a:cs typeface="+mn-cs"/>
              </a:rPr>
              <a:t> carbon monoxide (CO)</a:t>
            </a:r>
          </a:p>
          <a:p>
            <a:pPr lvl="0"/>
            <a:r>
              <a:rPr lang="en-US" sz="1200" kern="1200" dirty="0">
                <a:solidFill>
                  <a:schemeClr val="tx1"/>
                </a:solidFill>
                <a:effectLst/>
                <a:latin typeface="+mn-lt"/>
                <a:ea typeface="+mn-ea"/>
                <a:cs typeface="+mn-cs"/>
              </a:rPr>
              <a:t> hydrogen (H2)  </a:t>
            </a:r>
          </a:p>
          <a:p>
            <a:pPr lvl="0"/>
            <a:r>
              <a:rPr lang="en-US" sz="1200" kern="1200" dirty="0">
                <a:solidFill>
                  <a:schemeClr val="tx1"/>
                </a:solidFill>
                <a:effectLst/>
                <a:latin typeface="+mn-lt"/>
                <a:ea typeface="+mn-ea"/>
                <a:cs typeface="+mn-cs"/>
              </a:rPr>
              <a:t>hydrocarbons (</a:t>
            </a:r>
            <a:r>
              <a:rPr lang="en-US" sz="1200" kern="1200" dirty="0" err="1">
                <a:solidFill>
                  <a:schemeClr val="tx1"/>
                </a:solidFill>
                <a:effectLst/>
                <a:latin typeface="+mn-lt"/>
                <a:ea typeface="+mn-ea"/>
                <a:cs typeface="+mn-cs"/>
              </a:rPr>
              <a:t>CxHx</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These gases are flammable and present fire and explosion risk.</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p>
          <a:p>
            <a:r>
              <a:rPr lang="en-US" sz="1200" b="1" kern="1200" dirty="0">
                <a:solidFill>
                  <a:schemeClr val="tx1"/>
                </a:solidFill>
                <a:effectLst/>
                <a:latin typeface="+mn-lt"/>
                <a:ea typeface="+mn-ea"/>
                <a:cs typeface="+mn-cs"/>
              </a:rPr>
              <a:t>Burning Scenario</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Electrolyte burns efficiently producing primarily carbon dioxide (CO2) and water (H2O) as the by-products. </a:t>
            </a:r>
          </a:p>
          <a:p>
            <a:pPr lvl="0"/>
            <a:r>
              <a:rPr lang="en-US" sz="1200" kern="1200" dirty="0">
                <a:solidFill>
                  <a:schemeClr val="tx1"/>
                </a:solidFill>
                <a:effectLst/>
                <a:latin typeface="+mn-lt"/>
                <a:ea typeface="+mn-ea"/>
                <a:cs typeface="+mn-cs"/>
              </a:rPr>
              <a:t>Most batteries the products typically consist of CO2 and water vapor. </a:t>
            </a:r>
          </a:p>
          <a:p>
            <a:pPr lvl="0"/>
            <a:r>
              <a:rPr lang="en-US" sz="1200" kern="1200" dirty="0">
                <a:solidFill>
                  <a:schemeClr val="tx1"/>
                </a:solidFill>
                <a:effectLst/>
                <a:latin typeface="+mn-lt"/>
                <a:ea typeface="+mn-ea"/>
                <a:cs typeface="+mn-cs"/>
              </a:rPr>
              <a:t>The burning reaction also tends to liberate the fluorine from the lithium salt dissolved in the electrolyte. </a:t>
            </a:r>
          </a:p>
          <a:p>
            <a:pPr lvl="0"/>
            <a:r>
              <a:rPr lang="en-US" sz="1200" kern="1200" dirty="0">
                <a:solidFill>
                  <a:schemeClr val="tx1"/>
                </a:solidFill>
                <a:effectLst/>
                <a:latin typeface="+mn-lt"/>
                <a:ea typeface="+mn-ea"/>
                <a:cs typeface="+mn-cs"/>
              </a:rPr>
              <a:t>The fluorine typically reacts with hydrogen to form hydrogen fluoride (HF). </a:t>
            </a:r>
          </a:p>
          <a:p>
            <a:pPr lvl="0"/>
            <a:r>
              <a:rPr lang="en-US" sz="1200" kern="1200" dirty="0">
                <a:solidFill>
                  <a:schemeClr val="tx1"/>
                </a:solidFill>
                <a:effectLst/>
                <a:latin typeface="+mn-lt"/>
                <a:ea typeface="+mn-ea"/>
                <a:cs typeface="+mn-cs"/>
              </a:rPr>
              <a:t>HF production is also proportional to the electrical energy stored in the cell/battery and can result in dangerous concentrations. </a:t>
            </a:r>
          </a:p>
          <a:p>
            <a:pPr lvl="0"/>
            <a:r>
              <a:rPr lang="en-US" sz="1200" kern="1200" dirty="0">
                <a:solidFill>
                  <a:schemeClr val="tx1"/>
                </a:solidFill>
                <a:effectLst/>
                <a:latin typeface="+mn-lt"/>
                <a:ea typeface="+mn-ea"/>
                <a:cs typeface="+mn-cs"/>
              </a:rPr>
              <a:t>HF reacts with the water vapor produced during the reaction and/or with the mucus membranes in the human body (i.e., eyes, nose, throat, lungs) and becomes hydrofluoric acid.</a:t>
            </a:r>
          </a:p>
          <a:p>
            <a:endParaRPr lang="en-US" sz="1300"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b="1" kern="1200" dirty="0">
                <a:solidFill>
                  <a:schemeClr val="tx1"/>
                </a:solidFill>
                <a:effectLst/>
                <a:latin typeface="+mn-lt"/>
                <a:ea typeface="+mn-ea"/>
                <a:cs typeface="+mn-cs"/>
              </a:rPr>
              <a:t>Best Practices for Storage and Use of Batteries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 Procurement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Purchase batteries from a reputable manufacturer or supplier.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Avoid batteries shipped without protective packaging (i.e., hard plastic or equal).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Inspect batteries upon receipt and safely dispose of damaged batteries.</a:t>
            </a:r>
          </a:p>
          <a:p>
            <a:pPr lvl="0"/>
            <a:r>
              <a:rPr lang="en-US" sz="1200" b="1" kern="1200" dirty="0">
                <a:solidFill>
                  <a:schemeClr val="tx1"/>
                </a:solidFill>
                <a:effectLst/>
                <a:latin typeface="+mn-lt"/>
                <a:ea typeface="+mn-ea"/>
                <a:cs typeface="+mn-cs"/>
              </a:rPr>
              <a:t>B. Storage</a:t>
            </a:r>
          </a:p>
          <a:p>
            <a:pPr lvl="0"/>
            <a:r>
              <a:rPr lang="en-US" sz="1200" kern="1200" dirty="0">
                <a:solidFill>
                  <a:schemeClr val="tx1"/>
                </a:solidFill>
                <a:effectLst/>
                <a:latin typeface="+mn-lt"/>
                <a:ea typeface="+mn-ea"/>
                <a:cs typeface="+mn-cs"/>
              </a:rPr>
              <a:t>Store batteries away from combustible materials.</a:t>
            </a:r>
          </a:p>
          <a:p>
            <a:pPr lvl="0"/>
            <a:r>
              <a:rPr lang="en-US" sz="1200" kern="1200" dirty="0">
                <a:solidFill>
                  <a:schemeClr val="tx1"/>
                </a:solidFill>
                <a:effectLst/>
                <a:latin typeface="+mn-lt"/>
                <a:ea typeface="+mn-ea"/>
                <a:cs typeface="+mn-cs"/>
              </a:rPr>
              <a:t>Remove batteries from the device for long-term storage.</a:t>
            </a:r>
          </a:p>
          <a:p>
            <a:pPr lvl="0"/>
            <a:r>
              <a:rPr lang="en-US" sz="1200" kern="1200" dirty="0">
                <a:solidFill>
                  <a:schemeClr val="tx1"/>
                </a:solidFill>
                <a:effectLst/>
                <a:latin typeface="+mn-lt"/>
                <a:ea typeface="+mn-ea"/>
                <a:cs typeface="+mn-cs"/>
              </a:rPr>
              <a:t>Store the batteries at temperatures between 5°C and 20°C (41°F and 68°F).</a:t>
            </a:r>
          </a:p>
          <a:p>
            <a:pPr lvl="0"/>
            <a:r>
              <a:rPr lang="en-US" sz="1200" kern="1200" dirty="0">
                <a:solidFill>
                  <a:schemeClr val="tx1"/>
                </a:solidFill>
                <a:effectLst/>
                <a:latin typeface="+mn-lt"/>
                <a:ea typeface="+mn-ea"/>
                <a:cs typeface="+mn-cs"/>
              </a:rPr>
              <a:t>Separate fresh and depleted cells (or keep a log).</a:t>
            </a:r>
          </a:p>
          <a:p>
            <a:pPr lvl="0"/>
            <a:r>
              <a:rPr lang="en-US" sz="1200" kern="1200" dirty="0">
                <a:solidFill>
                  <a:schemeClr val="tx1"/>
                </a:solidFill>
                <a:effectLst/>
                <a:latin typeface="+mn-lt"/>
                <a:ea typeface="+mn-ea"/>
                <a:cs typeface="+mn-cs"/>
              </a:rPr>
              <a:t>If practical, store batteries in a metal storage cabinet.</a:t>
            </a:r>
          </a:p>
          <a:p>
            <a:pPr lvl="0"/>
            <a:r>
              <a:rPr lang="en-US" sz="1200" kern="1200" dirty="0">
                <a:solidFill>
                  <a:schemeClr val="tx1"/>
                </a:solidFill>
                <a:effectLst/>
                <a:latin typeface="+mn-lt"/>
                <a:ea typeface="+mn-ea"/>
                <a:cs typeface="+mn-cs"/>
              </a:rPr>
              <a:t>Avoid bulk-storage in non-laboratory areas such as offices.</a:t>
            </a:r>
          </a:p>
          <a:p>
            <a:pPr lvl="0"/>
            <a:r>
              <a:rPr lang="en-US" sz="1200" kern="1200" dirty="0">
                <a:solidFill>
                  <a:schemeClr val="tx1"/>
                </a:solidFill>
                <a:effectLst/>
                <a:latin typeface="+mn-lt"/>
                <a:ea typeface="+mn-ea"/>
                <a:cs typeface="+mn-cs"/>
              </a:rPr>
              <a:t>Visually inspect battery storage areas at least weekly.</a:t>
            </a:r>
          </a:p>
          <a:p>
            <a:pPr lvl="0"/>
            <a:r>
              <a:rPr lang="en-US" sz="1200" kern="1200" dirty="0">
                <a:solidFill>
                  <a:schemeClr val="tx1"/>
                </a:solidFill>
                <a:effectLst/>
                <a:latin typeface="+mn-lt"/>
                <a:ea typeface="+mn-ea"/>
                <a:cs typeface="+mn-cs"/>
              </a:rPr>
              <a:t>Charge batteries in storage to approximately 50% of capacity at least once every six months.</a:t>
            </a:r>
          </a:p>
          <a:p>
            <a:pPr lvl="0"/>
            <a:r>
              <a:rPr lang="en-US" sz="1200" b="1" kern="1200" dirty="0">
                <a:solidFill>
                  <a:schemeClr val="tx1"/>
                </a:solidFill>
                <a:effectLst/>
                <a:latin typeface="+mn-lt"/>
                <a:ea typeface="+mn-ea"/>
                <a:cs typeface="+mn-cs"/>
              </a:rPr>
              <a:t>C. Chargers and Charging Practice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Never charge a primary (disposable lithium or alkaline) battery; store one-time use batteries separately.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Charge or discharge the battery to approximately 50% of capacity before long-term storage.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chargers or charging methods designed to safely charge cells or battery packs at the specified parameters.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Disconnect batteries immediately if, during operation or charging, they emit an unusual smell, develop heat, change shape/geometry, or behave abnormally. Dispose of the batteries.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Remove cells and pack from chargers promptly after charging is complete. Don’t use the charger as a storage location.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Charge and store batteries in a fire-retardant container like a high quality </a:t>
            </a:r>
            <a:r>
              <a:rPr lang="en-US" sz="1200" kern="1200" dirty="0" err="1">
                <a:solidFill>
                  <a:schemeClr val="tx1"/>
                </a:solidFill>
                <a:effectLst/>
                <a:latin typeface="+mn-lt"/>
                <a:ea typeface="+mn-ea"/>
                <a:cs typeface="+mn-cs"/>
              </a:rPr>
              <a:t>Lipo</a:t>
            </a:r>
            <a:r>
              <a:rPr lang="en-US" sz="1200" kern="1200" dirty="0">
                <a:solidFill>
                  <a:schemeClr val="tx1"/>
                </a:solidFill>
                <a:effectLst/>
                <a:latin typeface="+mn-lt"/>
                <a:ea typeface="+mn-ea"/>
                <a:cs typeface="+mn-cs"/>
              </a:rPr>
              <a:t> Sack when practical.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not parallel charge batteries of varying age and charge status; chargers cannot monitor the current of individual cells and initial voltage balancing can lead to high amperage, battery damage, and heat generation. Check voltage before parallel charging; all batteries should be within 0.5 Volts of each other.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not overcharge (greater than 4.2V for most batteries) or over-discharge (below 3V) batteries.</a:t>
            </a:r>
          </a:p>
          <a:p>
            <a:pPr lvl="0"/>
            <a:r>
              <a:rPr lang="en-US" sz="1200" b="1" kern="1200" dirty="0">
                <a:solidFill>
                  <a:schemeClr val="tx1"/>
                </a:solidFill>
                <a:effectLst/>
                <a:latin typeface="+mn-lt"/>
                <a:ea typeface="+mn-ea"/>
                <a:cs typeface="+mn-cs"/>
              </a:rPr>
              <a:t>D. Handling and Use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Handle batteries and or battery-powered devices cautiously to not damage the battery casing or connections.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Keep batteries from contacting conductive materials, water, seawater, strong oxidizers and strong acids.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not place batteries in direct sunlight, on hot surfaces or in hot locations.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Inspect batteries for signs of damage before use. Never use and promptly dispose of damaged or puffy batteries.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Keep all flammable materials away from operating area.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Allow time for cooling before charging a battery that is still warm from usage and using a battery that is still warm from charging.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cell casing construction (soft with vents) and protective shielding for battery research and experimental or evolving application and use.</a:t>
            </a:r>
          </a:p>
          <a:p>
            <a:pPr lvl="0"/>
            <a:r>
              <a:rPr lang="en-US" sz="1200" b="1" kern="1200" dirty="0">
                <a:solidFill>
                  <a:schemeClr val="tx1"/>
                </a:solidFill>
                <a:effectLst/>
                <a:latin typeface="+mn-lt"/>
                <a:ea typeface="+mn-ea"/>
                <a:cs typeface="+mn-cs"/>
              </a:rPr>
              <a:t>E. Disposal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Dispose of damaged cells and cells that no longer hold a substantial charge. To check the general condition of your cells, charge them, let them rest for an hour, then measure the voltage. If your cells are close to 4.2V, the cells are in good condition.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Dispose of used batteries by taking them to an </a:t>
            </a:r>
            <a:r>
              <a:rPr lang="en-US" sz="1200" u="none" strike="noStrike" kern="1200" dirty="0">
                <a:solidFill>
                  <a:schemeClr val="tx1"/>
                </a:solidFill>
                <a:effectLst/>
                <a:latin typeface="+mn-lt"/>
                <a:ea typeface="+mn-ea"/>
                <a:cs typeface="+mn-cs"/>
              </a:rPr>
              <a:t>e. Media bin </a:t>
            </a:r>
            <a:r>
              <a:rPr lang="en-US" sz="1200" kern="1200" dirty="0">
                <a:solidFill>
                  <a:schemeClr val="tx1"/>
                </a:solidFill>
                <a:effectLst/>
                <a:latin typeface="+mn-lt"/>
                <a:ea typeface="+mn-ea"/>
                <a:cs typeface="+mn-cs"/>
              </a:rPr>
              <a:t>(if less than five pounds) or by completing an</a:t>
            </a:r>
            <a:r>
              <a:rPr lang="en-US" sz="1200" u="none" strike="noStrike" kern="1200" dirty="0">
                <a:solidFill>
                  <a:schemeClr val="tx1"/>
                </a:solidFill>
                <a:effectLst/>
                <a:latin typeface="+mn-lt"/>
                <a:ea typeface="+mn-ea"/>
                <a:cs typeface="+mn-cs"/>
              </a:rPr>
              <a:t> Online Chemical Waste Collection Request.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1273322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b="1" kern="1200" dirty="0">
                <a:solidFill>
                  <a:schemeClr val="tx1"/>
                </a:solidFill>
                <a:effectLst/>
                <a:latin typeface="+mn-lt"/>
                <a:ea typeface="+mn-ea"/>
                <a:cs typeface="+mn-cs"/>
              </a:rPr>
              <a:t>LITHIUM BATTERY SYSTEM DESIGN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Lithium battery system is a highly interdisciplinary topic that requires qualified designers.</a:t>
            </a:r>
          </a:p>
          <a:p>
            <a:r>
              <a:rPr lang="en-US" sz="1200" kern="1200" dirty="0">
                <a:solidFill>
                  <a:schemeClr val="tx1"/>
                </a:solidFill>
                <a:effectLst/>
                <a:latin typeface="+mn-lt"/>
                <a:ea typeface="+mn-ea"/>
                <a:cs typeface="+mn-cs"/>
              </a:rPr>
              <a:t>Examine these topics examples carefully:</a:t>
            </a:r>
          </a:p>
          <a:p>
            <a:pPr lvl="0"/>
            <a:r>
              <a:rPr lang="en-US" sz="1200" kern="1200" dirty="0">
                <a:solidFill>
                  <a:schemeClr val="tx1"/>
                </a:solidFill>
                <a:effectLst/>
                <a:latin typeface="+mn-lt"/>
                <a:ea typeface="+mn-ea"/>
                <a:cs typeface="+mn-cs"/>
              </a:rPr>
              <a:t>Battery selection</a:t>
            </a:r>
          </a:p>
          <a:p>
            <a:pPr lvl="0"/>
            <a:r>
              <a:rPr lang="en-US" sz="1200" kern="1200" dirty="0">
                <a:solidFill>
                  <a:schemeClr val="tx1"/>
                </a:solidFill>
                <a:effectLst/>
                <a:latin typeface="+mn-lt"/>
                <a:ea typeface="+mn-ea"/>
                <a:cs typeface="+mn-cs"/>
              </a:rPr>
              <a:t>Life</a:t>
            </a:r>
          </a:p>
          <a:p>
            <a:pPr lvl="0"/>
            <a:r>
              <a:rPr lang="en-US" sz="1200" kern="1200" dirty="0">
                <a:solidFill>
                  <a:schemeClr val="tx1"/>
                </a:solidFill>
                <a:effectLst/>
                <a:latin typeface="+mn-lt"/>
                <a:ea typeface="+mn-ea"/>
                <a:cs typeface="+mn-cs"/>
              </a:rPr>
              <a:t>charging design</a:t>
            </a:r>
          </a:p>
          <a:p>
            <a:pPr lvl="0"/>
            <a:r>
              <a:rPr lang="en-US" sz="1200" kern="1200" dirty="0">
                <a:solidFill>
                  <a:schemeClr val="tx1"/>
                </a:solidFill>
                <a:effectLst/>
                <a:latin typeface="+mn-lt"/>
                <a:ea typeface="+mn-ea"/>
                <a:cs typeface="+mn-cs"/>
              </a:rPr>
              <a:t>electric control systems</a:t>
            </a:r>
          </a:p>
          <a:p>
            <a:pPr lvl="0"/>
            <a:r>
              <a:rPr lang="en-US" sz="1200" kern="1200" dirty="0">
                <a:solidFill>
                  <a:schemeClr val="tx1"/>
                </a:solidFill>
                <a:effectLst/>
                <a:latin typeface="+mn-lt"/>
                <a:ea typeface="+mn-ea"/>
                <a:cs typeface="+mn-cs"/>
              </a:rPr>
              <a:t>energy balance of the system,</a:t>
            </a:r>
          </a:p>
          <a:p>
            <a:pPr lvl="0"/>
            <a:r>
              <a:rPr lang="en-US" sz="1200" kern="1200" dirty="0">
                <a:solidFill>
                  <a:schemeClr val="tx1"/>
                </a:solidFill>
                <a:effectLst/>
                <a:latin typeface="+mn-lt"/>
                <a:ea typeface="+mn-ea"/>
                <a:cs typeface="+mn-cs"/>
              </a:rPr>
              <a:t>warning labels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Systems designed for mobile applications should apply best practices to ensure appropriate safeguards are in place. Designs should include a hazard assessment that identifies health, physical and environmental hazards, with all hazards appropriately mitigated through engineering and administrative controls. </a:t>
            </a:r>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357206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rPr>
              <a:t>Click anywhere to get started</a:t>
            </a:r>
            <a:r>
              <a:rPr lang="mr-IN" sz="3600" dirty="0">
                <a:solidFill>
                  <a:schemeClr val="tx2"/>
                </a:solidFill>
              </a:rPr>
              <a:t>…</a:t>
            </a:r>
            <a:endParaRPr lang="en-US" sz="3600" dirty="0">
              <a:solidFill>
                <a:schemeClr val="tx2"/>
              </a:solidFill>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lithium battery prevention - precaution">
            <a:extLst>
              <a:ext uri="{FF2B5EF4-FFF2-40B4-BE49-F238E27FC236}">
                <a16:creationId xmlns:a16="http://schemas.microsoft.com/office/drawing/2014/main" id="{5E192927-2898-4498-922C-B33C021A2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34" y="2409053"/>
            <a:ext cx="18250002" cy="78952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0"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1295400" y="297080"/>
            <a:ext cx="7353300" cy="71558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10289" y="1012661"/>
            <a:ext cx="18250002" cy="424731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b="1" dirty="0"/>
              <a:t>Precautions / Prevention</a:t>
            </a:r>
            <a:endParaRPr lang="en-US" dirty="0"/>
          </a:p>
          <a:p>
            <a:pPr algn="just"/>
            <a:r>
              <a:rPr lang="en-US" dirty="0"/>
              <a:t>If there are signs or evidence of a battery malfunction such as (swelling, heating or irregular odors) follow these steps.</a:t>
            </a:r>
          </a:p>
          <a:p>
            <a:pPr marL="457200" lvl="0" indent="-457200" algn="just">
              <a:buFont typeface="Arial" panose="020B0604020202020204" pitchFamily="34" charset="0"/>
              <a:buChar char="•"/>
            </a:pPr>
            <a:r>
              <a:rPr lang="en-US" dirty="0"/>
              <a:t>If batteries are showing evidence of thermal runaway failure, be very cautious because the gases may be flammable and toxic and failure modes can be hazardous.</a:t>
            </a:r>
          </a:p>
          <a:p>
            <a:pPr marL="457200" lvl="0" indent="-457200" algn="just">
              <a:buFont typeface="Arial" panose="020B0604020202020204" pitchFamily="34" charset="0"/>
              <a:buChar char="•"/>
            </a:pPr>
            <a:r>
              <a:rPr lang="en-US" dirty="0"/>
              <a:t>Disconnect the battery (if possible).</a:t>
            </a:r>
          </a:p>
          <a:p>
            <a:pPr marL="457200" lvl="0" indent="-457200" algn="just">
              <a:buFont typeface="Arial" panose="020B0604020202020204" pitchFamily="34" charset="0"/>
              <a:buChar char="•"/>
            </a:pPr>
            <a:r>
              <a:rPr lang="en-US" dirty="0"/>
              <a:t>Remove the battery from the equipment/device (if possible).</a:t>
            </a:r>
          </a:p>
          <a:p>
            <a:pPr marL="457200" lvl="0" indent="-457200" algn="just">
              <a:buFont typeface="Arial" panose="020B0604020202020204" pitchFamily="34" charset="0"/>
              <a:buChar char="•"/>
            </a:pPr>
            <a:r>
              <a:rPr lang="en-US" dirty="0"/>
              <a:t>Place the battery in a metal or other container away from combustibles.</a:t>
            </a:r>
          </a:p>
          <a:p>
            <a:pPr marL="457200" lvl="0" indent="-457200" algn="just">
              <a:buFont typeface="Arial" panose="020B0604020202020204" pitchFamily="34" charset="0"/>
              <a:buChar char="•"/>
            </a:pPr>
            <a:r>
              <a:rPr lang="en-US" dirty="0"/>
              <a:t>If a lithium battery fire occurs, use a CO2 (Class BC) or dry chemical (Class ABC) fire</a:t>
            </a:r>
          </a:p>
          <a:p>
            <a:pPr marL="457200" indent="-457200" algn="just">
              <a:buFont typeface="Arial" panose="020B0604020202020204" pitchFamily="34" charset="0"/>
              <a:buChar char="•"/>
            </a:pPr>
            <a:r>
              <a:rPr lang="en-US" dirty="0"/>
              <a:t>extinguisher. Lithium batteries don’t have actual lithium metal so </a:t>
            </a:r>
            <a:r>
              <a:rPr lang="en-US" b="1" dirty="0"/>
              <a:t>don’t use a Class D fire extinguisher.</a:t>
            </a:r>
            <a:endParaRPr lang="en-US" dirty="0"/>
          </a:p>
          <a:p>
            <a:pPr marL="457200" lvl="0" indent="-457200" algn="just">
              <a:buFont typeface="Arial" panose="020B0604020202020204" pitchFamily="34" charset="0"/>
              <a:buChar char="•"/>
            </a:pPr>
            <a:r>
              <a:rPr lang="en-US" dirty="0"/>
              <a:t>Make sure you use personal protective equipment, such as gloves, goggles / safety glasses and lab coat.</a:t>
            </a:r>
          </a:p>
        </p:txBody>
      </p:sp>
    </p:spTree>
    <p:extLst>
      <p:ext uri="{BB962C8B-B14F-4D97-AF65-F5344CB8AC3E}">
        <p14:creationId xmlns:p14="http://schemas.microsoft.com/office/powerpoint/2010/main" val="3593196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DC0636FF-2070-4364-A2E3-8A0118E5B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494" y="-16163"/>
            <a:ext cx="15454745" cy="1030316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16163"/>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0" y="-103718"/>
            <a:ext cx="18288000" cy="10343382"/>
            <a:chOff x="-1197571" y="245720"/>
            <a:chExt cx="7617040" cy="10132502"/>
          </a:xfrm>
        </p:grpSpPr>
        <p:sp>
          <p:nvSpPr>
            <p:cNvPr id="5" name="Rectangle 4"/>
            <p:cNvSpPr/>
            <p:nvPr/>
          </p:nvSpPr>
          <p:spPr>
            <a:xfrm>
              <a:off x="-1197571" y="245720"/>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Final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229687"/>
              <a:ext cx="6004997" cy="3708470"/>
            </a:xfrm>
            <a:prstGeom prst="rect">
              <a:avLst/>
            </a:prstGeom>
            <a:noFill/>
          </p:spPr>
          <p:txBody>
            <a:bodyPr wrap="square" rtlCol="0">
              <a:spAutoFit/>
            </a:bodyPr>
            <a:lstStyle/>
            <a:p>
              <a:pPr algn="ctr"/>
              <a:r>
                <a:rPr lang="en-US" sz="4000" b="1" dirty="0">
                  <a:solidFill>
                    <a:schemeClr val="bg2"/>
                  </a:solidFill>
                </a:rPr>
                <a:t>Lithium batteries have become the industry standard for rechargeable storage devices. </a:t>
              </a:r>
            </a:p>
            <a:p>
              <a:pPr algn="ctr"/>
              <a:r>
                <a:rPr lang="en-US" sz="4000" b="1" dirty="0">
                  <a:solidFill>
                    <a:schemeClr val="bg2"/>
                  </a:solidFill>
                </a:rPr>
                <a:t>Lithium-ion battery fires and accidents are on the rise and present risks that can be mitigated if the technology is well understood. By doing so, one can prevent fire, injury and loss of intellectual and other property.</a:t>
              </a: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Image result for fondo de peligro para slides">
            <a:extLst>
              <a:ext uri="{FF2B5EF4-FFF2-40B4-BE49-F238E27FC236}">
                <a16:creationId xmlns:a16="http://schemas.microsoft.com/office/drawing/2014/main" id="{1DDF43C9-818A-4983-8A28-01D63F1E5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653"/>
            <a:ext cx="18287999" cy="565582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990600" y="511697"/>
            <a:ext cx="9677400" cy="1338828"/>
          </a:xfrm>
        </p:spPr>
        <p:txBody>
          <a:bodyPr/>
          <a:lstStyle/>
          <a:p>
            <a:r>
              <a:rPr lang="en-US" dirty="0"/>
              <a:t>Lithium Battery Safety</a:t>
            </a:r>
            <a:br>
              <a:rPr lang="en-US" dirty="0"/>
            </a:br>
            <a:endParaRPr lang="en-US"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949" y="9747420"/>
            <a:ext cx="2825988" cy="501480"/>
          </a:xfrm>
          <a:prstGeom prst="rect">
            <a:avLst/>
          </a:prstGeom>
        </p:spPr>
      </p:pic>
      <p:pic>
        <p:nvPicPr>
          <p:cNvPr id="1032" name="Picture 8" descr="Related image">
            <a:extLst>
              <a:ext uri="{FF2B5EF4-FFF2-40B4-BE49-F238E27FC236}">
                <a16:creationId xmlns:a16="http://schemas.microsoft.com/office/drawing/2014/main" id="{CA4E635C-8813-4A34-ABFB-5EB8CCDD9DA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074" b="93704" l="278" r="99931"/>
                    </a14:imgEffect>
                  </a14:imgLayer>
                </a14:imgProps>
              </a:ext>
              <a:ext uri="{28A0092B-C50C-407E-A947-70E740481C1C}">
                <a14:useLocalDpi xmlns:a14="http://schemas.microsoft.com/office/drawing/2010/main" val="0"/>
              </a:ext>
            </a:extLst>
          </a:blip>
          <a:srcRect/>
          <a:stretch>
            <a:fillRect/>
          </a:stretch>
        </p:blipFill>
        <p:spPr bwMode="auto">
          <a:xfrm>
            <a:off x="4287983" y="-202622"/>
            <a:ext cx="14000017" cy="1050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a:extLst>
              <a:ext uri="{FF2B5EF4-FFF2-40B4-BE49-F238E27FC236}">
                <a16:creationId xmlns:a16="http://schemas.microsoft.com/office/drawing/2014/main" id="{5DF2C6CF-AD99-4812-B21A-30886C7E3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8" y="-12090"/>
            <a:ext cx="15359691" cy="1024978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1751" y="47090"/>
            <a:ext cx="18332824"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447800" y="-49306"/>
            <a:ext cx="16893989" cy="10383396"/>
            <a:chOff x="-5641582" y="-29135"/>
            <a:chExt cx="12063896" cy="10383396"/>
          </a:xfrm>
        </p:grpSpPr>
        <p:sp>
          <p:nvSpPr>
            <p:cNvPr id="5" name="Rectangle 4"/>
            <p:cNvSpPr/>
            <p:nvPr/>
          </p:nvSpPr>
          <p:spPr>
            <a:xfrm>
              <a:off x="21514" y="-29135"/>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5641582" y="1201271"/>
              <a:ext cx="4982521"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21514" y="289967"/>
              <a:ext cx="6336783" cy="10064294"/>
            </a:xfrm>
            <a:prstGeom prst="rect">
              <a:avLst/>
            </a:prstGeom>
            <a:noFill/>
          </p:spPr>
          <p:txBody>
            <a:bodyPr wrap="square" rtlCol="0">
              <a:spAutoFit/>
            </a:bodyPr>
            <a:lstStyle/>
            <a:p>
              <a:pPr marL="457200" indent="-457200" algn="just">
                <a:buFont typeface="Arial" panose="020B0604020202020204" pitchFamily="34" charset="0"/>
                <a:buChar char="•"/>
              </a:pPr>
              <a:r>
                <a:rPr lang="en-US" dirty="0">
                  <a:solidFill>
                    <a:schemeClr val="bg2"/>
                  </a:solidFill>
                </a:rPr>
                <a:t>Lithium batteries have become the industry standard for rechargeable storage devices. </a:t>
              </a:r>
            </a:p>
            <a:p>
              <a:pPr marL="457200" indent="-457200" algn="just">
                <a:buFont typeface="Arial" panose="020B0604020202020204" pitchFamily="34" charset="0"/>
                <a:buChar char="•"/>
              </a:pPr>
              <a:r>
                <a:rPr lang="en-US" dirty="0">
                  <a:solidFill>
                    <a:schemeClr val="bg2"/>
                  </a:solidFill>
                </a:rPr>
                <a:t>Lithium batteries are grouped into two general categories:</a:t>
              </a:r>
            </a:p>
            <a:p>
              <a:pPr marL="457200" lvl="0" indent="-457200" algn="just">
                <a:buFont typeface="Arial" panose="020B0604020202020204" pitchFamily="34" charset="0"/>
                <a:buChar char="•"/>
              </a:pPr>
              <a:r>
                <a:rPr lang="en-US" dirty="0">
                  <a:solidFill>
                    <a:schemeClr val="bg2"/>
                  </a:solidFill>
                </a:rPr>
                <a:t>Primary (non-rechargeable) lithium batteries are comprised of single-use cells containing metallic lithium anodes and are referred to  as </a:t>
              </a:r>
              <a:r>
                <a:rPr lang="en-US" b="1" dirty="0">
                  <a:solidFill>
                    <a:schemeClr val="bg2"/>
                  </a:solidFill>
                </a:rPr>
                <a:t>“Lithium” batteries.</a:t>
              </a:r>
              <a:endParaRPr lang="en-US" dirty="0">
                <a:solidFill>
                  <a:schemeClr val="bg2"/>
                </a:solidFill>
              </a:endParaRPr>
            </a:p>
            <a:p>
              <a:pPr marL="457200" indent="-457200" algn="just">
                <a:buFont typeface="Arial" panose="020B0604020202020204" pitchFamily="34" charset="0"/>
                <a:buChar char="•"/>
              </a:pPr>
              <a:endParaRPr lang="en-US" dirty="0">
                <a:solidFill>
                  <a:schemeClr val="bg2"/>
                </a:solidFill>
              </a:endParaRPr>
            </a:p>
            <a:p>
              <a:pPr marL="457200" lvl="0" indent="-457200" algn="just">
                <a:buFont typeface="Arial" panose="020B0604020202020204" pitchFamily="34" charset="0"/>
                <a:buChar char="•"/>
              </a:pPr>
              <a:r>
                <a:rPr lang="en-US" dirty="0">
                  <a:solidFill>
                    <a:schemeClr val="bg2"/>
                  </a:solidFill>
                </a:rPr>
                <a:t>Secondary (rechargeable) lithium batteries are comprised of rechargeable cells containing an intercalated lithium compound for the anode and cathode and referred to as </a:t>
              </a:r>
              <a:r>
                <a:rPr lang="en-US" b="1" dirty="0">
                  <a:solidFill>
                    <a:schemeClr val="bg2"/>
                  </a:solidFill>
                </a:rPr>
                <a:t>“Lithium-ion” batteries.</a:t>
              </a:r>
              <a:endParaRPr lang="en-US" dirty="0">
                <a:solidFill>
                  <a:schemeClr val="bg2"/>
                </a:solidFill>
              </a:endParaRPr>
            </a:p>
            <a:p>
              <a:pPr marL="457200" indent="-457200" algn="just">
                <a:buFont typeface="Arial" panose="020B0604020202020204" pitchFamily="34" charset="0"/>
                <a:buChar char="•"/>
              </a:pPr>
              <a:endParaRPr lang="en-US" dirty="0">
                <a:solidFill>
                  <a:schemeClr val="bg2"/>
                </a:solidFill>
              </a:endParaRPr>
            </a:p>
            <a:p>
              <a:pPr marL="457200" lvl="0" indent="-457200" algn="just">
                <a:buFont typeface="Arial" panose="020B0604020202020204" pitchFamily="34" charset="0"/>
                <a:buChar char="•"/>
              </a:pPr>
              <a:r>
                <a:rPr lang="en-US" dirty="0">
                  <a:solidFill>
                    <a:schemeClr val="bg2"/>
                  </a:solidFill>
                </a:rPr>
                <a:t>Single </a:t>
              </a:r>
              <a:r>
                <a:rPr lang="en-US" b="1" dirty="0">
                  <a:solidFill>
                    <a:schemeClr val="bg2"/>
                  </a:solidFill>
                </a:rPr>
                <a:t>lithium-ion batteries</a:t>
              </a:r>
              <a:r>
                <a:rPr lang="en-US" dirty="0">
                  <a:solidFill>
                    <a:schemeClr val="bg2"/>
                  </a:solidFill>
                </a:rPr>
                <a:t> have an operating voltage (V) that ranges from 3.6–4.2V. The ions reverse direction during charging. The litigated metal oxide or phosphate coating on the cathode defines the “chemistry” of the battery.</a:t>
              </a:r>
            </a:p>
            <a:p>
              <a:pPr marL="457200" lvl="0" indent="-457200" algn="just">
                <a:buFont typeface="Arial" panose="020B0604020202020204" pitchFamily="34" charset="0"/>
                <a:buChar char="•"/>
              </a:pPr>
              <a:r>
                <a:rPr lang="en-US" b="1" dirty="0">
                  <a:solidFill>
                    <a:schemeClr val="bg2"/>
                  </a:solidFill>
                </a:rPr>
                <a:t>Lithium-ion batteries</a:t>
              </a:r>
              <a:r>
                <a:rPr lang="en-US" dirty="0">
                  <a:solidFill>
                    <a:schemeClr val="bg2"/>
                  </a:solidFill>
                </a:rPr>
                <a:t> have electrolytes that are a mixture of organic carbonates such as ethylene carbonate or diethyl carbonate and have (flashpoint) of common carbonates used in lithium-ion batteries from </a:t>
              </a:r>
              <a:r>
                <a:rPr lang="en-US" b="1" dirty="0">
                  <a:solidFill>
                    <a:schemeClr val="bg2"/>
                  </a:solidFill>
                </a:rPr>
                <a:t>18 to 145 degrees C.</a:t>
              </a:r>
              <a:endParaRPr lang="en-US" dirty="0">
                <a:solidFill>
                  <a:schemeClr val="bg2"/>
                </a:solidFill>
              </a:endParaRP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Image result for lithium battery burns">
            <a:extLst>
              <a:ext uri="{FF2B5EF4-FFF2-40B4-BE49-F238E27FC236}">
                <a16:creationId xmlns:a16="http://schemas.microsoft.com/office/drawing/2014/main" id="{15DD9492-370F-4E04-9DCD-2B022E56A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9" y="-31174"/>
            <a:ext cx="18287998" cy="1028699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80525" y="-15587"/>
            <a:ext cx="18332824"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80525" y="0"/>
            <a:ext cx="7920475" cy="10287000"/>
            <a:chOff x="-777918" y="-118374"/>
            <a:chExt cx="6400800" cy="10287000"/>
          </a:xfrm>
        </p:grpSpPr>
        <p:sp>
          <p:nvSpPr>
            <p:cNvPr id="5" name="Rectangle 4"/>
            <p:cNvSpPr/>
            <p:nvPr/>
          </p:nvSpPr>
          <p:spPr>
            <a:xfrm>
              <a:off x="-777918" y="-118374"/>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504369" y="487933"/>
              <a:ext cx="5696193"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504834" y="1991016"/>
              <a:ext cx="5942977" cy="7155805"/>
            </a:xfrm>
            <a:prstGeom prst="rect">
              <a:avLst/>
            </a:prstGeom>
            <a:noFill/>
          </p:spPr>
          <p:txBody>
            <a:bodyPr wrap="square" rtlCol="0">
              <a:spAutoFit/>
            </a:bodyPr>
            <a:lstStyle/>
            <a:p>
              <a:pPr algn="just"/>
              <a:r>
                <a:rPr lang="en-US" b="1" dirty="0">
                  <a:solidFill>
                    <a:schemeClr val="bg2"/>
                  </a:solidFill>
                </a:rPr>
                <a:t>Basic cell designs:</a:t>
              </a:r>
            </a:p>
            <a:p>
              <a:pPr algn="just"/>
              <a:r>
                <a:rPr lang="en-US" b="1" dirty="0">
                  <a:solidFill>
                    <a:schemeClr val="bg2"/>
                  </a:solidFill>
                </a:rPr>
                <a:t>1. Polymer / pouch cells</a:t>
              </a:r>
              <a:endParaRPr lang="en-US" dirty="0">
                <a:solidFill>
                  <a:schemeClr val="bg2"/>
                </a:solidFill>
              </a:endParaRPr>
            </a:p>
            <a:p>
              <a:pPr lvl="0" algn="just"/>
              <a:r>
                <a:rPr lang="en-US" dirty="0">
                  <a:solidFill>
                    <a:schemeClr val="bg2"/>
                  </a:solidFill>
                </a:rPr>
                <a:t>Used in academic, research and in IPODs, tablets, cell phones.</a:t>
              </a:r>
            </a:p>
            <a:p>
              <a:pPr lvl="0" algn="just"/>
              <a:r>
                <a:rPr lang="en-US" b="1" dirty="0">
                  <a:solidFill>
                    <a:schemeClr val="bg2"/>
                  </a:solidFill>
                </a:rPr>
                <a:t>2. Cylindrical cells</a:t>
              </a:r>
              <a:endParaRPr lang="en-US" dirty="0">
                <a:solidFill>
                  <a:schemeClr val="bg2"/>
                </a:solidFill>
              </a:endParaRPr>
            </a:p>
            <a:p>
              <a:pPr lvl="0" algn="just"/>
              <a:r>
                <a:rPr lang="en-US" dirty="0">
                  <a:solidFill>
                    <a:schemeClr val="bg2"/>
                  </a:solidFill>
                </a:rPr>
                <a:t>Similar design parameters that have been the standard for alkaline cells for years (A, AA, AAA, C and D.)</a:t>
              </a:r>
            </a:p>
            <a:p>
              <a:pPr lvl="0" algn="just"/>
              <a:r>
                <a:rPr lang="en-US" dirty="0">
                  <a:solidFill>
                    <a:schemeClr val="bg2"/>
                  </a:solidFill>
                </a:rPr>
                <a:t>It is the “workhorse” of the lithium – ion battery industry. It is used in a majority of commercially available battery pack.</a:t>
              </a:r>
            </a:p>
            <a:p>
              <a:pPr lvl="0" algn="just"/>
              <a:r>
                <a:rPr lang="en-US" b="1" dirty="0">
                  <a:solidFill>
                    <a:schemeClr val="bg2"/>
                  </a:solidFill>
                </a:rPr>
                <a:t>3. Prismatic cells</a:t>
              </a:r>
              <a:endParaRPr lang="en-US" dirty="0">
                <a:solidFill>
                  <a:schemeClr val="bg2"/>
                </a:solidFill>
              </a:endParaRPr>
            </a:p>
            <a:p>
              <a:pPr lvl="0" algn="just"/>
              <a:r>
                <a:rPr lang="en-US" dirty="0">
                  <a:solidFill>
                    <a:schemeClr val="bg2"/>
                  </a:solidFill>
                </a:rPr>
                <a:t>Used in cell phones, thin laptop computers.</a:t>
              </a:r>
            </a:p>
            <a:p>
              <a:pPr algn="just"/>
              <a:r>
                <a:rPr lang="en-US" dirty="0">
                  <a:solidFill>
                    <a:schemeClr val="bg2"/>
                  </a:solidFill>
                </a:rPr>
                <a:t>Other than cell phones and tablets, most portable electronic/electrical devices operate above the normal operating voltage of single </a:t>
              </a:r>
              <a:r>
                <a:rPr lang="en-US" b="1" dirty="0">
                  <a:solidFill>
                    <a:schemeClr val="bg2"/>
                  </a:solidFill>
                </a:rPr>
                <a:t>lithium-ion batteries.</a:t>
              </a:r>
              <a:r>
                <a:rPr lang="en-US" dirty="0">
                  <a:solidFill>
                    <a:schemeClr val="bg2"/>
                  </a:solidFill>
                </a:rPr>
                <a:t> </a:t>
              </a:r>
            </a:p>
          </p:txBody>
        </p:sp>
      </p:grpSp>
    </p:spTree>
    <p:extLst>
      <p:ext uri="{BB962C8B-B14F-4D97-AF65-F5344CB8AC3E}">
        <p14:creationId xmlns:p14="http://schemas.microsoft.com/office/powerpoint/2010/main" val="1100630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Image result for lithium battery safety training ">
            <a:extLst>
              <a:ext uri="{FF2B5EF4-FFF2-40B4-BE49-F238E27FC236}">
                <a16:creationId xmlns:a16="http://schemas.microsoft.com/office/drawing/2014/main" id="{CA6485AA-9FFE-4939-AF27-32B6C77E3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870" y="-24102"/>
            <a:ext cx="13665200" cy="102489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a:extLst>
              <a:ext uri="{FF2B5EF4-FFF2-40B4-BE49-F238E27FC236}">
                <a16:creationId xmlns:a16="http://schemas.microsoft.com/office/drawing/2014/main" id="{5C0431FB-EEE5-4DAD-9396-1B2799383766}"/>
              </a:ext>
            </a:extLst>
          </p:cNvPr>
          <p:cNvSpPr/>
          <p:nvPr/>
        </p:nvSpPr>
        <p:spPr>
          <a:xfrm>
            <a:off x="48930" y="-125351"/>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7" name="Group 20">
            <a:extLst>
              <a:ext uri="{FF2B5EF4-FFF2-40B4-BE49-F238E27FC236}">
                <a16:creationId xmlns:a16="http://schemas.microsoft.com/office/drawing/2014/main" id="{6A2EE282-3F0E-48E3-8A4C-4C198B8FBCBE}"/>
              </a:ext>
            </a:extLst>
          </p:cNvPr>
          <p:cNvGrpSpPr/>
          <p:nvPr/>
        </p:nvGrpSpPr>
        <p:grpSpPr>
          <a:xfrm>
            <a:off x="0" y="-24102"/>
            <a:ext cx="17031910" cy="10287000"/>
            <a:chOff x="-6418735" y="-374073"/>
            <a:chExt cx="9649052" cy="10287000"/>
          </a:xfrm>
        </p:grpSpPr>
        <p:sp>
          <p:nvSpPr>
            <p:cNvPr id="9" name="Rectangle 4">
              <a:extLst>
                <a:ext uri="{FF2B5EF4-FFF2-40B4-BE49-F238E27FC236}">
                  <a16:creationId xmlns:a16="http://schemas.microsoft.com/office/drawing/2014/main" id="{B785FD58-7E78-41DD-B8F9-95CAC72BE8C1}"/>
                </a:ext>
              </a:extLst>
            </p:cNvPr>
            <p:cNvSpPr/>
            <p:nvPr/>
          </p:nvSpPr>
          <p:spPr>
            <a:xfrm>
              <a:off x="-6418735" y="-374073"/>
              <a:ext cx="5013675"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0" name="TextBox 6">
              <a:extLst>
                <a:ext uri="{FF2B5EF4-FFF2-40B4-BE49-F238E27FC236}">
                  <a16:creationId xmlns:a16="http://schemas.microsoft.com/office/drawing/2014/main" id="{B79F5B80-9173-4780-8ABB-39C0302D06F1}"/>
                </a:ext>
              </a:extLst>
            </p:cNvPr>
            <p:cNvSpPr txBox="1"/>
            <p:nvPr/>
          </p:nvSpPr>
          <p:spPr>
            <a:xfrm>
              <a:off x="-1626929" y="-71723"/>
              <a:ext cx="4857246" cy="92333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5400" b="1" dirty="0">
                  <a:solidFill>
                    <a:schemeClr val="bg1"/>
                  </a:solidFill>
                  <a:ea typeface="Roboto Condensed" panose="02000000000000000000" pitchFamily="2" charset="0"/>
                  <a:cs typeface="Lato Semibold" panose="020F0502020204030203" pitchFamily="34" charset="0"/>
                </a:rPr>
                <a:t>What’s the Danger?</a:t>
              </a:r>
              <a:endParaRPr lang="ru-RU" sz="5400" b="1" dirty="0">
                <a:solidFill>
                  <a:schemeClr val="bg1"/>
                </a:solidFill>
                <a:ea typeface="Lato Semibold" panose="020F0502020204030203" pitchFamily="34" charset="0"/>
                <a:cs typeface="Lato Semibold" panose="020F0502020204030203" pitchFamily="34" charset="0"/>
              </a:endParaRPr>
            </a:p>
          </p:txBody>
        </p:sp>
        <p:sp>
          <p:nvSpPr>
            <p:cNvPr id="12" name="TextBox 13">
              <a:extLst>
                <a:ext uri="{FF2B5EF4-FFF2-40B4-BE49-F238E27FC236}">
                  <a16:creationId xmlns:a16="http://schemas.microsoft.com/office/drawing/2014/main" id="{FDA60557-BA79-460F-BF5F-4FA86BF69E8D}"/>
                </a:ext>
              </a:extLst>
            </p:cNvPr>
            <p:cNvSpPr txBox="1"/>
            <p:nvPr/>
          </p:nvSpPr>
          <p:spPr>
            <a:xfrm>
              <a:off x="-6391015" y="-262720"/>
              <a:ext cx="4857246" cy="10064294"/>
            </a:xfrm>
            <a:prstGeom prst="rect">
              <a:avLst/>
            </a:prstGeom>
            <a:noFill/>
          </p:spPr>
          <p:txBody>
            <a:bodyPr wrap="square" rtlCol="0">
              <a:spAutoFit/>
            </a:bodyPr>
            <a:lstStyle/>
            <a:p>
              <a:pPr algn="just"/>
              <a:r>
                <a:rPr lang="en-US" b="1" dirty="0">
                  <a:solidFill>
                    <a:schemeClr val="bg2"/>
                  </a:solidFill>
                </a:rPr>
                <a:t>Lithium Battery Hazards</a:t>
              </a:r>
              <a:endParaRPr lang="en-US" dirty="0">
                <a:solidFill>
                  <a:schemeClr val="bg2"/>
                </a:solidFill>
              </a:endParaRPr>
            </a:p>
            <a:p>
              <a:pPr marL="457200" indent="-457200" algn="just">
                <a:buFont typeface="Arial" panose="020B0604020202020204" pitchFamily="34" charset="0"/>
                <a:buChar char="•"/>
              </a:pPr>
              <a:r>
                <a:rPr lang="en-US" dirty="0">
                  <a:solidFill>
                    <a:schemeClr val="bg2"/>
                  </a:solidFill>
                </a:rPr>
                <a:t>The flammability or flash point in Lithium – ion Batteries is dramatic (18 to 145 degrees C.). </a:t>
              </a:r>
              <a:r>
                <a:rPr lang="en-US" b="1" dirty="0">
                  <a:solidFill>
                    <a:schemeClr val="bg2"/>
                  </a:solidFill>
                </a:rPr>
                <a:t>Thermal Runaway in Lithium Batteries</a:t>
              </a:r>
              <a:endParaRPr lang="en-US" dirty="0">
                <a:solidFill>
                  <a:schemeClr val="bg2"/>
                </a:solidFill>
              </a:endParaRPr>
            </a:p>
            <a:p>
              <a:pPr marL="457200" indent="-457200" algn="just">
                <a:buFont typeface="Arial" panose="020B0604020202020204" pitchFamily="34" charset="0"/>
                <a:buChar char="•"/>
              </a:pPr>
              <a:r>
                <a:rPr lang="en-US" dirty="0">
                  <a:solidFill>
                    <a:schemeClr val="bg2"/>
                  </a:solidFill>
                </a:rPr>
                <a:t>Physical damage, electrical abuse such as short circuits and overcharging, and exposures to elevated temperature can cause a </a:t>
              </a:r>
              <a:r>
                <a:rPr lang="en-US" b="1" dirty="0">
                  <a:solidFill>
                    <a:schemeClr val="bg2"/>
                  </a:solidFill>
                </a:rPr>
                <a:t>Thermal Runaway.</a:t>
              </a:r>
              <a:r>
                <a:rPr lang="en-US" dirty="0">
                  <a:solidFill>
                    <a:schemeClr val="bg2"/>
                  </a:solidFill>
                </a:rPr>
                <a:t> </a:t>
              </a:r>
              <a:r>
                <a:rPr lang="en-US" b="1" dirty="0">
                  <a:solidFill>
                    <a:schemeClr val="bg2"/>
                  </a:solidFill>
                </a:rPr>
                <a:t> </a:t>
              </a:r>
              <a:endParaRPr lang="en-US" dirty="0">
                <a:solidFill>
                  <a:schemeClr val="bg2"/>
                </a:solidFill>
              </a:endParaRPr>
            </a:p>
            <a:p>
              <a:pPr algn="just"/>
              <a:r>
                <a:rPr lang="en-US" b="1" dirty="0">
                  <a:solidFill>
                    <a:schemeClr val="bg2"/>
                  </a:solidFill>
                </a:rPr>
                <a:t> </a:t>
              </a:r>
              <a:endParaRPr lang="en-US" dirty="0">
                <a:solidFill>
                  <a:schemeClr val="bg2"/>
                </a:solidFill>
              </a:endParaRPr>
            </a:p>
            <a:p>
              <a:pPr algn="just"/>
              <a:r>
                <a:rPr lang="en-US" b="1" dirty="0">
                  <a:solidFill>
                    <a:schemeClr val="bg2"/>
                  </a:solidFill>
                </a:rPr>
                <a:t>More Thermal Runaway</a:t>
              </a:r>
              <a:endParaRPr lang="en-US" dirty="0">
                <a:solidFill>
                  <a:schemeClr val="bg2"/>
                </a:solidFill>
              </a:endParaRPr>
            </a:p>
            <a:p>
              <a:pPr marL="457200" indent="-457200" algn="just">
                <a:buFont typeface="Arial" panose="020B0604020202020204" pitchFamily="34" charset="0"/>
                <a:buChar char="•"/>
              </a:pPr>
              <a:r>
                <a:rPr lang="en-US" dirty="0">
                  <a:solidFill>
                    <a:schemeClr val="bg2"/>
                  </a:solidFill>
                </a:rPr>
                <a:t>Manufacturer’s defects such as imperfections and/or contaminants in the manufacturing process can also lead to </a:t>
              </a:r>
              <a:r>
                <a:rPr lang="en-US" b="1" dirty="0">
                  <a:solidFill>
                    <a:schemeClr val="bg2"/>
                  </a:solidFill>
                </a:rPr>
                <a:t>Thermal Runaway</a:t>
              </a:r>
              <a:r>
                <a:rPr lang="en-US" dirty="0">
                  <a:solidFill>
                    <a:schemeClr val="bg2"/>
                  </a:solidFill>
                </a:rPr>
                <a:t>. </a:t>
              </a:r>
            </a:p>
            <a:p>
              <a:pPr marL="457200" indent="-457200" algn="just">
                <a:buFont typeface="Arial" panose="020B0604020202020204" pitchFamily="34" charset="0"/>
                <a:buChar char="•"/>
              </a:pPr>
              <a:r>
                <a:rPr lang="en-US" dirty="0">
                  <a:solidFill>
                    <a:schemeClr val="bg2"/>
                  </a:solidFill>
                </a:rPr>
                <a:t>The reaction vaporizes the organic electrolyte and pressurizes the cell casing. If (or when) the case fails, the flammable and toxic gases within the cell are released.</a:t>
              </a:r>
            </a:p>
            <a:p>
              <a:pPr algn="just"/>
              <a:r>
                <a:rPr lang="en-US" b="1" dirty="0">
                  <a:solidFill>
                    <a:schemeClr val="bg2"/>
                  </a:solidFill>
                </a:rPr>
                <a:t>Severity</a:t>
              </a:r>
              <a:endParaRPr lang="en-US" dirty="0">
                <a:solidFill>
                  <a:schemeClr val="bg2"/>
                </a:solidFill>
              </a:endParaRPr>
            </a:p>
            <a:p>
              <a:pPr marL="457200" indent="-457200" algn="just">
                <a:buFont typeface="Arial" panose="020B0604020202020204" pitchFamily="34" charset="0"/>
                <a:buChar char="•"/>
              </a:pPr>
              <a:r>
                <a:rPr lang="en-US" dirty="0">
                  <a:solidFill>
                    <a:schemeClr val="bg2"/>
                  </a:solidFill>
                </a:rPr>
                <a:t>The severity of a Thermal R</a:t>
              </a:r>
              <a:r>
                <a:rPr lang="en-US" b="1" dirty="0">
                  <a:solidFill>
                    <a:schemeClr val="bg2"/>
                  </a:solidFill>
                </a:rPr>
                <a:t>unaway battery</a:t>
              </a:r>
              <a:r>
                <a:rPr lang="en-US" dirty="0">
                  <a:solidFill>
                    <a:schemeClr val="bg2"/>
                  </a:solidFill>
                </a:rPr>
                <a:t> reaction is, in part, related to the buildup and release of pressure from inside of the cell.</a:t>
              </a:r>
            </a:p>
            <a:p>
              <a:pPr marL="457200" indent="-457200" algn="just">
                <a:buFont typeface="Courier New" panose="02070309020205020404" pitchFamily="49" charset="0"/>
                <a:buChar char="o"/>
              </a:pPr>
              <a:r>
                <a:rPr lang="en-US" b="1" dirty="0">
                  <a:solidFill>
                    <a:schemeClr val="bg2"/>
                  </a:solidFill>
                </a:rPr>
                <a:t>As a result, the cell construction can be a major  variable pertaining to the severity of a battery incident.</a:t>
              </a:r>
              <a:endParaRPr lang="en-US" dirty="0">
                <a:solidFill>
                  <a:schemeClr val="bg2"/>
                </a:solidFill>
              </a:endParaRPr>
            </a:p>
          </p:txBody>
        </p:sp>
      </p:grpSp>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lithium battery explosion">
            <a:extLst>
              <a:ext uri="{FF2B5EF4-FFF2-40B4-BE49-F238E27FC236}">
                <a16:creationId xmlns:a16="http://schemas.microsoft.com/office/drawing/2014/main" id="{EBE97944-3442-434F-9FF9-50CA13566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15316200" cy="1020441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4">
            <a:extLst>
              <a:ext uri="{FF2B5EF4-FFF2-40B4-BE49-F238E27FC236}">
                <a16:creationId xmlns:a16="http://schemas.microsoft.com/office/drawing/2014/main" id="{227275EF-EC61-4770-89C0-348F5818FF93}"/>
              </a:ext>
            </a:extLst>
          </p:cNvPr>
          <p:cNvSpPr/>
          <p:nvPr/>
        </p:nvSpPr>
        <p:spPr>
          <a:xfrm>
            <a:off x="6927" y="-35502"/>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27" name="TextBox 26"/>
          <p:cNvSpPr txBox="1"/>
          <p:nvPr/>
        </p:nvSpPr>
        <p:spPr>
          <a:xfrm>
            <a:off x="11125200" y="-55097"/>
            <a:ext cx="7162800" cy="1006429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lvl="0" indent="-457200">
              <a:buFont typeface="Arial" panose="020B0604020202020204" pitchFamily="34" charset="0"/>
              <a:buChar char="•"/>
            </a:pPr>
            <a:r>
              <a:rPr lang="en-US" b="1" dirty="0"/>
              <a:t>Factors of severity</a:t>
            </a:r>
            <a:endParaRPr lang="en-US" dirty="0"/>
          </a:p>
          <a:p>
            <a:pPr marL="457200" lvl="0" indent="-457200">
              <a:buFont typeface="Courier New" panose="02070309020205020404" pitchFamily="49" charset="0"/>
              <a:buChar char="o"/>
            </a:pPr>
            <a:r>
              <a:rPr lang="en-US" dirty="0"/>
              <a:t>Battery size</a:t>
            </a:r>
          </a:p>
          <a:p>
            <a:pPr marL="457200" lvl="0" indent="-457200">
              <a:buFont typeface="Courier New" panose="02070309020205020404" pitchFamily="49" charset="0"/>
              <a:buChar char="o"/>
            </a:pPr>
            <a:r>
              <a:rPr lang="en-US" dirty="0"/>
              <a:t>Chemistry</a:t>
            </a:r>
          </a:p>
          <a:p>
            <a:pPr marL="457200" lvl="0" indent="-457200">
              <a:buFont typeface="Courier New" panose="02070309020205020404" pitchFamily="49" charset="0"/>
              <a:buChar char="o"/>
            </a:pPr>
            <a:r>
              <a:rPr lang="en-US" dirty="0"/>
              <a:t>Construction and battery state of charge (soc)</a:t>
            </a:r>
          </a:p>
          <a:p>
            <a:pPr marL="457200" lvl="0" indent="-457200">
              <a:buFont typeface="Arial" panose="020B0604020202020204" pitchFamily="34" charset="0"/>
              <a:buChar char="•"/>
            </a:pPr>
            <a:r>
              <a:rPr lang="en-US" b="1" dirty="0"/>
              <a:t>Significant Battery Reaction Produce Hazardous Components :</a:t>
            </a:r>
            <a:endParaRPr lang="en-US" dirty="0"/>
          </a:p>
          <a:p>
            <a:pPr marL="457200" lvl="0" indent="-457200">
              <a:buFont typeface="Courier New" panose="02070309020205020404" pitchFamily="49" charset="0"/>
              <a:buChar char="o"/>
            </a:pPr>
            <a:r>
              <a:rPr lang="en-US" dirty="0"/>
              <a:t>Flammable by – products (e.g. Aerosols, vapors, liquids)</a:t>
            </a:r>
          </a:p>
          <a:p>
            <a:pPr marL="457200" lvl="0" indent="-457200">
              <a:buFont typeface="Courier New" panose="02070309020205020404" pitchFamily="49" charset="0"/>
              <a:buChar char="o"/>
            </a:pPr>
            <a:r>
              <a:rPr lang="en-US" dirty="0"/>
              <a:t>Toxic gases and flying debris (burning)</a:t>
            </a:r>
          </a:p>
          <a:p>
            <a:pPr marL="457200" lvl="0" indent="-457200">
              <a:buFont typeface="Courier New" panose="02070309020205020404" pitchFamily="49" charset="0"/>
              <a:buChar char="o"/>
            </a:pPr>
            <a:r>
              <a:rPr lang="en-US" dirty="0"/>
              <a:t>In most cases sustained burning of the electrolyte and casing material.</a:t>
            </a:r>
          </a:p>
          <a:p>
            <a:pPr marL="457200" lvl="0" indent="-457200">
              <a:buFont typeface="Arial" panose="020B0604020202020204" pitchFamily="34" charset="0"/>
              <a:buChar char="•"/>
            </a:pPr>
            <a:r>
              <a:rPr lang="en-US" b="1" dirty="0"/>
              <a:t>Venting Reaction</a:t>
            </a:r>
            <a:endParaRPr lang="en-US" dirty="0"/>
          </a:p>
          <a:p>
            <a:pPr marL="457200" lvl="0" indent="-457200">
              <a:buFont typeface="Courier New" panose="02070309020205020404" pitchFamily="49" charset="0"/>
              <a:buChar char="o"/>
            </a:pPr>
            <a:r>
              <a:rPr lang="en-US" dirty="0"/>
              <a:t>During a venting reaction (i.e., no ignition of the vented products), the products consist primarily of electrolyte constituents. </a:t>
            </a:r>
          </a:p>
          <a:p>
            <a:pPr marL="457200" indent="-457200">
              <a:buFont typeface="Courier New" panose="02070309020205020404" pitchFamily="49" charset="0"/>
              <a:buChar char="o"/>
            </a:pPr>
            <a:r>
              <a:rPr lang="en-US" dirty="0"/>
              <a:t>The products in most batteries typically consist of:</a:t>
            </a:r>
          </a:p>
          <a:p>
            <a:pPr marL="457200" lvl="0" indent="-457200">
              <a:buFont typeface="Courier New" panose="02070309020205020404" pitchFamily="49" charset="0"/>
              <a:buChar char="o"/>
            </a:pPr>
            <a:r>
              <a:rPr lang="en-US" dirty="0"/>
              <a:t> carbon dioxide (CO2)</a:t>
            </a:r>
          </a:p>
          <a:p>
            <a:pPr marL="457200" lvl="0" indent="-457200">
              <a:buFont typeface="Courier New" panose="02070309020205020404" pitchFamily="49" charset="0"/>
              <a:buChar char="o"/>
            </a:pPr>
            <a:r>
              <a:rPr lang="en-US" dirty="0"/>
              <a:t> carbon monoxide (CO)</a:t>
            </a:r>
          </a:p>
          <a:p>
            <a:pPr marL="457200" lvl="0" indent="-457200">
              <a:buFont typeface="Courier New" panose="02070309020205020404" pitchFamily="49" charset="0"/>
              <a:buChar char="o"/>
            </a:pPr>
            <a:r>
              <a:rPr lang="en-US" dirty="0"/>
              <a:t> hydrogen (H2)  </a:t>
            </a:r>
          </a:p>
          <a:p>
            <a:pPr marL="457200" lvl="0" indent="-457200">
              <a:buFont typeface="Courier New" panose="02070309020205020404" pitchFamily="49" charset="0"/>
              <a:buChar char="o"/>
            </a:pPr>
            <a:r>
              <a:rPr lang="en-US" dirty="0"/>
              <a:t>hydrocarbons (</a:t>
            </a:r>
            <a:r>
              <a:rPr lang="en-US" dirty="0" err="1"/>
              <a:t>CxHx</a:t>
            </a:r>
            <a:r>
              <a:rPr lang="en-US" dirty="0"/>
              <a:t>)</a:t>
            </a:r>
          </a:p>
          <a:p>
            <a:pPr marL="457200" lvl="0" indent="-457200">
              <a:buFont typeface="Courier New" panose="02070309020205020404" pitchFamily="49" charset="0"/>
              <a:buChar char="o"/>
            </a:pPr>
            <a:r>
              <a:rPr lang="en-US" dirty="0"/>
              <a:t>These gases are flammable and present fire and explosion risk.</a:t>
            </a:r>
          </a:p>
        </p:txBody>
      </p:sp>
      <p:sp>
        <p:nvSpPr>
          <p:cNvPr id="10" name="TextBox 6">
            <a:extLst>
              <a:ext uri="{FF2B5EF4-FFF2-40B4-BE49-F238E27FC236}">
                <a16:creationId xmlns:a16="http://schemas.microsoft.com/office/drawing/2014/main" id="{8ACD94A3-D800-4DFE-AD06-51AA398BB727}"/>
              </a:ext>
            </a:extLst>
          </p:cNvPr>
          <p:cNvSpPr txBox="1"/>
          <p:nvPr/>
        </p:nvSpPr>
        <p:spPr>
          <a:xfrm>
            <a:off x="533400" y="0"/>
            <a:ext cx="8225254" cy="1107996"/>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n-US" sz="6600" b="1" dirty="0">
                <a:solidFill>
                  <a:schemeClr val="tx1"/>
                </a:solidFill>
                <a:ea typeface="Roboto Condensed" panose="02000000000000000000" pitchFamily="2" charset="0"/>
                <a:cs typeface="Lato Semibold" panose="020F0502020204030203" pitchFamily="34" charset="0"/>
              </a:rPr>
              <a:t>What’s the Danger?</a:t>
            </a:r>
            <a:endParaRPr lang="ru-RU" sz="6600" b="1" dirty="0">
              <a:solidFill>
                <a:schemeClr val="tx1"/>
              </a:solidFill>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lithium battery burns">
            <a:extLst>
              <a:ext uri="{FF2B5EF4-FFF2-40B4-BE49-F238E27FC236}">
                <a16:creationId xmlns:a16="http://schemas.microsoft.com/office/drawing/2014/main" id="{051CE628-CAF6-476F-9FBF-C600EB34D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0" cy="1030184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a:extLst>
              <a:ext uri="{FF2B5EF4-FFF2-40B4-BE49-F238E27FC236}">
                <a16:creationId xmlns:a16="http://schemas.microsoft.com/office/drawing/2014/main" id="{000A3D02-EEEC-4528-90F1-EF34E378C585}"/>
              </a:ext>
            </a:extLst>
          </p:cNvPr>
          <p:cNvSpPr/>
          <p:nvPr/>
        </p:nvSpPr>
        <p:spPr>
          <a:xfrm>
            <a:off x="27983" y="7422"/>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164694" y="6234468"/>
            <a:ext cx="18014578" cy="383181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t>Burning – Lithium Batteries </a:t>
            </a:r>
            <a:endParaRPr lang="en-US" dirty="0"/>
          </a:p>
          <a:p>
            <a:pPr marL="457200" lvl="0" indent="-457200">
              <a:buFont typeface="Arial" panose="020B0604020202020204" pitchFamily="34" charset="0"/>
              <a:buChar char="•"/>
            </a:pPr>
            <a:r>
              <a:rPr lang="en-US" dirty="0"/>
              <a:t>Electrolyte burns efficiently producing primarily carbon dioxide (CO2) and water (H2O) as the by-products. </a:t>
            </a:r>
          </a:p>
          <a:p>
            <a:pPr marL="457200" lvl="0" indent="-457200">
              <a:buFont typeface="Courier New" panose="02070309020205020404" pitchFamily="49" charset="0"/>
              <a:buChar char="o"/>
            </a:pPr>
            <a:r>
              <a:rPr lang="en-US" dirty="0"/>
              <a:t>Most batteries the products typically consist of CO2 and water vapor. </a:t>
            </a:r>
          </a:p>
          <a:p>
            <a:pPr marL="457200" lvl="0" indent="-457200">
              <a:buFont typeface="Courier New" panose="02070309020205020404" pitchFamily="49" charset="0"/>
              <a:buChar char="o"/>
            </a:pPr>
            <a:r>
              <a:rPr lang="en-US" dirty="0"/>
              <a:t>The burning reaction also tends to liberate the fluorine from the lithium salt dissolved in the electrolyte. </a:t>
            </a:r>
          </a:p>
          <a:p>
            <a:pPr marL="457200" lvl="0" indent="-457200">
              <a:buFont typeface="Courier New" panose="02070309020205020404" pitchFamily="49" charset="0"/>
              <a:buChar char="o"/>
            </a:pPr>
            <a:r>
              <a:rPr lang="en-US" dirty="0"/>
              <a:t>The fluorine typically reacts with hydrogen to form hydrogen fluoride (HF). </a:t>
            </a:r>
          </a:p>
          <a:p>
            <a:pPr marL="457200" lvl="0" indent="-457200">
              <a:buFont typeface="Courier New" panose="02070309020205020404" pitchFamily="49" charset="0"/>
              <a:buChar char="o"/>
            </a:pPr>
            <a:r>
              <a:rPr lang="en-US" dirty="0"/>
              <a:t>HF production is proportional to the electrical energy stored in the cell/battery and can result in dangerous concentrations. </a:t>
            </a:r>
          </a:p>
          <a:p>
            <a:pPr marL="457200" lvl="0" indent="-457200">
              <a:buFont typeface="Courier New" panose="02070309020205020404" pitchFamily="49" charset="0"/>
              <a:buChar char="o"/>
            </a:pPr>
            <a:r>
              <a:rPr lang="en-US" dirty="0"/>
              <a:t>HF reacts with the water vapor produced during the reaction and/or with the mucus membranes in the human body (i.e., eyes, nose, throat, lungs) and becomes hydrofluoric acid.</a:t>
            </a:r>
          </a:p>
        </p:txBody>
      </p:sp>
      <p:sp>
        <p:nvSpPr>
          <p:cNvPr id="9" name="TextBox 6">
            <a:extLst>
              <a:ext uri="{FF2B5EF4-FFF2-40B4-BE49-F238E27FC236}">
                <a16:creationId xmlns:a16="http://schemas.microsoft.com/office/drawing/2014/main" id="{8B04454D-5113-4FBA-9221-70B8C4C24C48}"/>
              </a:ext>
            </a:extLst>
          </p:cNvPr>
          <p:cNvSpPr txBox="1"/>
          <p:nvPr/>
        </p:nvSpPr>
        <p:spPr>
          <a:xfrm>
            <a:off x="946729" y="210323"/>
            <a:ext cx="8225254" cy="11079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the Danger?</a:t>
            </a:r>
            <a:endParaRPr lang="ru-RU" sz="6600" b="1" dirty="0">
              <a:solidFill>
                <a:schemeClr val="bg1"/>
              </a:solidFill>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lithium battery storage cabinet">
            <a:extLst>
              <a:ext uri="{FF2B5EF4-FFF2-40B4-BE49-F238E27FC236}">
                <a16:creationId xmlns:a16="http://schemas.microsoft.com/office/drawing/2014/main" id="{2FE529BE-68E6-4DB6-8AE5-2F5578D5A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21" y="1333500"/>
            <a:ext cx="18087879" cy="8953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0" y="-31173"/>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609600" y="107512"/>
            <a:ext cx="7073152"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0" y="5642669"/>
            <a:ext cx="18288000" cy="453681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50000"/>
              </a:lnSpc>
            </a:pPr>
            <a:r>
              <a:rPr lang="en-US" sz="2800" b="1" dirty="0">
                <a:solidFill>
                  <a:schemeClr val="bg2"/>
                </a:solidFill>
              </a:rPr>
              <a:t>Best Practices for Storage and Use of Batteries</a:t>
            </a:r>
            <a:endParaRPr lang="en-US" sz="2800" dirty="0">
              <a:solidFill>
                <a:schemeClr val="bg2"/>
              </a:solidFill>
            </a:endParaRPr>
          </a:p>
          <a:p>
            <a:pPr marL="514350" lvl="0" indent="-514350">
              <a:lnSpc>
                <a:spcPct val="150000"/>
              </a:lnSpc>
              <a:buAutoNum type="alphaUcPeriod"/>
            </a:pPr>
            <a:r>
              <a:rPr lang="en-US" sz="2800" b="1" dirty="0">
                <a:solidFill>
                  <a:schemeClr val="bg2"/>
                </a:solidFill>
              </a:rPr>
              <a:t>Procurement</a:t>
            </a:r>
          </a:p>
          <a:p>
            <a:pPr marL="514350" indent="-514350">
              <a:lnSpc>
                <a:spcPct val="150000"/>
              </a:lnSpc>
              <a:buFontTx/>
              <a:buAutoNum type="alphaUcPeriod"/>
            </a:pPr>
            <a:r>
              <a:rPr lang="en-US" sz="2800" b="1" dirty="0">
                <a:solidFill>
                  <a:schemeClr val="bg2"/>
                </a:solidFill>
              </a:rPr>
              <a:t>B. Storage</a:t>
            </a:r>
          </a:p>
          <a:p>
            <a:pPr marL="514350" indent="-514350">
              <a:lnSpc>
                <a:spcPct val="150000"/>
              </a:lnSpc>
              <a:buFontTx/>
              <a:buAutoNum type="alphaUcPeriod"/>
            </a:pPr>
            <a:r>
              <a:rPr lang="en-US" sz="2800" b="1" dirty="0">
                <a:solidFill>
                  <a:schemeClr val="bg2"/>
                </a:solidFill>
              </a:rPr>
              <a:t>Chargers and Charging Practice</a:t>
            </a:r>
          </a:p>
          <a:p>
            <a:pPr marL="514350" indent="-514350">
              <a:lnSpc>
                <a:spcPct val="150000"/>
              </a:lnSpc>
              <a:buFontTx/>
              <a:buAutoNum type="alphaUcPeriod"/>
            </a:pPr>
            <a:r>
              <a:rPr lang="en-US" sz="2800" b="1" dirty="0">
                <a:solidFill>
                  <a:schemeClr val="bg2"/>
                </a:solidFill>
              </a:rPr>
              <a:t>Handling and Use</a:t>
            </a:r>
          </a:p>
          <a:p>
            <a:pPr marL="514350" indent="-514350">
              <a:lnSpc>
                <a:spcPct val="150000"/>
              </a:lnSpc>
              <a:buFontTx/>
              <a:buAutoNum type="alphaUcPeriod"/>
            </a:pPr>
            <a:r>
              <a:rPr lang="en-US" sz="2800" b="1" dirty="0">
                <a:solidFill>
                  <a:schemeClr val="bg2"/>
                </a:solidFill>
              </a:rPr>
              <a:t>Disposal</a:t>
            </a:r>
          </a:p>
          <a:p>
            <a:pPr marL="514350" lvl="0" indent="-514350">
              <a:lnSpc>
                <a:spcPct val="150000"/>
              </a:lnSpc>
              <a:buAutoNum type="alphaUcPeriod"/>
            </a:pPr>
            <a:endParaRPr lang="en-US" sz="2800" b="1" dirty="0">
              <a:solidFill>
                <a:schemeClr val="bg2"/>
              </a:solidFill>
            </a:endParaRPr>
          </a:p>
        </p:txBody>
      </p:sp>
    </p:spTree>
    <p:extLst>
      <p:ext uri="{BB962C8B-B14F-4D97-AF65-F5344CB8AC3E}">
        <p14:creationId xmlns:p14="http://schemas.microsoft.com/office/powerpoint/2010/main" val="149751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lithium battery system design ">
            <a:extLst>
              <a:ext uri="{FF2B5EF4-FFF2-40B4-BE49-F238E27FC236}">
                <a16:creationId xmlns:a16="http://schemas.microsoft.com/office/drawing/2014/main" id="{C8658B6D-31E4-4E46-88D4-4C9DC071C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164592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117260" y="-17318"/>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 name="TextBox 6">
            <a:extLst>
              <a:ext uri="{FF2B5EF4-FFF2-40B4-BE49-F238E27FC236}">
                <a16:creationId xmlns:a16="http://schemas.microsoft.com/office/drawing/2014/main" id="{B0369C6B-D18C-4CCF-81D5-91F16F2021B5}"/>
              </a:ext>
            </a:extLst>
          </p:cNvPr>
          <p:cNvSpPr txBox="1"/>
          <p:nvPr/>
        </p:nvSpPr>
        <p:spPr>
          <a:xfrm>
            <a:off x="1828801" y="0"/>
            <a:ext cx="5715000" cy="10287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t>LITHIUM BATTERY SYSTEM DESIGN</a:t>
            </a:r>
          </a:p>
          <a:p>
            <a:pPr marL="457200" lvl="0" indent="-457200">
              <a:buFont typeface="Arial" panose="020B0604020202020204" pitchFamily="34" charset="0"/>
              <a:buChar char="•"/>
            </a:pPr>
            <a:r>
              <a:rPr lang="en-US" dirty="0"/>
              <a:t>Lithium battery system is a highly interdisciplinary topic that requires qualified designers.</a:t>
            </a:r>
          </a:p>
          <a:p>
            <a:r>
              <a:rPr lang="en-US" dirty="0"/>
              <a:t>TOPIC EXAMPLES:</a:t>
            </a:r>
          </a:p>
          <a:p>
            <a:pPr marL="457200" lvl="0" indent="-457200">
              <a:buFont typeface="Courier New" panose="02070309020205020404" pitchFamily="49" charset="0"/>
              <a:buChar char="o"/>
            </a:pPr>
            <a:r>
              <a:rPr lang="en-US" dirty="0"/>
              <a:t>Battery selection</a:t>
            </a:r>
          </a:p>
          <a:p>
            <a:pPr marL="457200" lvl="0" indent="-457200">
              <a:buFont typeface="Courier New" panose="02070309020205020404" pitchFamily="49" charset="0"/>
              <a:buChar char="o"/>
            </a:pPr>
            <a:r>
              <a:rPr lang="en-US" dirty="0"/>
              <a:t>Life</a:t>
            </a:r>
          </a:p>
          <a:p>
            <a:pPr marL="457200" lvl="0" indent="-457200">
              <a:buFont typeface="Courier New" panose="02070309020205020404" pitchFamily="49" charset="0"/>
              <a:buChar char="o"/>
            </a:pPr>
            <a:r>
              <a:rPr lang="en-US" dirty="0"/>
              <a:t>charging design</a:t>
            </a:r>
          </a:p>
          <a:p>
            <a:pPr marL="457200" lvl="0" indent="-457200">
              <a:buFont typeface="Courier New" panose="02070309020205020404" pitchFamily="49" charset="0"/>
              <a:buChar char="o"/>
            </a:pPr>
            <a:r>
              <a:rPr lang="en-US" dirty="0"/>
              <a:t>electric control systems</a:t>
            </a:r>
          </a:p>
          <a:p>
            <a:pPr marL="457200" lvl="0" indent="-457200">
              <a:buFont typeface="Courier New" panose="02070309020205020404" pitchFamily="49" charset="0"/>
              <a:buChar char="o"/>
            </a:pPr>
            <a:r>
              <a:rPr lang="en-US" dirty="0"/>
              <a:t>energy balance of the system,</a:t>
            </a:r>
          </a:p>
          <a:p>
            <a:pPr marL="457200" lvl="0" indent="-457200">
              <a:buFont typeface="Courier New" panose="02070309020205020404" pitchFamily="49" charset="0"/>
              <a:buChar char="o"/>
            </a:pPr>
            <a:r>
              <a:rPr lang="en-US" dirty="0"/>
              <a:t>warning labels </a:t>
            </a:r>
          </a:p>
          <a:p>
            <a:pPr marL="457200" lvl="0" indent="-457200">
              <a:buFont typeface="Courier New" panose="02070309020205020404" pitchFamily="49" charset="0"/>
              <a:buChar char="o"/>
            </a:pPr>
            <a:endParaRPr lang="en-US" dirty="0"/>
          </a:p>
          <a:p>
            <a:pPr marL="457200" indent="-457200">
              <a:buFont typeface="Arial" panose="020B0604020202020204" pitchFamily="34" charset="0"/>
              <a:buChar char="•"/>
            </a:pPr>
            <a:r>
              <a:rPr lang="en-US" dirty="0"/>
              <a:t>Systems designed for mobile applications should apply best practices to ensure appropriate safeguards are in place. Designs should include a hazard assessment that identifies health, physical and environmental hazards, with all hazards appropriately mitigated through engineering and administrative controls. </a:t>
            </a:r>
            <a:endParaRPr lang="en-US" sz="3200" dirty="0"/>
          </a:p>
        </p:txBody>
      </p:sp>
      <p:sp>
        <p:nvSpPr>
          <p:cNvPr id="12" name="Title 7"/>
          <p:cNvSpPr txBox="1">
            <a:spLocks/>
          </p:cNvSpPr>
          <p:nvPr/>
        </p:nvSpPr>
        <p:spPr>
          <a:xfrm>
            <a:off x="10058400" y="266700"/>
            <a:ext cx="7391400" cy="70173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sz="4400" dirty="0">
                <a:solidFill>
                  <a:schemeClr val="bg2"/>
                </a:solidFill>
              </a:rPr>
              <a:t>How to Protect Yourself</a:t>
            </a:r>
          </a:p>
        </p:txBody>
      </p:sp>
    </p:spTree>
    <p:extLst>
      <p:ext uri="{BB962C8B-B14F-4D97-AF65-F5344CB8AC3E}">
        <p14:creationId xmlns:p14="http://schemas.microsoft.com/office/powerpoint/2010/main" val="3202398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9799</TotalTime>
  <Words>2365</Words>
  <Application>Microsoft Office PowerPoint</Application>
  <PresentationFormat>Personalizado</PresentationFormat>
  <Paragraphs>215</Paragraphs>
  <Slides>11</Slides>
  <Notes>11</Notes>
  <HiddenSlides>0</HiddenSlides>
  <MMClips>0</MMClips>
  <ScaleCrop>false</ScaleCrop>
  <HeadingPairs>
    <vt:vector size="6" baseType="variant">
      <vt:variant>
        <vt:lpstr>Fuentes usadas</vt:lpstr>
      </vt:variant>
      <vt:variant>
        <vt:i4>4</vt:i4>
      </vt:variant>
      <vt:variant>
        <vt:lpstr>Tema</vt:lpstr>
      </vt:variant>
      <vt:variant>
        <vt:i4>4</vt:i4>
      </vt:variant>
      <vt:variant>
        <vt:lpstr>Títulos de diapositiva</vt:lpstr>
      </vt:variant>
      <vt:variant>
        <vt:i4>11</vt:i4>
      </vt:variant>
    </vt:vector>
  </HeadingPairs>
  <TitlesOfParts>
    <vt:vector size="19" baseType="lpstr">
      <vt:lpstr>Arial</vt:lpstr>
      <vt:lpstr>Calibri</vt:lpstr>
      <vt:lpstr>Courier New</vt:lpstr>
      <vt:lpstr>Roboto</vt:lpstr>
      <vt:lpstr>GENARAL LAYOUTS</vt:lpstr>
      <vt:lpstr>TEAM SLIDES</vt:lpstr>
      <vt:lpstr>SLIDES WITH IMAGES</vt:lpstr>
      <vt:lpstr>PORTFOLIO</vt:lpstr>
      <vt:lpstr>Presentación de PowerPoint</vt:lpstr>
      <vt:lpstr>Lithium Battery Safety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Ana Boylan</cp:lastModifiedBy>
  <cp:revision>1070</cp:revision>
  <cp:lastPrinted>2019-08-13T15:18:47Z</cp:lastPrinted>
  <dcterms:created xsi:type="dcterms:W3CDTF">2015-01-20T11:47:48Z</dcterms:created>
  <dcterms:modified xsi:type="dcterms:W3CDTF">2019-08-13T15:25:32Z</dcterms:modified>
</cp:coreProperties>
</file>