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5"/>
  </p:notesMasterIdLst>
  <p:sldIdLst>
    <p:sldId id="269" r:id="rId5"/>
    <p:sldId id="606" r:id="rId6"/>
    <p:sldId id="613" r:id="rId7"/>
    <p:sldId id="614" r:id="rId8"/>
    <p:sldId id="619" r:id="rId9"/>
    <p:sldId id="616" r:id="rId10"/>
    <p:sldId id="618" r:id="rId11"/>
    <p:sldId id="623" r:id="rId12"/>
    <p:sldId id="624" r:id="rId13"/>
    <p:sldId id="622" r:id="rId14"/>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9" autoAdjust="0"/>
    <p:restoredTop sz="63767" autoAdjust="0"/>
  </p:normalViewPr>
  <p:slideViewPr>
    <p:cSldViewPr>
      <p:cViewPr>
        <p:scale>
          <a:sx n="37" d="100"/>
          <a:sy n="37" d="100"/>
        </p:scale>
        <p:origin x="1566" y="456"/>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18AFCC78-C3CB-4C7D-BC42-C157B0FD5492}"/>
    <pc:docChg chg="undo custSel addSld delSld modSld sldOrd">
      <pc:chgData name="Edwin Landivar" userId="ae2ac59f40d9f62d" providerId="LiveId" clId="{18AFCC78-C3CB-4C7D-BC42-C157B0FD5492}" dt="2020-02-21T15:56:02.981" v="135"/>
      <pc:docMkLst>
        <pc:docMk/>
      </pc:docMkLst>
      <pc:sldChg chg="modSp">
        <pc:chgData name="Edwin Landivar" userId="ae2ac59f40d9f62d" providerId="LiveId" clId="{18AFCC78-C3CB-4C7D-BC42-C157B0FD5492}" dt="2020-02-21T15:47:06.279" v="0"/>
        <pc:sldMkLst>
          <pc:docMk/>
          <pc:sldMk cId="3378895467" sldId="606"/>
        </pc:sldMkLst>
        <pc:spChg chg="mod">
          <ac:chgData name="Edwin Landivar" userId="ae2ac59f40d9f62d" providerId="LiveId" clId="{18AFCC78-C3CB-4C7D-BC42-C157B0FD5492}" dt="2020-02-21T15:47:06.279" v="0"/>
          <ac:spMkLst>
            <pc:docMk/>
            <pc:sldMk cId="3378895467" sldId="606"/>
            <ac:spMk id="5" creationId="{00000000-0000-0000-0000-000000000000}"/>
          </ac:spMkLst>
        </pc:spChg>
      </pc:sldChg>
      <pc:sldChg chg="modSp">
        <pc:chgData name="Edwin Landivar" userId="ae2ac59f40d9f62d" providerId="LiveId" clId="{18AFCC78-C3CB-4C7D-BC42-C157B0FD5492}" dt="2020-02-21T15:47:51.900" v="6" actId="1076"/>
        <pc:sldMkLst>
          <pc:docMk/>
          <pc:sldMk cId="837056114" sldId="613"/>
        </pc:sldMkLst>
        <pc:spChg chg="mod">
          <ac:chgData name="Edwin Landivar" userId="ae2ac59f40d9f62d" providerId="LiveId" clId="{18AFCC78-C3CB-4C7D-BC42-C157B0FD5492}" dt="2020-02-21T15:47:46.570" v="5" actId="1076"/>
          <ac:spMkLst>
            <pc:docMk/>
            <pc:sldMk cId="837056114" sldId="613"/>
            <ac:spMk id="5" creationId="{00000000-0000-0000-0000-000000000000}"/>
          </ac:spMkLst>
        </pc:spChg>
        <pc:spChg chg="mod">
          <ac:chgData name="Edwin Landivar" userId="ae2ac59f40d9f62d" providerId="LiveId" clId="{18AFCC78-C3CB-4C7D-BC42-C157B0FD5492}" dt="2020-02-21T15:47:51.900" v="6" actId="1076"/>
          <ac:spMkLst>
            <pc:docMk/>
            <pc:sldMk cId="837056114" sldId="613"/>
            <ac:spMk id="14" creationId="{00000000-0000-0000-0000-000000000000}"/>
          </ac:spMkLst>
        </pc:spChg>
        <pc:grpChg chg="mod">
          <ac:chgData name="Edwin Landivar" userId="ae2ac59f40d9f62d" providerId="LiveId" clId="{18AFCC78-C3CB-4C7D-BC42-C157B0FD5492}" dt="2020-02-21T15:47:41.703" v="3"/>
          <ac:grpSpMkLst>
            <pc:docMk/>
            <pc:sldMk cId="837056114" sldId="613"/>
            <ac:grpSpMk id="21" creationId="{00000000-0000-0000-0000-000000000000}"/>
          </ac:grpSpMkLst>
        </pc:grpChg>
      </pc:sldChg>
      <pc:sldChg chg="modSp">
        <pc:chgData name="Edwin Landivar" userId="ae2ac59f40d9f62d" providerId="LiveId" clId="{18AFCC78-C3CB-4C7D-BC42-C157B0FD5492}" dt="2020-02-21T15:48:26.962" v="12" actId="1076"/>
        <pc:sldMkLst>
          <pc:docMk/>
          <pc:sldMk cId="1479977622" sldId="614"/>
        </pc:sldMkLst>
        <pc:spChg chg="mod">
          <ac:chgData name="Edwin Landivar" userId="ae2ac59f40d9f62d" providerId="LiveId" clId="{18AFCC78-C3CB-4C7D-BC42-C157B0FD5492}" dt="2020-02-21T15:48:26.962" v="12" actId="1076"/>
          <ac:spMkLst>
            <pc:docMk/>
            <pc:sldMk cId="1479977622" sldId="614"/>
            <ac:spMk id="11" creationId="{00000000-0000-0000-0000-000000000000}"/>
          </ac:spMkLst>
        </pc:spChg>
      </pc:sldChg>
      <pc:sldChg chg="modSp">
        <pc:chgData name="Edwin Landivar" userId="ae2ac59f40d9f62d" providerId="LiveId" clId="{18AFCC78-C3CB-4C7D-BC42-C157B0FD5492}" dt="2020-02-21T15:53:21.428" v="103" actId="1076"/>
        <pc:sldMkLst>
          <pc:docMk/>
          <pc:sldMk cId="668194125" sldId="616"/>
        </pc:sldMkLst>
        <pc:spChg chg="mod">
          <ac:chgData name="Edwin Landivar" userId="ae2ac59f40d9f62d" providerId="LiveId" clId="{18AFCC78-C3CB-4C7D-BC42-C157B0FD5492}" dt="2020-02-21T15:53:21.428" v="103" actId="1076"/>
          <ac:spMkLst>
            <pc:docMk/>
            <pc:sldMk cId="668194125" sldId="616"/>
            <ac:spMk id="7" creationId="{1867828F-492D-4BF1-8A4E-822DF2FD5B9B}"/>
          </ac:spMkLst>
        </pc:spChg>
        <pc:spChg chg="mod">
          <ac:chgData name="Edwin Landivar" userId="ae2ac59f40d9f62d" providerId="LiveId" clId="{18AFCC78-C3CB-4C7D-BC42-C157B0FD5492}" dt="2020-02-21T15:51:26.701" v="77"/>
          <ac:spMkLst>
            <pc:docMk/>
            <pc:sldMk cId="668194125" sldId="616"/>
            <ac:spMk id="10" creationId="{00000000-0000-0000-0000-000000000000}"/>
          </ac:spMkLst>
        </pc:spChg>
      </pc:sldChg>
      <pc:sldChg chg="modSp">
        <pc:chgData name="Edwin Landivar" userId="ae2ac59f40d9f62d" providerId="LiveId" clId="{18AFCC78-C3CB-4C7D-BC42-C157B0FD5492}" dt="2020-02-21T15:53:42.924" v="108" actId="1076"/>
        <pc:sldMkLst>
          <pc:docMk/>
          <pc:sldMk cId="1542355900" sldId="618"/>
        </pc:sldMkLst>
        <pc:spChg chg="mod">
          <ac:chgData name="Edwin Landivar" userId="ae2ac59f40d9f62d" providerId="LiveId" clId="{18AFCC78-C3CB-4C7D-BC42-C157B0FD5492}" dt="2020-02-21T15:53:42.924" v="108" actId="1076"/>
          <ac:spMkLst>
            <pc:docMk/>
            <pc:sldMk cId="1542355900" sldId="618"/>
            <ac:spMk id="7" creationId="{B0369C6B-D18C-4CCF-81D5-91F16F2021B5}"/>
          </ac:spMkLst>
        </pc:spChg>
      </pc:sldChg>
      <pc:sldChg chg="modSp">
        <pc:chgData name="Edwin Landivar" userId="ae2ac59f40d9f62d" providerId="LiveId" clId="{18AFCC78-C3CB-4C7D-BC42-C157B0FD5492}" dt="2020-02-21T15:49:40.112" v="46" actId="1076"/>
        <pc:sldMkLst>
          <pc:docMk/>
          <pc:sldMk cId="2599265895" sldId="619"/>
        </pc:sldMkLst>
        <pc:spChg chg="mod">
          <ac:chgData name="Edwin Landivar" userId="ae2ac59f40d9f62d" providerId="LiveId" clId="{18AFCC78-C3CB-4C7D-BC42-C157B0FD5492}" dt="2020-02-21T15:49:40.112" v="46" actId="1076"/>
          <ac:spMkLst>
            <pc:docMk/>
            <pc:sldMk cId="2599265895" sldId="619"/>
            <ac:spMk id="27" creationId="{00000000-0000-0000-0000-000000000000}"/>
          </ac:spMkLst>
        </pc:spChg>
        <pc:grpChg chg="mod">
          <ac:chgData name="Edwin Landivar" userId="ae2ac59f40d9f62d" providerId="LiveId" clId="{18AFCC78-C3CB-4C7D-BC42-C157B0FD5492}" dt="2020-02-21T15:48:54.539" v="16"/>
          <ac:grpSpMkLst>
            <pc:docMk/>
            <pc:sldMk cId="2599265895" sldId="619"/>
            <ac:grpSpMk id="3" creationId="{00000000-0000-0000-0000-000000000000}"/>
          </ac:grpSpMkLst>
        </pc:grpChg>
      </pc:sldChg>
      <pc:sldChg chg="addSp delSp modSp">
        <pc:chgData name="Edwin Landivar" userId="ae2ac59f40d9f62d" providerId="LiveId" clId="{18AFCC78-C3CB-4C7D-BC42-C157B0FD5492}" dt="2020-02-21T15:56:02.981" v="135"/>
        <pc:sldMkLst>
          <pc:docMk/>
          <pc:sldMk cId="3481045880" sldId="622"/>
        </pc:sldMkLst>
        <pc:spChg chg="add mod ord">
          <ac:chgData name="Edwin Landivar" userId="ae2ac59f40d9f62d" providerId="LiveId" clId="{18AFCC78-C3CB-4C7D-BC42-C157B0FD5492}" dt="2020-02-21T15:55:49.270" v="133" actId="167"/>
          <ac:spMkLst>
            <pc:docMk/>
            <pc:sldMk cId="3481045880" sldId="622"/>
            <ac:spMk id="3" creationId="{EAFD24EF-8282-446C-BF05-BAFF8A394BA4}"/>
          </ac:spMkLst>
        </pc:spChg>
        <pc:spChg chg="mod">
          <ac:chgData name="Edwin Landivar" userId="ae2ac59f40d9f62d" providerId="LiveId" clId="{18AFCC78-C3CB-4C7D-BC42-C157B0FD5492}" dt="2020-02-21T15:56:02.981" v="135"/>
          <ac:spMkLst>
            <pc:docMk/>
            <pc:sldMk cId="3481045880" sldId="622"/>
            <ac:spMk id="14" creationId="{00000000-0000-0000-0000-000000000000}"/>
          </ac:spMkLst>
        </pc:spChg>
        <pc:grpChg chg="mod">
          <ac:chgData name="Edwin Landivar" userId="ae2ac59f40d9f62d" providerId="LiveId" clId="{18AFCC78-C3CB-4C7D-BC42-C157B0FD5492}" dt="2020-02-21T15:56:02.981" v="135"/>
          <ac:grpSpMkLst>
            <pc:docMk/>
            <pc:sldMk cId="3481045880" sldId="622"/>
            <ac:grpSpMk id="21" creationId="{00000000-0000-0000-0000-000000000000}"/>
          </ac:grpSpMkLst>
        </pc:grpChg>
        <pc:picChg chg="del">
          <ac:chgData name="Edwin Landivar" userId="ae2ac59f40d9f62d" providerId="LiveId" clId="{18AFCC78-C3CB-4C7D-BC42-C157B0FD5492}" dt="2020-02-21T15:55:45.676" v="132" actId="478"/>
          <ac:picMkLst>
            <pc:docMk/>
            <pc:sldMk cId="3481045880" sldId="622"/>
            <ac:picMk id="17" creationId="{296CE8A5-2F56-483A-838B-6C7DD97D484C}"/>
          </ac:picMkLst>
        </pc:picChg>
      </pc:sldChg>
      <pc:sldChg chg="addSp delSp modSp add ord">
        <pc:chgData name="Edwin Landivar" userId="ae2ac59f40d9f62d" providerId="LiveId" clId="{18AFCC78-C3CB-4C7D-BC42-C157B0FD5492}" dt="2020-02-21T15:54:29.284" v="121" actId="1076"/>
        <pc:sldMkLst>
          <pc:docMk/>
          <pc:sldMk cId="2798762609" sldId="623"/>
        </pc:sldMkLst>
        <pc:spChg chg="add del mod">
          <ac:chgData name="Edwin Landivar" userId="ae2ac59f40d9f62d" providerId="LiveId" clId="{18AFCC78-C3CB-4C7D-BC42-C157B0FD5492}" dt="2020-02-21T15:54:29.284" v="121" actId="1076"/>
          <ac:spMkLst>
            <pc:docMk/>
            <pc:sldMk cId="2798762609" sldId="623"/>
            <ac:spMk id="7" creationId="{1867828F-492D-4BF1-8A4E-822DF2FD5B9B}"/>
          </ac:spMkLst>
        </pc:spChg>
      </pc:sldChg>
      <pc:sldChg chg="add del ord">
        <pc:chgData name="Edwin Landivar" userId="ae2ac59f40d9f62d" providerId="LiveId" clId="{18AFCC78-C3CB-4C7D-BC42-C157B0FD5492}" dt="2020-02-21T15:51:32.832" v="81"/>
        <pc:sldMkLst>
          <pc:docMk/>
          <pc:sldMk cId="3846943061" sldId="623"/>
        </pc:sldMkLst>
      </pc:sldChg>
      <pc:sldChg chg="del">
        <pc:chgData name="Edwin Landivar" userId="ae2ac59f40d9f62d" providerId="LiveId" clId="{18AFCC78-C3CB-4C7D-BC42-C157B0FD5492}" dt="2020-02-21T15:48:46.288" v="13" actId="2696"/>
        <pc:sldMkLst>
          <pc:docMk/>
          <pc:sldMk cId="3966637275" sldId="623"/>
        </pc:sldMkLst>
      </pc:sldChg>
      <pc:sldChg chg="add del ord">
        <pc:chgData name="Edwin Landivar" userId="ae2ac59f40d9f62d" providerId="LiveId" clId="{18AFCC78-C3CB-4C7D-BC42-C157B0FD5492}" dt="2020-02-21T15:51:31.203" v="79"/>
        <pc:sldMkLst>
          <pc:docMk/>
          <pc:sldMk cId="268778122" sldId="624"/>
        </pc:sldMkLst>
      </pc:sldChg>
      <pc:sldChg chg="modSp add ord">
        <pc:chgData name="Edwin Landivar" userId="ae2ac59f40d9f62d" providerId="LiveId" clId="{18AFCC78-C3CB-4C7D-BC42-C157B0FD5492}" dt="2020-02-21T15:55:36.963" v="130" actId="1076"/>
        <pc:sldMkLst>
          <pc:docMk/>
          <pc:sldMk cId="1791078524" sldId="624"/>
        </pc:sldMkLst>
        <pc:spChg chg="mod">
          <ac:chgData name="Edwin Landivar" userId="ae2ac59f40d9f62d" providerId="LiveId" clId="{18AFCC78-C3CB-4C7D-BC42-C157B0FD5492}" dt="2020-02-21T15:55:36.963" v="130" actId="1076"/>
          <ac:spMkLst>
            <pc:docMk/>
            <pc:sldMk cId="1791078524" sldId="624"/>
            <ac:spMk id="7" creationId="{B0369C6B-D18C-4CCF-81D5-91F16F2021B5}"/>
          </ac:spMkLst>
        </pc:spChg>
      </pc:sldChg>
      <pc:sldChg chg="delSp modSp add del ord">
        <pc:chgData name="Edwin Landivar" userId="ae2ac59f40d9f62d" providerId="LiveId" clId="{18AFCC78-C3CB-4C7D-BC42-C157B0FD5492}" dt="2020-02-21T15:54:55.627" v="123" actId="47"/>
        <pc:sldMkLst>
          <pc:docMk/>
          <pc:sldMk cId="3296369674" sldId="624"/>
        </pc:sldMkLst>
        <pc:spChg chg="mod">
          <ac:chgData name="Edwin Landivar" userId="ae2ac59f40d9f62d" providerId="LiveId" clId="{18AFCC78-C3CB-4C7D-BC42-C157B0FD5492}" dt="2020-02-21T15:52:38.799" v="94"/>
          <ac:spMkLst>
            <pc:docMk/>
            <pc:sldMk cId="3296369674" sldId="624"/>
            <ac:spMk id="7" creationId="{B0369C6B-D18C-4CCF-81D5-91F16F2021B5}"/>
          </ac:spMkLst>
        </pc:spChg>
        <pc:spChg chg="del">
          <ac:chgData name="Edwin Landivar" userId="ae2ac59f40d9f62d" providerId="LiveId" clId="{18AFCC78-C3CB-4C7D-BC42-C157B0FD5492}" dt="2020-02-21T15:54:51.492" v="122" actId="478"/>
          <ac:spMkLst>
            <pc:docMk/>
            <pc:sldMk cId="3296369674" sldId="624"/>
            <ac:spMk id="8" creationId="{00000000-0000-0000-0000-000000000000}"/>
          </ac:spMkLst>
        </pc:spChg>
      </pc:sldChg>
    </pc:docChg>
  </pc:docChgLst>
  <pc:docChgLst>
    <pc:chgData name="Edwin Landivar" userId="ae2ac59f40d9f62d" providerId="LiveId" clId="{B326FA5A-64A9-4B91-8E12-8BD8264EFCC5}"/>
    <pc:docChg chg="custSel modSld">
      <pc:chgData name="Edwin Landivar" userId="ae2ac59f40d9f62d" providerId="LiveId" clId="{B326FA5A-64A9-4B91-8E12-8BD8264EFCC5}" dt="2019-12-23T23:02:48.540" v="49" actId="20577"/>
      <pc:docMkLst>
        <pc:docMk/>
      </pc:docMkLst>
      <pc:sldChg chg="delSp">
        <pc:chgData name="Edwin Landivar" userId="ae2ac59f40d9f62d" providerId="LiveId" clId="{B326FA5A-64A9-4B91-8E12-8BD8264EFCC5}" dt="2019-12-23T23:01:12.806" v="0" actId="478"/>
        <pc:sldMkLst>
          <pc:docMk/>
          <pc:sldMk cId="3378895467" sldId="606"/>
        </pc:sldMkLst>
        <pc:picChg chg="del">
          <ac:chgData name="Edwin Landivar" userId="ae2ac59f40d9f62d" providerId="LiveId" clId="{B326FA5A-64A9-4B91-8E12-8BD8264EFCC5}" dt="2019-12-23T23:01:12.806" v="0" actId="478"/>
          <ac:picMkLst>
            <pc:docMk/>
            <pc:sldMk cId="3378895467" sldId="606"/>
            <ac:picMk id="8" creationId="{3E1D25CB-B271-419E-A5A4-86298B65FEFF}"/>
          </ac:picMkLst>
        </pc:picChg>
      </pc:sldChg>
      <pc:sldChg chg="addSp delSp modSp">
        <pc:chgData name="Edwin Landivar" userId="ae2ac59f40d9f62d" providerId="LiveId" clId="{B326FA5A-64A9-4B91-8E12-8BD8264EFCC5}" dt="2019-12-23T23:01:17.633" v="2" actId="167"/>
        <pc:sldMkLst>
          <pc:docMk/>
          <pc:sldMk cId="837056114" sldId="613"/>
        </pc:sldMkLst>
        <pc:spChg chg="add mod ord">
          <ac:chgData name="Edwin Landivar" userId="ae2ac59f40d9f62d" providerId="LiveId" clId="{B326FA5A-64A9-4B91-8E12-8BD8264EFCC5}" dt="2019-12-23T23:01:17.633" v="2" actId="167"/>
          <ac:spMkLst>
            <pc:docMk/>
            <pc:sldMk cId="837056114" sldId="613"/>
            <ac:spMk id="3" creationId="{3F1FAC29-D6FC-4FE9-90A0-072D28C0F81F}"/>
          </ac:spMkLst>
        </pc:spChg>
        <pc:picChg chg="del">
          <ac:chgData name="Edwin Landivar" userId="ae2ac59f40d9f62d" providerId="LiveId" clId="{B326FA5A-64A9-4B91-8E12-8BD8264EFCC5}" dt="2019-12-23T23:01:15.601" v="1" actId="478"/>
          <ac:picMkLst>
            <pc:docMk/>
            <pc:sldMk cId="837056114" sldId="613"/>
            <ac:picMk id="24" creationId="{11EA7A57-D85A-4D34-934C-CB3A6C53232F}"/>
          </ac:picMkLst>
        </pc:picChg>
      </pc:sldChg>
      <pc:sldChg chg="addSp delSp modSp modNotesTx">
        <pc:chgData name="Edwin Landivar" userId="ae2ac59f40d9f62d" providerId="LiveId" clId="{B326FA5A-64A9-4B91-8E12-8BD8264EFCC5}" dt="2019-12-23T23:02:48.540" v="49" actId="20577"/>
        <pc:sldMkLst>
          <pc:docMk/>
          <pc:sldMk cId="1479977622" sldId="614"/>
        </pc:sldMkLst>
        <pc:spChg chg="add mod">
          <ac:chgData name="Edwin Landivar" userId="ae2ac59f40d9f62d" providerId="LiveId" clId="{B326FA5A-64A9-4B91-8E12-8BD8264EFCC5}" dt="2019-12-23T23:01:20.922" v="3" actId="478"/>
          <ac:spMkLst>
            <pc:docMk/>
            <pc:sldMk cId="1479977622" sldId="614"/>
            <ac:spMk id="3" creationId="{F9E1362C-92B8-4D37-9684-E1AD7C2418A5}"/>
          </ac:spMkLst>
        </pc:spChg>
        <pc:spChg chg="mod">
          <ac:chgData name="Edwin Landivar" userId="ae2ac59f40d9f62d" providerId="LiveId" clId="{B326FA5A-64A9-4B91-8E12-8BD8264EFCC5}" dt="2019-12-23T23:02:40.128" v="48" actId="20577"/>
          <ac:spMkLst>
            <pc:docMk/>
            <pc:sldMk cId="1479977622" sldId="614"/>
            <ac:spMk id="11" creationId="{00000000-0000-0000-0000-000000000000}"/>
          </ac:spMkLst>
        </pc:spChg>
        <pc:picChg chg="del">
          <ac:chgData name="Edwin Landivar" userId="ae2ac59f40d9f62d" providerId="LiveId" clId="{B326FA5A-64A9-4B91-8E12-8BD8264EFCC5}" dt="2019-12-23T23:01:20.922" v="3" actId="478"/>
          <ac:picMkLst>
            <pc:docMk/>
            <pc:sldMk cId="1479977622" sldId="614"/>
            <ac:picMk id="17" creationId="{BB2F1B59-08DA-4B78-9205-ABD22DCFC46B}"/>
          </ac:picMkLst>
        </pc:picChg>
      </pc:sldChg>
      <pc:sldChg chg="addSp delSp modSp">
        <pc:chgData name="Edwin Landivar" userId="ae2ac59f40d9f62d" providerId="LiveId" clId="{B326FA5A-64A9-4B91-8E12-8BD8264EFCC5}" dt="2019-12-23T23:01:55.323" v="40" actId="20577"/>
        <pc:sldMkLst>
          <pc:docMk/>
          <pc:sldMk cId="668194125" sldId="616"/>
        </pc:sldMkLst>
        <pc:spChg chg="add mod">
          <ac:chgData name="Edwin Landivar" userId="ae2ac59f40d9f62d" providerId="LiveId" clId="{B326FA5A-64A9-4B91-8E12-8BD8264EFCC5}" dt="2019-12-23T23:01:36.509" v="7" actId="478"/>
          <ac:spMkLst>
            <pc:docMk/>
            <pc:sldMk cId="668194125" sldId="616"/>
            <ac:spMk id="3" creationId="{8AAE18D0-B80A-4244-9D52-672CEECC8667}"/>
          </ac:spMkLst>
        </pc:spChg>
        <pc:spChg chg="mod">
          <ac:chgData name="Edwin Landivar" userId="ae2ac59f40d9f62d" providerId="LiveId" clId="{B326FA5A-64A9-4B91-8E12-8BD8264EFCC5}" dt="2019-12-23T23:01:55.323" v="40" actId="20577"/>
          <ac:spMkLst>
            <pc:docMk/>
            <pc:sldMk cId="668194125" sldId="616"/>
            <ac:spMk id="7" creationId="{1867828F-492D-4BF1-8A4E-822DF2FD5B9B}"/>
          </ac:spMkLst>
        </pc:spChg>
        <pc:picChg chg="del">
          <ac:chgData name="Edwin Landivar" userId="ae2ac59f40d9f62d" providerId="LiveId" clId="{B326FA5A-64A9-4B91-8E12-8BD8264EFCC5}" dt="2019-12-23T23:01:36.509" v="7" actId="478"/>
          <ac:picMkLst>
            <pc:docMk/>
            <pc:sldMk cId="668194125" sldId="616"/>
            <ac:picMk id="5" creationId="{FA21193C-B770-4E1C-A6B9-95B91058AB45}"/>
          </ac:picMkLst>
        </pc:picChg>
      </pc:sldChg>
      <pc:sldChg chg="addSp delSp modSp">
        <pc:chgData name="Edwin Landivar" userId="ae2ac59f40d9f62d" providerId="LiveId" clId="{B326FA5A-64A9-4B91-8E12-8BD8264EFCC5}" dt="2019-12-23T23:01:47.300" v="38" actId="20577"/>
        <pc:sldMkLst>
          <pc:docMk/>
          <pc:sldMk cId="1542355900" sldId="618"/>
        </pc:sldMkLst>
        <pc:spChg chg="add mod">
          <ac:chgData name="Edwin Landivar" userId="ae2ac59f40d9f62d" providerId="LiveId" clId="{B326FA5A-64A9-4B91-8E12-8BD8264EFCC5}" dt="2019-12-23T23:01:39.784" v="8" actId="478"/>
          <ac:spMkLst>
            <pc:docMk/>
            <pc:sldMk cId="1542355900" sldId="618"/>
            <ac:spMk id="3" creationId="{C951AC5C-1158-4C25-B684-5944262070F2}"/>
          </ac:spMkLst>
        </pc:spChg>
        <pc:spChg chg="mod">
          <ac:chgData name="Edwin Landivar" userId="ae2ac59f40d9f62d" providerId="LiveId" clId="{B326FA5A-64A9-4B91-8E12-8BD8264EFCC5}" dt="2019-12-23T23:01:47.300" v="38" actId="20577"/>
          <ac:spMkLst>
            <pc:docMk/>
            <pc:sldMk cId="1542355900" sldId="618"/>
            <ac:spMk id="7" creationId="{B0369C6B-D18C-4CCF-81D5-91F16F2021B5}"/>
          </ac:spMkLst>
        </pc:spChg>
        <pc:picChg chg="del">
          <ac:chgData name="Edwin Landivar" userId="ae2ac59f40d9f62d" providerId="LiveId" clId="{B326FA5A-64A9-4B91-8E12-8BD8264EFCC5}" dt="2019-12-23T23:01:39.784" v="8" actId="478"/>
          <ac:picMkLst>
            <pc:docMk/>
            <pc:sldMk cId="1542355900" sldId="618"/>
            <ac:picMk id="5" creationId="{17F8332A-CCEF-4DD5-996E-47AA0B8AF3BE}"/>
          </ac:picMkLst>
        </pc:picChg>
      </pc:sldChg>
      <pc:sldChg chg="delSp modSp">
        <pc:chgData name="Edwin Landivar" userId="ae2ac59f40d9f62d" providerId="LiveId" clId="{B326FA5A-64A9-4B91-8E12-8BD8264EFCC5}" dt="2019-12-23T23:02:07.390" v="41" actId="20577"/>
        <pc:sldMkLst>
          <pc:docMk/>
          <pc:sldMk cId="2599265895" sldId="619"/>
        </pc:sldMkLst>
        <pc:spChg chg="mod">
          <ac:chgData name="Edwin Landivar" userId="ae2ac59f40d9f62d" providerId="LiveId" clId="{B326FA5A-64A9-4B91-8E12-8BD8264EFCC5}" dt="2019-12-23T23:02:07.390" v="41" actId="20577"/>
          <ac:spMkLst>
            <pc:docMk/>
            <pc:sldMk cId="2599265895" sldId="619"/>
            <ac:spMk id="27" creationId="{00000000-0000-0000-0000-000000000000}"/>
          </ac:spMkLst>
        </pc:spChg>
        <pc:picChg chg="del">
          <ac:chgData name="Edwin Landivar" userId="ae2ac59f40d9f62d" providerId="LiveId" clId="{B326FA5A-64A9-4B91-8E12-8BD8264EFCC5}" dt="2019-12-23T23:01:33.806" v="6" actId="478"/>
          <ac:picMkLst>
            <pc:docMk/>
            <pc:sldMk cId="2599265895" sldId="619"/>
            <ac:picMk id="5" creationId="{3CB745E9-B77D-4F09-90AA-B75D3894F989}"/>
          </ac:picMkLst>
        </pc:picChg>
      </pc:sldChg>
      <pc:sldChg chg="addSp delSp modSp">
        <pc:chgData name="Edwin Landivar" userId="ae2ac59f40d9f62d" providerId="LiveId" clId="{B326FA5A-64A9-4B91-8E12-8BD8264EFCC5}" dt="2019-12-23T23:02:31.405" v="47" actId="5793"/>
        <pc:sldMkLst>
          <pc:docMk/>
          <pc:sldMk cId="3966637275" sldId="623"/>
        </pc:sldMkLst>
        <pc:spChg chg="add mod ord">
          <ac:chgData name="Edwin Landivar" userId="ae2ac59f40d9f62d" providerId="LiveId" clId="{B326FA5A-64A9-4B91-8E12-8BD8264EFCC5}" dt="2019-12-23T23:02:25.775" v="43" actId="167"/>
          <ac:spMkLst>
            <pc:docMk/>
            <pc:sldMk cId="3966637275" sldId="623"/>
            <ac:spMk id="3" creationId="{07472015-BF05-4039-BC32-CD9E803ACEB5}"/>
          </ac:spMkLst>
        </pc:spChg>
        <pc:spChg chg="mod">
          <ac:chgData name="Edwin Landivar" userId="ae2ac59f40d9f62d" providerId="LiveId" clId="{B326FA5A-64A9-4B91-8E12-8BD8264EFCC5}" dt="2019-12-23T23:02:31.405" v="47" actId="5793"/>
          <ac:spMkLst>
            <pc:docMk/>
            <pc:sldMk cId="3966637275" sldId="623"/>
            <ac:spMk id="11" creationId="{00000000-0000-0000-0000-000000000000}"/>
          </ac:spMkLst>
        </pc:spChg>
        <pc:picChg chg="del">
          <ac:chgData name="Edwin Landivar" userId="ae2ac59f40d9f62d" providerId="LiveId" clId="{B326FA5A-64A9-4B91-8E12-8BD8264EFCC5}" dt="2019-12-23T23:01:27.651" v="5" actId="478"/>
          <ac:picMkLst>
            <pc:docMk/>
            <pc:sldMk cId="3966637275" sldId="623"/>
            <ac:picMk id="17" creationId="{BB2F1B59-08DA-4B78-9205-ABD22DCFC4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27.05.2020</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‹Nº›</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Word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10</a:t>
            </a:fld>
            <a:endParaRPr lang="uk-UA"/>
          </a:p>
        </p:txBody>
      </p:sp>
    </p:spTree>
    <p:extLst>
      <p:ext uri="{BB962C8B-B14F-4D97-AF65-F5344CB8AC3E}">
        <p14:creationId xmlns:p14="http://schemas.microsoft.com/office/powerpoint/2010/main" val="233825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Basics of Forklift Safety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at Stake?</a:t>
            </a:r>
          </a:p>
          <a:p>
            <a:r>
              <a:rPr lang="en-US" sz="1200" kern="1200" dirty="0">
                <a:solidFill>
                  <a:schemeClr val="tx1"/>
                </a:solidFill>
                <a:effectLst/>
                <a:latin typeface="+mn-lt"/>
                <a:ea typeface="+mn-ea"/>
                <a:cs typeface="+mn-cs"/>
              </a:rPr>
              <a:t>Text here</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Protect Yourself</a:t>
            </a:r>
          </a:p>
          <a:p>
            <a:r>
              <a:rPr lang="en-US" sz="1200" kern="1200" dirty="0">
                <a:solidFill>
                  <a:schemeClr val="tx1"/>
                </a:solidFill>
                <a:effectLst/>
                <a:latin typeface="+mn-lt"/>
                <a:ea typeface="+mn-ea"/>
                <a:cs typeface="+mn-cs"/>
              </a:rPr>
              <a:t>Machines of every description have standard operating procedures which include a “checklist” for its safe operation. Forklifts are no exception. There are procedures and protocols for the safe and effective use of the forklift.</a:t>
            </a:r>
          </a:p>
          <a:p>
            <a:r>
              <a:rPr lang="en-US" sz="1200" kern="1200" dirty="0">
                <a:solidFill>
                  <a:schemeClr val="tx1"/>
                </a:solidFill>
                <a:effectLst/>
                <a:latin typeface="+mn-lt"/>
                <a:ea typeface="+mn-ea"/>
                <a:cs typeface="+mn-cs"/>
              </a:rPr>
              <a:t>These operating procedures are rooted out of common sense but are too often ignored or forgotten.</a:t>
            </a: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r>
              <a:rPr lang="en-US" sz="1200" b="1" kern="1200" dirty="0">
                <a:solidFill>
                  <a:schemeClr val="tx1"/>
                </a:solidFill>
                <a:effectLst/>
                <a:latin typeface="+mn-lt"/>
                <a:ea typeface="+mn-ea"/>
                <a:cs typeface="+mn-cs"/>
              </a:rPr>
              <a:t>Follow safe speed limits</a:t>
            </a:r>
            <a:r>
              <a:rPr lang="en-US" sz="1200" kern="1200" dirty="0">
                <a:solidFill>
                  <a:schemeClr val="tx1"/>
                </a:solidFill>
                <a:effectLst/>
                <a:latin typeface="+mn-lt"/>
                <a:ea typeface="+mn-ea"/>
                <a:cs typeface="+mn-cs"/>
              </a:rPr>
              <a:t> – Drive only fast as you can comfortably walk. Forklifts can’t travel safely at high speeds. Without loads, they aren’t weighted and are especially unstable.</a:t>
            </a:r>
          </a:p>
          <a:p>
            <a:r>
              <a:rPr lang="en-US" sz="1200" b="1" kern="1200" dirty="0">
                <a:solidFill>
                  <a:schemeClr val="tx1"/>
                </a:solidFill>
                <a:effectLst/>
                <a:latin typeface="+mn-lt"/>
                <a:ea typeface="+mn-ea"/>
                <a:cs typeface="+mn-cs"/>
              </a:rPr>
              <a:t>Keep the load low</a:t>
            </a:r>
            <a:r>
              <a:rPr lang="en-US" sz="1200" kern="1200" dirty="0">
                <a:solidFill>
                  <a:schemeClr val="tx1"/>
                </a:solidFill>
                <a:effectLst/>
                <a:latin typeface="+mn-lt"/>
                <a:ea typeface="+mn-ea"/>
                <a:cs typeface="+mn-cs"/>
              </a:rPr>
              <a:t> – While moving, forks should be low, with the mast tilted slightly back.</a:t>
            </a:r>
          </a:p>
          <a:p>
            <a:r>
              <a:rPr lang="en-US" sz="1200" b="1" kern="1200" dirty="0">
                <a:solidFill>
                  <a:schemeClr val="tx1"/>
                </a:solidFill>
                <a:effectLst/>
                <a:latin typeface="+mn-lt"/>
                <a:ea typeface="+mn-ea"/>
                <a:cs typeface="+mn-cs"/>
              </a:rPr>
              <a:t>Maintain good visibility</a:t>
            </a:r>
            <a:r>
              <a:rPr lang="en-US" sz="1200" kern="1200" dirty="0">
                <a:solidFill>
                  <a:schemeClr val="tx1"/>
                </a:solidFill>
                <a:effectLst/>
                <a:latin typeface="+mn-lt"/>
                <a:ea typeface="+mn-ea"/>
                <a:cs typeface="+mn-cs"/>
              </a:rPr>
              <a:t> – If a load blocks forward vision, drive backwards.</a:t>
            </a:r>
          </a:p>
          <a:p>
            <a:r>
              <a:rPr lang="en-US" sz="1200" b="1" kern="1200" dirty="0">
                <a:solidFill>
                  <a:schemeClr val="tx1"/>
                </a:solidFill>
                <a:effectLst/>
                <a:latin typeface="+mn-lt"/>
                <a:ea typeface="+mn-ea"/>
                <a:cs typeface="+mn-cs"/>
              </a:rPr>
              <a:t>Watch the slope</a:t>
            </a:r>
            <a:r>
              <a:rPr lang="en-US" sz="1200" kern="1200" dirty="0">
                <a:solidFill>
                  <a:schemeClr val="tx1"/>
                </a:solidFill>
                <a:effectLst/>
                <a:latin typeface="+mn-lt"/>
                <a:ea typeface="+mn-ea"/>
                <a:cs typeface="+mn-cs"/>
              </a:rPr>
              <a:t> – Back down slopes that have an incline greater than10 percent. Make sure your back up alarm is working properly.</a:t>
            </a:r>
          </a:p>
          <a:p>
            <a:r>
              <a:rPr lang="en-US" sz="1200" b="1" kern="1200" dirty="0">
                <a:solidFill>
                  <a:schemeClr val="tx1"/>
                </a:solidFill>
                <a:effectLst/>
                <a:latin typeface="+mn-lt"/>
                <a:ea typeface="+mn-ea"/>
                <a:cs typeface="+mn-cs"/>
              </a:rPr>
              <a:t>Never carry hitchhikers</a:t>
            </a:r>
            <a:r>
              <a:rPr lang="en-US" sz="1200" kern="1200" dirty="0">
                <a:solidFill>
                  <a:schemeClr val="tx1"/>
                </a:solidFill>
                <a:effectLst/>
                <a:latin typeface="+mn-lt"/>
                <a:ea typeface="+mn-ea"/>
                <a:cs typeface="+mn-cs"/>
              </a:rPr>
              <a:t> – They are unsecured and can easily fall off and be injured.</a:t>
            </a:r>
          </a:p>
          <a:p>
            <a:r>
              <a:rPr lang="en-US" sz="1200" b="1" kern="1200" dirty="0">
                <a:solidFill>
                  <a:schemeClr val="tx1"/>
                </a:solidFill>
                <a:effectLst/>
                <a:latin typeface="+mn-lt"/>
                <a:ea typeface="+mn-ea"/>
                <a:cs typeface="+mn-cs"/>
              </a:rPr>
              <a:t>Leave aisle room</a:t>
            </a:r>
            <a:r>
              <a:rPr lang="en-US" sz="1200" kern="1200" dirty="0">
                <a:solidFill>
                  <a:schemeClr val="tx1"/>
                </a:solidFill>
                <a:effectLst/>
                <a:latin typeface="+mn-lt"/>
                <a:ea typeface="+mn-ea"/>
                <a:cs typeface="+mn-cs"/>
              </a:rPr>
              <a:t> – Allow space for pedestrian and other traffic. Be alert at intersections. Honk your horn before and while you enter an intersection, even if it doesn’t appear to be busy.</a:t>
            </a:r>
          </a:p>
          <a:p>
            <a:r>
              <a:rPr lang="en-US" sz="1200" b="1" kern="1200" dirty="0">
                <a:solidFill>
                  <a:schemeClr val="tx1"/>
                </a:solidFill>
                <a:effectLst/>
                <a:latin typeface="+mn-lt"/>
                <a:ea typeface="+mn-ea"/>
                <a:cs typeface="+mn-cs"/>
              </a:rPr>
              <a:t>Park safely</a:t>
            </a:r>
            <a:r>
              <a:rPr lang="en-US" sz="1200" kern="1200" dirty="0">
                <a:solidFill>
                  <a:schemeClr val="tx1"/>
                </a:solidFill>
                <a:effectLst/>
                <a:latin typeface="+mn-lt"/>
                <a:ea typeface="+mn-ea"/>
                <a:cs typeface="+mn-cs"/>
              </a:rPr>
              <a:t> – On a hill, always block the wheels, lower forks and set the parking brake.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pPr rtl="0"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769588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r>
              <a:rPr lang="en-US" sz="1200" b="1" kern="1200" dirty="0">
                <a:solidFill>
                  <a:schemeClr val="tx1"/>
                </a:solidFill>
                <a:effectLst/>
                <a:latin typeface="+mn-lt"/>
                <a:ea typeface="+mn-ea"/>
                <a:cs typeface="+mn-cs"/>
              </a:rPr>
              <a:t>Follow safe speed limits</a:t>
            </a:r>
            <a:r>
              <a:rPr lang="en-US" sz="1200" kern="1200" dirty="0">
                <a:solidFill>
                  <a:schemeClr val="tx1"/>
                </a:solidFill>
                <a:effectLst/>
                <a:latin typeface="+mn-lt"/>
                <a:ea typeface="+mn-ea"/>
                <a:cs typeface="+mn-cs"/>
              </a:rPr>
              <a:t> – Drive only fast as you can comfortably walk. Forklifts can’t travel safely at high speeds. Without loads, they aren’t weighted and are especially unstable.</a:t>
            </a:r>
          </a:p>
          <a:p>
            <a:r>
              <a:rPr lang="en-US" sz="1200" b="1" kern="1200" dirty="0">
                <a:solidFill>
                  <a:schemeClr val="tx1"/>
                </a:solidFill>
                <a:effectLst/>
                <a:latin typeface="+mn-lt"/>
                <a:ea typeface="+mn-ea"/>
                <a:cs typeface="+mn-cs"/>
              </a:rPr>
              <a:t>Keep the load low</a:t>
            </a:r>
            <a:r>
              <a:rPr lang="en-US" sz="1200" kern="1200" dirty="0">
                <a:solidFill>
                  <a:schemeClr val="tx1"/>
                </a:solidFill>
                <a:effectLst/>
                <a:latin typeface="+mn-lt"/>
                <a:ea typeface="+mn-ea"/>
                <a:cs typeface="+mn-cs"/>
              </a:rPr>
              <a:t> – While moving, forks should be low, with the mast tilted slightly back.</a:t>
            </a:r>
          </a:p>
          <a:p>
            <a:r>
              <a:rPr lang="en-US" sz="1200" b="1" kern="1200" dirty="0">
                <a:solidFill>
                  <a:schemeClr val="tx1"/>
                </a:solidFill>
                <a:effectLst/>
                <a:latin typeface="+mn-lt"/>
                <a:ea typeface="+mn-ea"/>
                <a:cs typeface="+mn-cs"/>
              </a:rPr>
              <a:t>Maintain good visibility</a:t>
            </a:r>
            <a:r>
              <a:rPr lang="en-US" sz="1200" kern="1200" dirty="0">
                <a:solidFill>
                  <a:schemeClr val="tx1"/>
                </a:solidFill>
                <a:effectLst/>
                <a:latin typeface="+mn-lt"/>
                <a:ea typeface="+mn-ea"/>
                <a:cs typeface="+mn-cs"/>
              </a:rPr>
              <a:t> – If a load blocks forward vision, drive backwards.</a:t>
            </a:r>
          </a:p>
          <a:p>
            <a:r>
              <a:rPr lang="en-US" sz="1200" b="1" kern="1200" dirty="0">
                <a:solidFill>
                  <a:schemeClr val="tx1"/>
                </a:solidFill>
                <a:effectLst/>
                <a:latin typeface="+mn-lt"/>
                <a:ea typeface="+mn-ea"/>
                <a:cs typeface="+mn-cs"/>
              </a:rPr>
              <a:t>Watch the slope</a:t>
            </a:r>
            <a:r>
              <a:rPr lang="en-US" sz="1200" kern="1200" dirty="0">
                <a:solidFill>
                  <a:schemeClr val="tx1"/>
                </a:solidFill>
                <a:effectLst/>
                <a:latin typeface="+mn-lt"/>
                <a:ea typeface="+mn-ea"/>
                <a:cs typeface="+mn-cs"/>
              </a:rPr>
              <a:t> – Back down slopes that have an incline greater than10 percent. Make sure your back up alarm is working properly.</a:t>
            </a:r>
          </a:p>
          <a:p>
            <a:r>
              <a:rPr lang="en-US" sz="1200" b="1" kern="1200" dirty="0">
                <a:solidFill>
                  <a:schemeClr val="tx1"/>
                </a:solidFill>
                <a:effectLst/>
                <a:latin typeface="+mn-lt"/>
                <a:ea typeface="+mn-ea"/>
                <a:cs typeface="+mn-cs"/>
              </a:rPr>
              <a:t>Never carry hitchhikers</a:t>
            </a:r>
            <a:r>
              <a:rPr lang="en-US" sz="1200" kern="1200" dirty="0">
                <a:solidFill>
                  <a:schemeClr val="tx1"/>
                </a:solidFill>
                <a:effectLst/>
                <a:latin typeface="+mn-lt"/>
                <a:ea typeface="+mn-ea"/>
                <a:cs typeface="+mn-cs"/>
              </a:rPr>
              <a:t> – They are unsecured and can easily fall off and be injured.</a:t>
            </a:r>
          </a:p>
          <a:p>
            <a:r>
              <a:rPr lang="en-US" sz="1200" b="1" kern="1200" dirty="0">
                <a:solidFill>
                  <a:schemeClr val="tx1"/>
                </a:solidFill>
                <a:effectLst/>
                <a:latin typeface="+mn-lt"/>
                <a:ea typeface="+mn-ea"/>
                <a:cs typeface="+mn-cs"/>
              </a:rPr>
              <a:t>Leave aisle room</a:t>
            </a:r>
            <a:r>
              <a:rPr lang="en-US" sz="1200" kern="1200" dirty="0">
                <a:solidFill>
                  <a:schemeClr val="tx1"/>
                </a:solidFill>
                <a:effectLst/>
                <a:latin typeface="+mn-lt"/>
                <a:ea typeface="+mn-ea"/>
                <a:cs typeface="+mn-cs"/>
              </a:rPr>
              <a:t> – Allow space for pedestrian and other traffic. Be alert at intersections. Honk your horn before and while you enter an intersection, even if it doesn’t appear to be busy.</a:t>
            </a:r>
          </a:p>
          <a:p>
            <a:r>
              <a:rPr lang="en-US" sz="1200" b="1" kern="1200" dirty="0">
                <a:solidFill>
                  <a:schemeClr val="tx1"/>
                </a:solidFill>
                <a:effectLst/>
                <a:latin typeface="+mn-lt"/>
                <a:ea typeface="+mn-ea"/>
                <a:cs typeface="+mn-cs"/>
              </a:rPr>
              <a:t>Park safely</a:t>
            </a:r>
            <a:r>
              <a:rPr lang="en-US" sz="1200" kern="1200" dirty="0">
                <a:solidFill>
                  <a:schemeClr val="tx1"/>
                </a:solidFill>
                <a:effectLst/>
                <a:latin typeface="+mn-lt"/>
                <a:ea typeface="+mn-ea"/>
                <a:cs typeface="+mn-cs"/>
              </a:rPr>
              <a:t> – On a hill, always block the wheels, lower forks and set the parking brake.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3572483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pPr rtl="0"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1000186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latin typeface="Proxima Nova Alt Rg" panose="02000506030000020004" pitchFamily="50" charset="0"/>
              </a:rPr>
              <a:t>Click anywhere to get started</a:t>
            </a:r>
            <a:r>
              <a:rPr lang="mr-IN" sz="3600" dirty="0">
                <a:solidFill>
                  <a:schemeClr val="tx2"/>
                </a:solidFill>
                <a:latin typeface="Proxima Nova Alt Rg" panose="02000506030000020004" pitchFamily="50" charset="0"/>
              </a:rPr>
              <a:t>…</a:t>
            </a:r>
            <a:endParaRPr lang="en-US" sz="3600" dirty="0">
              <a:solidFill>
                <a:schemeClr val="tx2"/>
              </a:solidFill>
              <a:latin typeface="Proxima Nova Alt Rg" panose="02000506030000020004" pitchFamily="50" charset="0"/>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Online Lockout - Tagout eLearning Cour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360"/>
            <a:ext cx="18288000" cy="1043093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posición de imagen 2">
            <a:extLst>
              <a:ext uri="{FF2B5EF4-FFF2-40B4-BE49-F238E27FC236}">
                <a16:creationId xmlns:a16="http://schemas.microsoft.com/office/drawing/2014/main" xmlns="" id="{EAFD24EF-8282-446C-BF05-BAFF8A394BA4}"/>
              </a:ext>
            </a:extLst>
          </p:cNvPr>
          <p:cNvSpPr>
            <a:spLocks noGrp="1"/>
          </p:cNvSpPr>
          <p:nvPr>
            <p:ph type="pic" sz="quarter" idx="12"/>
          </p:nvPr>
        </p:nvSpPr>
        <p:spPr/>
      </p:sp>
      <p:sp>
        <p:nvSpPr>
          <p:cNvPr id="15" name="Rectangle 14"/>
          <p:cNvSpPr/>
          <p:nvPr/>
        </p:nvSpPr>
        <p:spPr>
          <a:xfrm>
            <a:off x="0" y="-18047"/>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25400" y="-54360"/>
            <a:ext cx="18288000" cy="10467246"/>
            <a:chOff x="-1216240" y="116805"/>
            <a:chExt cx="7617040" cy="10132502"/>
          </a:xfrm>
        </p:grpSpPr>
        <p:sp>
          <p:nvSpPr>
            <p:cNvPr id="5" name="Rectangle 4"/>
            <p:cNvSpPr/>
            <p:nvPr/>
          </p:nvSpPr>
          <p:spPr>
            <a:xfrm>
              <a:off x="-1216240" y="116805"/>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183705"/>
              <a:ext cx="4561114"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Final</a:t>
              </a:r>
              <a:r>
                <a:rPr lang="en-US" sz="6600" b="1" dirty="0">
                  <a:solidFill>
                    <a:schemeClr val="bg1"/>
                  </a:solidFill>
                  <a:ea typeface="Roboto Condensed" panose="02000000000000000000" pitchFamily="2" charset="0"/>
                  <a:cs typeface="Lato Semibold" panose="020F0502020204030203" pitchFamily="34" charset="0"/>
                </a:rPr>
                <a:t>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3303369"/>
              <a:ext cx="6004997" cy="2984866"/>
            </a:xfrm>
            <a:prstGeom prst="rect">
              <a:avLst/>
            </a:prstGeom>
            <a:noFill/>
          </p:spPr>
          <p:txBody>
            <a:bodyPr wrap="square" rtlCol="0">
              <a:spAutoFit/>
            </a:bodyPr>
            <a:lstStyle/>
            <a:p>
              <a:pPr algn="ctr"/>
              <a:r>
                <a:rPr lang="en-US" sz="4800" b="1" dirty="0">
                  <a:solidFill>
                    <a:schemeClr val="bg1"/>
                  </a:solidFill>
                  <a:latin typeface="Brandon Text Bold" panose="020B0803020203060203" pitchFamily="34" charset="0"/>
                </a:rPr>
                <a:t>Lockout / Tagout / Tryout requirements will always vary from one facility to the next. If you are unsure about any specific requirements, you should always ask for more information.</a:t>
              </a: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729174"/>
          </a:xfrm>
        </p:spPr>
        <p:txBody>
          <a:bodyPr/>
          <a:lstStyle/>
          <a:p>
            <a:r>
              <a:rPr lang="en-US" dirty="0">
                <a:latin typeface="Proxima Nova Alt Rg" panose="02000506030000020004" pitchFamily="50" charset="0"/>
              </a:rPr>
              <a:t>LOCKOUT / TAGOUT / TRYOUT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49" y="9747420"/>
            <a:ext cx="2825988" cy="501480"/>
          </a:xfrm>
          <a:prstGeom prst="rect">
            <a:avLst/>
          </a:prstGeom>
        </p:spPr>
      </p:pic>
      <p:pic>
        <p:nvPicPr>
          <p:cNvPr id="2050" name="Picture 2" descr="Lockout/tagout responsibility | 2015-05-22 | Safety+Health Magaz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42759"/>
            <a:ext cx="4762500" cy="559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ureSafety On Demand. Lockout/Tagout (LOTO)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288000" cy="10287001"/>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posición de imagen 2">
            <a:extLst>
              <a:ext uri="{FF2B5EF4-FFF2-40B4-BE49-F238E27FC236}">
                <a16:creationId xmlns:a16="http://schemas.microsoft.com/office/drawing/2014/main" xmlns="" id="{3F1FAC29-D6FC-4FE9-90A0-072D28C0F81F}"/>
              </a:ext>
            </a:extLst>
          </p:cNvPr>
          <p:cNvSpPr>
            <a:spLocks noGrp="1"/>
          </p:cNvSpPr>
          <p:nvPr>
            <p:ph type="pic" sz="quarter" idx="12"/>
          </p:nvPr>
        </p:nvSpPr>
        <p:spPr/>
      </p:sp>
      <p:sp>
        <p:nvSpPr>
          <p:cNvPr id="15" name="Rectangle 14"/>
          <p:cNvSpPr/>
          <p:nvPr/>
        </p:nvSpPr>
        <p:spPr>
          <a:xfrm>
            <a:off x="2807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2198" y="0"/>
            <a:ext cx="8963526"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612061" y="3866227"/>
              <a:ext cx="5176679" cy="2554545"/>
            </a:xfrm>
            <a:prstGeom prst="rect">
              <a:avLst/>
            </a:prstGeom>
            <a:noFill/>
          </p:spPr>
          <p:txBody>
            <a:bodyPr wrap="square" rtlCol="0">
              <a:spAutoFit/>
            </a:bodyPr>
            <a:lstStyle/>
            <a:p>
              <a:r>
                <a:rPr lang="en-US" sz="4000" dirty="0">
                  <a:solidFill>
                    <a:schemeClr val="bg2"/>
                  </a:solidFill>
                  <a:latin typeface="Brandon Text Regular" panose="020B0503020203060203" pitchFamily="34" charset="0"/>
                </a:rPr>
                <a:t>Lockout / Tagout / Tryout is a procedure designed to prevent accidents when working on equipment</a:t>
              </a: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800100"/>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9693361" y="3771900"/>
            <a:ext cx="8045278" cy="1938992"/>
          </a:xfrm>
          <a:prstGeom prst="rect">
            <a:avLst/>
          </a:prstGeom>
        </p:spPr>
        <p:txBody>
          <a:bodyPr wrap="square">
            <a:spAutoFit/>
          </a:bodyPr>
          <a:lstStyle/>
          <a:p>
            <a:r>
              <a:rPr lang="en-US" sz="4000" dirty="0">
                <a:solidFill>
                  <a:schemeClr val="bg2"/>
                </a:solidFill>
                <a:latin typeface="Brandon Text Regular" panose="020B0503020203060203" pitchFamily="34" charset="0"/>
              </a:rPr>
              <a:t>Injuries and deaths can occur if procedures of lockout / tagout / tryout are not followed.</a:t>
            </a:r>
          </a:p>
        </p:txBody>
      </p:sp>
      <p:pic>
        <p:nvPicPr>
          <p:cNvPr id="3074" name="Picture 2" descr="Lockout Tagout Online Basic Training OSHA Course | Lockout Tagout ..."/>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14268" b="1426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76300" y="571411"/>
            <a:ext cx="7124700" cy="723211"/>
          </a:xfrm>
        </p:spPr>
        <p:txBody>
          <a:bodyPr/>
          <a:lstStyle/>
          <a:p>
            <a:r>
              <a:rPr lang="en-US" dirty="0">
                <a:latin typeface="Proxima Nova Alt Rg" panose="02000506030000020004" pitchFamily="50" charset="0"/>
              </a:rPr>
              <a:t>How to Protect Yourself</a:t>
            </a:r>
            <a:endParaRPr lang="uk-UA" dirty="0">
              <a:solidFill>
                <a:schemeClr val="accent1"/>
              </a:solidFill>
            </a:endParaRPr>
          </a:p>
        </p:txBody>
      </p:sp>
      <p:grpSp>
        <p:nvGrpSpPr>
          <p:cNvPr id="3" name="Group 2"/>
          <p:cNvGrpSpPr/>
          <p:nvPr/>
        </p:nvGrpSpPr>
        <p:grpSpPr>
          <a:xfrm>
            <a:off x="0" y="2552700"/>
            <a:ext cx="9144000" cy="5922466"/>
            <a:chOff x="10535474" y="2060087"/>
            <a:chExt cx="9144000" cy="5922466"/>
          </a:xfrm>
        </p:grpSpPr>
        <p:sp>
          <p:nvSpPr>
            <p:cNvPr id="4" name="Rectangle 3"/>
            <p:cNvSpPr/>
            <p:nvPr/>
          </p:nvSpPr>
          <p:spPr>
            <a:xfrm>
              <a:off x="10535474" y="2060087"/>
              <a:ext cx="9144000" cy="5486400"/>
            </a:xfrm>
            <a:prstGeom prst="rect">
              <a:avLst/>
            </a:prstGeom>
            <a:solidFill>
              <a:schemeClr val="tx1"/>
            </a:solidFill>
            <a:ln w="63500">
              <a:noFill/>
            </a:ln>
            <a:effectLst>
              <a:outerShdw blurRad="292100" dist="38100" dir="5400000" algn="t"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27" name="TextBox 26"/>
            <p:cNvSpPr txBox="1"/>
            <p:nvPr/>
          </p:nvSpPr>
          <p:spPr>
            <a:xfrm>
              <a:off x="11068874" y="2288687"/>
              <a:ext cx="8077200" cy="5693866"/>
            </a:xfrm>
            <a:prstGeom prst="rect">
              <a:avLst/>
            </a:prstGeom>
            <a:noFill/>
          </p:spPr>
          <p:txBody>
            <a:bodyPr wrap="square" rtlCol="0">
              <a:spAutoFit/>
            </a:bodyPr>
            <a:lstStyle/>
            <a:p>
              <a:r>
                <a:rPr lang="en-US" sz="2800" dirty="0">
                  <a:solidFill>
                    <a:schemeClr val="bg2"/>
                  </a:solidFill>
                  <a:latin typeface="Brandon Text Regular" panose="020B0503020203060203" pitchFamily="34" charset="0"/>
                </a:rPr>
                <a:t>Lockout / tagout / tryout is a three-part procedure designed to protect you from accidental or unexpected start-up of equipment. The procedure serves four purposes:</a:t>
              </a:r>
            </a:p>
            <a:p>
              <a:endParaRPr lang="en-US" sz="2800" dirty="0">
                <a:solidFill>
                  <a:schemeClr val="bg2"/>
                </a:solidFill>
                <a:latin typeface="Brandon Text Regular" panose="020B0503020203060203" pitchFamily="34" charset="0"/>
              </a:endParaRPr>
            </a:p>
            <a:p>
              <a:pPr marL="514350" indent="-514350">
                <a:buFont typeface="+mj-lt"/>
                <a:buAutoNum type="arabicPeriod"/>
              </a:pPr>
              <a:r>
                <a:rPr lang="en-US" sz="2800" dirty="0">
                  <a:solidFill>
                    <a:schemeClr val="bg2"/>
                  </a:solidFill>
                  <a:latin typeface="Brandon Text Regular" panose="020B0503020203060203" pitchFamily="34" charset="0"/>
                </a:rPr>
                <a:t>To protect the person working on the equipment.</a:t>
              </a:r>
            </a:p>
            <a:p>
              <a:pPr marL="514350" indent="-514350">
                <a:buFont typeface="+mj-lt"/>
                <a:buAutoNum type="arabicPeriod"/>
              </a:pPr>
              <a:r>
                <a:rPr lang="en-US" sz="2800" dirty="0">
                  <a:solidFill>
                    <a:schemeClr val="bg2"/>
                  </a:solidFill>
                  <a:latin typeface="Brandon Text Regular" panose="020B0503020203060203" pitchFamily="34" charset="0"/>
                </a:rPr>
                <a:t>To protect other workers in the area.</a:t>
              </a:r>
            </a:p>
            <a:p>
              <a:pPr marL="514350" indent="-514350">
                <a:buFont typeface="+mj-lt"/>
                <a:buAutoNum type="arabicPeriod"/>
              </a:pPr>
              <a:r>
                <a:rPr lang="en-US" sz="2800" dirty="0">
                  <a:solidFill>
                    <a:schemeClr val="bg2"/>
                  </a:solidFill>
                  <a:latin typeface="Brandon Text Regular" panose="020B0503020203060203" pitchFamily="34" charset="0"/>
                </a:rPr>
                <a:t>To protect the equipment.</a:t>
              </a:r>
            </a:p>
            <a:p>
              <a:pPr marL="514350" indent="-514350">
                <a:buFont typeface="+mj-lt"/>
                <a:buAutoNum type="arabicPeriod"/>
              </a:pPr>
              <a:r>
                <a:rPr lang="en-US" sz="2800" dirty="0">
                  <a:solidFill>
                    <a:schemeClr val="bg2"/>
                  </a:solidFill>
                  <a:latin typeface="Brandon Text Regular" panose="020B0503020203060203" pitchFamily="34" charset="0"/>
                </a:rPr>
                <a:t>To serve as a communication device for the above three done in conjunction with a safe work permit.</a:t>
              </a:r>
            </a:p>
            <a:p>
              <a:endParaRPr lang="en-US" sz="2800" dirty="0">
                <a:solidFill>
                  <a:schemeClr val="bg2"/>
                </a:solidFill>
                <a:latin typeface="Brandon Text Regular" panose="020B0503020203060203" pitchFamily="34" charset="0"/>
              </a:endParaRPr>
            </a:p>
          </p:txBody>
        </p:sp>
      </p:grpSp>
      <p:pic>
        <p:nvPicPr>
          <p:cNvPr id="4098" name="Picture 2" descr="Blog Single Author Big - Uptime Institute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8600" y="2552700"/>
            <a:ext cx="9169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7" name="TextBox 6">
            <a:extLst>
              <a:ext uri="{FF2B5EF4-FFF2-40B4-BE49-F238E27FC236}">
                <a16:creationId xmlns:a16="http://schemas.microsoft.com/office/drawing/2014/main" xmlns="" id="{1867828F-492D-4BF1-8A4E-822DF2FD5B9B}"/>
              </a:ext>
            </a:extLst>
          </p:cNvPr>
          <p:cNvSpPr txBox="1"/>
          <p:nvPr/>
        </p:nvSpPr>
        <p:spPr>
          <a:xfrm>
            <a:off x="9563100" y="3314700"/>
            <a:ext cx="8305800" cy="3046988"/>
          </a:xfrm>
          <a:prstGeom prst="rect">
            <a:avLst/>
          </a:prstGeom>
          <a:noFill/>
        </p:spPr>
        <p:txBody>
          <a:bodyPr wrap="square" rtlCol="0">
            <a:spAutoFit/>
          </a:bodyPr>
          <a:lstStyle/>
          <a:p>
            <a:r>
              <a:rPr lang="en-US" sz="3200" dirty="0">
                <a:solidFill>
                  <a:schemeClr val="bg2"/>
                </a:solidFill>
                <a:latin typeface="Brandon Text Regular" panose="020B0503020203060203" pitchFamily="34" charset="0"/>
              </a:rPr>
              <a:t>The “Lockout” involves the use of a specific lock or locks to isolate equipment from all energy sources. These sources may include air, water, electricity or hydraulic power. Once the shut-off devices have been identified, personal locks are attached to each device.</a:t>
            </a:r>
          </a:p>
        </p:txBody>
      </p:sp>
      <p:pic>
        <p:nvPicPr>
          <p:cNvPr id="5122" name="Picture 2" descr="Lockout/Tagout Buying Guide | Seton Resource Cente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5263" r="526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62200"/>
            <a:ext cx="96774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76300" y="571411"/>
            <a:ext cx="7353300" cy="729174"/>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latin typeface="Proxima Nova Alt Rg" panose="02000506030000020004" pitchFamily="50" charset="0"/>
              </a:rPr>
              <a:t>How to Protect Yourself</a:t>
            </a:r>
          </a:p>
        </p:txBody>
      </p:sp>
      <p:sp>
        <p:nvSpPr>
          <p:cNvPr id="7" name="TextBox 6">
            <a:extLst>
              <a:ext uri="{FF2B5EF4-FFF2-40B4-BE49-F238E27FC236}">
                <a16:creationId xmlns:a16="http://schemas.microsoft.com/office/drawing/2014/main" xmlns="" id="{B0369C6B-D18C-4CCF-81D5-91F16F2021B5}"/>
              </a:ext>
            </a:extLst>
          </p:cNvPr>
          <p:cNvSpPr txBox="1"/>
          <p:nvPr/>
        </p:nvSpPr>
        <p:spPr>
          <a:xfrm>
            <a:off x="876300" y="2476500"/>
            <a:ext cx="8077200" cy="5632311"/>
          </a:xfrm>
          <a:prstGeom prst="rect">
            <a:avLst/>
          </a:prstGeom>
          <a:noFill/>
        </p:spPr>
        <p:txBody>
          <a:bodyPr wrap="square" rtlCol="0">
            <a:spAutoFit/>
          </a:bodyPr>
          <a:lstStyle/>
          <a:p>
            <a:pPr>
              <a:lnSpc>
                <a:spcPct val="150000"/>
              </a:lnSpc>
            </a:pPr>
            <a:r>
              <a:rPr lang="en-US" sz="3200" dirty="0">
                <a:solidFill>
                  <a:schemeClr val="bg1"/>
                </a:solidFill>
                <a:latin typeface="Brandon Text Regular" panose="020B0503020203060203" pitchFamily="34" charset="0"/>
              </a:rPr>
              <a:t>The “Tagout” requires a specific lockout tag to be completed and attached with each lock that is placed on an insolation device. The complete tag will usually have your lock number, name, department, equipment identification, and reasons why the equipment is down.</a:t>
            </a:r>
          </a:p>
          <a:p>
            <a:pPr marL="457200" indent="-457200">
              <a:buFont typeface="+mj-lt"/>
              <a:buAutoNum type="arabicPeriod" startAt="10"/>
            </a:pPr>
            <a:endParaRPr lang="en-US" sz="2400" dirty="0">
              <a:solidFill>
                <a:schemeClr val="bg1"/>
              </a:solidFill>
              <a:latin typeface="Brandon Text Regular" panose="020B0503020203060203" pitchFamily="34" charset="0"/>
            </a:endParaRPr>
          </a:p>
        </p:txBody>
      </p:sp>
      <p:pic>
        <p:nvPicPr>
          <p:cNvPr id="6146" name="Picture 2" descr="Lockout/tagout needs | 2019-05-26 | Safety+Health Magazine"/>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4955" b="495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35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7" name="TextBox 6">
            <a:extLst>
              <a:ext uri="{FF2B5EF4-FFF2-40B4-BE49-F238E27FC236}">
                <a16:creationId xmlns:a16="http://schemas.microsoft.com/office/drawing/2014/main" xmlns="" id="{1867828F-492D-4BF1-8A4E-822DF2FD5B9B}"/>
              </a:ext>
            </a:extLst>
          </p:cNvPr>
          <p:cNvSpPr txBox="1"/>
          <p:nvPr/>
        </p:nvSpPr>
        <p:spPr>
          <a:xfrm>
            <a:off x="9829800" y="3238500"/>
            <a:ext cx="8305800" cy="3416320"/>
          </a:xfrm>
          <a:prstGeom prst="rect">
            <a:avLst/>
          </a:prstGeom>
          <a:noFill/>
        </p:spPr>
        <p:txBody>
          <a:bodyPr wrap="square" rtlCol="0">
            <a:spAutoFit/>
          </a:bodyPr>
          <a:lstStyle/>
          <a:p>
            <a:r>
              <a:rPr lang="en-US" sz="3600" dirty="0">
                <a:solidFill>
                  <a:schemeClr val="bg2"/>
                </a:solidFill>
                <a:latin typeface="Brandon Text Regular" panose="020B0503020203060203" pitchFamily="34" charset="0"/>
              </a:rPr>
              <a:t>The “Tryout” requires that you physically attempt to turn on all power switches and devices once the equipment has been locked out. This is the final check and assurance that the equipment has been isolated from all power sources.</a:t>
            </a:r>
          </a:p>
        </p:txBody>
      </p:sp>
      <p:pic>
        <p:nvPicPr>
          <p:cNvPr id="7170" name="Picture 2" descr="A LOTO Tools Tutorial -- Occupational Health &amp; Safety"/>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9677" r="967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762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62200"/>
            <a:ext cx="96774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76300" y="571411"/>
            <a:ext cx="7353300" cy="729174"/>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latin typeface="Proxima Nova Alt Rg" panose="02000506030000020004" pitchFamily="50" charset="0"/>
              </a:rPr>
              <a:t>How to Protect Yourself</a:t>
            </a:r>
          </a:p>
        </p:txBody>
      </p:sp>
      <p:sp>
        <p:nvSpPr>
          <p:cNvPr id="7" name="TextBox 6">
            <a:extLst>
              <a:ext uri="{FF2B5EF4-FFF2-40B4-BE49-F238E27FC236}">
                <a16:creationId xmlns:a16="http://schemas.microsoft.com/office/drawing/2014/main" xmlns="" id="{B0369C6B-D18C-4CCF-81D5-91F16F2021B5}"/>
              </a:ext>
            </a:extLst>
          </p:cNvPr>
          <p:cNvSpPr txBox="1"/>
          <p:nvPr/>
        </p:nvSpPr>
        <p:spPr>
          <a:xfrm>
            <a:off x="533400" y="2668418"/>
            <a:ext cx="8420100" cy="4873963"/>
          </a:xfrm>
          <a:prstGeom prst="rect">
            <a:avLst/>
          </a:prstGeom>
          <a:noFill/>
        </p:spPr>
        <p:txBody>
          <a:bodyPr wrap="square" rtlCol="0">
            <a:spAutoFit/>
          </a:bodyPr>
          <a:lstStyle/>
          <a:p>
            <a:pPr>
              <a:lnSpc>
                <a:spcPct val="150000"/>
              </a:lnSpc>
            </a:pPr>
            <a:r>
              <a:rPr lang="en-US" sz="3000" dirty="0">
                <a:solidFill>
                  <a:schemeClr val="bg1"/>
                </a:solidFill>
                <a:latin typeface="Brandon Text Regular" panose="020B0503020203060203" pitchFamily="34" charset="0"/>
              </a:rPr>
              <a:t>Once the equipment has been isolated and locked out no one should be able to start the equipment. They would not be able to do so until you have completed the necessary work and remove your personal locks from each power switch or device.</a:t>
            </a:r>
          </a:p>
          <a:p>
            <a:pPr>
              <a:lnSpc>
                <a:spcPct val="150000"/>
              </a:lnSpc>
            </a:pPr>
            <a:r>
              <a:rPr lang="en-US" sz="3000" dirty="0">
                <a:solidFill>
                  <a:schemeClr val="bg1"/>
                </a:solidFill>
                <a:latin typeface="Brandon Text Regular" panose="020B0503020203060203" pitchFamily="34" charset="0"/>
              </a:rPr>
              <a:t>This procedure is the Key to Your Safety when working on equipment. </a:t>
            </a:r>
          </a:p>
        </p:txBody>
      </p:sp>
      <p:pic>
        <p:nvPicPr>
          <p:cNvPr id="8194" name="Picture 2" descr="LOTO standard exemptions can save time – if followed correctly ..."/>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909" b="909"/>
          <a:stretch>
            <a:fillRect/>
          </a:stretch>
        </p:blipFill>
        <p:spPr bwMode="auto">
          <a:xfrm>
            <a:off x="9144000" y="2362200"/>
            <a:ext cx="9144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78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9221</TotalTime>
  <Words>806</Words>
  <Application>Microsoft Office PowerPoint</Application>
  <PresentationFormat>Personalizado</PresentationFormat>
  <Paragraphs>59</Paragraphs>
  <Slides>10</Slides>
  <Notes>10</Notes>
  <HiddenSlides>0</HiddenSlides>
  <MMClips>0</MMClips>
  <ScaleCrop>false</ScaleCrop>
  <HeadingPairs>
    <vt:vector size="6" baseType="variant">
      <vt:variant>
        <vt:lpstr>Fuentes usadas</vt:lpstr>
      </vt:variant>
      <vt:variant>
        <vt:i4>8</vt:i4>
      </vt:variant>
      <vt:variant>
        <vt:lpstr>Tema</vt:lpstr>
      </vt:variant>
      <vt:variant>
        <vt:i4>4</vt:i4>
      </vt:variant>
      <vt:variant>
        <vt:lpstr>Títulos de diapositiva</vt:lpstr>
      </vt:variant>
      <vt:variant>
        <vt:i4>10</vt:i4>
      </vt:variant>
    </vt:vector>
  </HeadingPairs>
  <TitlesOfParts>
    <vt:vector size="22" baseType="lpstr">
      <vt:lpstr>Arial</vt:lpstr>
      <vt:lpstr>Brandon Text Bold</vt:lpstr>
      <vt:lpstr>Brandon Text Regular</vt:lpstr>
      <vt:lpstr>Calibri</vt:lpstr>
      <vt:lpstr>Lato Semibold</vt:lpstr>
      <vt:lpstr>Proxima Nova Alt Rg</vt:lpstr>
      <vt:lpstr>Roboto</vt:lpstr>
      <vt:lpstr>Roboto Condensed</vt:lpstr>
      <vt:lpstr>GENARAL LAYOUTS</vt:lpstr>
      <vt:lpstr>TEAM SLIDES</vt:lpstr>
      <vt:lpstr>SLIDES WITH IMAGES</vt:lpstr>
      <vt:lpstr>PORTFOLIO</vt:lpstr>
      <vt:lpstr>Presentación de PowerPoint</vt:lpstr>
      <vt:lpstr>LOCKOUT / TAGOUT / TRYOUT</vt:lpstr>
      <vt:lpstr>Presentación de PowerPoint</vt:lpstr>
      <vt:lpstr>What’s the Danger?</vt:lpstr>
      <vt:lpstr>How to Protect Yourself</vt:lpstr>
      <vt:lpstr>How to Protect Yourself</vt:lpstr>
      <vt:lpstr>Presentación de PowerPoint</vt:lpstr>
      <vt:lpstr>How to Protect Yourself</vt:lpstr>
      <vt:lpstr>Presentación de PowerPoint</vt:lpstr>
      <vt:lpstr>Presentación de PowerPoint</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Cuenta Microsoft</cp:lastModifiedBy>
  <cp:revision>1010</cp:revision>
  <dcterms:created xsi:type="dcterms:W3CDTF">2015-01-20T11:47:48Z</dcterms:created>
  <dcterms:modified xsi:type="dcterms:W3CDTF">2020-05-28T16:58:18Z</dcterms:modified>
</cp:coreProperties>
</file>