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5"/>
  </p:notesMasterIdLst>
  <p:sldIdLst>
    <p:sldId id="269" r:id="rId5"/>
    <p:sldId id="606" r:id="rId6"/>
    <p:sldId id="613" r:id="rId7"/>
    <p:sldId id="614" r:id="rId8"/>
    <p:sldId id="619" r:id="rId9"/>
    <p:sldId id="616" r:id="rId10"/>
    <p:sldId id="625" r:id="rId11"/>
    <p:sldId id="626" r:id="rId12"/>
    <p:sldId id="629" r:id="rId13"/>
    <p:sldId id="622" r:id="rId14"/>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3418" autoAdjust="0"/>
  </p:normalViewPr>
  <p:slideViewPr>
    <p:cSldViewPr>
      <p:cViewPr varScale="1">
        <p:scale>
          <a:sx n="36" d="100"/>
          <a:sy n="36" d="100"/>
        </p:scale>
        <p:origin x="1656" y="7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255A3AE5-D379-4F3F-B1E4-2329336303F6}"/>
    <pc:docChg chg="undo custSel addSld modSld">
      <pc:chgData name="edwin landivar" userId="ae2ac59f40d9f62d" providerId="LiveId" clId="{255A3AE5-D379-4F3F-B1E4-2329336303F6}" dt="2019-07-23T21:16:55.108" v="452" actId="1076"/>
      <pc:docMkLst>
        <pc:docMk/>
      </pc:docMkLst>
      <pc:sldChg chg="addSp delSp modSp modNotesTx">
        <pc:chgData name="edwin landivar" userId="ae2ac59f40d9f62d" providerId="LiveId" clId="{255A3AE5-D379-4F3F-B1E4-2329336303F6}" dt="2019-07-23T21:16:55.108" v="452" actId="1076"/>
        <pc:sldMkLst>
          <pc:docMk/>
          <pc:sldMk cId="3378895467" sldId="606"/>
        </pc:sldMkLst>
        <pc:spChg chg="mod">
          <ac:chgData name="edwin landivar" userId="ae2ac59f40d9f62d" providerId="LiveId" clId="{255A3AE5-D379-4F3F-B1E4-2329336303F6}" dt="2019-07-23T17:47:10.933" v="14" actId="1076"/>
          <ac:spMkLst>
            <pc:docMk/>
            <pc:sldMk cId="3378895467" sldId="606"/>
            <ac:spMk id="5" creationId="{00000000-0000-0000-0000-000000000000}"/>
          </ac:spMkLst>
        </pc:spChg>
        <pc:picChg chg="del">
          <ac:chgData name="edwin landivar" userId="ae2ac59f40d9f62d" providerId="LiveId" clId="{255A3AE5-D379-4F3F-B1E4-2329336303F6}" dt="2019-07-23T17:47:22.693" v="19" actId="478"/>
          <ac:picMkLst>
            <pc:docMk/>
            <pc:sldMk cId="3378895467" sldId="606"/>
            <ac:picMk id="4" creationId="{E6FF6DAC-481E-42E7-BC42-C7842B0D6CAF}"/>
          </ac:picMkLst>
        </pc:picChg>
        <pc:picChg chg="add del mod">
          <ac:chgData name="edwin landivar" userId="ae2ac59f40d9f62d" providerId="LiveId" clId="{255A3AE5-D379-4F3F-B1E4-2329336303F6}" dt="2019-07-23T21:14:01.874" v="439" actId="478"/>
          <ac:picMkLst>
            <pc:docMk/>
            <pc:sldMk cId="3378895467" sldId="606"/>
            <ac:picMk id="1026" creationId="{D5401F35-E31E-4E6F-A0F1-9EA7ACA0B8DF}"/>
          </ac:picMkLst>
        </pc:picChg>
        <pc:picChg chg="add del mod">
          <ac:chgData name="edwin landivar" userId="ae2ac59f40d9f62d" providerId="LiveId" clId="{255A3AE5-D379-4F3F-B1E4-2329336303F6}" dt="2019-07-23T21:16:45.261" v="447" actId="478"/>
          <ac:picMkLst>
            <pc:docMk/>
            <pc:sldMk cId="3378895467" sldId="606"/>
            <ac:picMk id="1028" creationId="{7975B385-20BA-41F1-97E7-736A8D0D31BD}"/>
          </ac:picMkLst>
        </pc:picChg>
        <pc:picChg chg="add mod">
          <ac:chgData name="edwin landivar" userId="ae2ac59f40d9f62d" providerId="LiveId" clId="{255A3AE5-D379-4F3F-B1E4-2329336303F6}" dt="2019-07-23T21:16:55.108" v="452" actId="1076"/>
          <ac:picMkLst>
            <pc:docMk/>
            <pc:sldMk cId="3378895467" sldId="606"/>
            <ac:picMk id="1030" creationId="{A6E106B1-5264-4FA8-BBBC-D3711DD81B10}"/>
          </ac:picMkLst>
        </pc:picChg>
      </pc:sldChg>
      <pc:sldChg chg="addSp delSp modSp">
        <pc:chgData name="edwin landivar" userId="ae2ac59f40d9f62d" providerId="LiveId" clId="{255A3AE5-D379-4F3F-B1E4-2329336303F6}" dt="2019-07-23T20:42:47.445" v="292" actId="1076"/>
        <pc:sldMkLst>
          <pc:docMk/>
          <pc:sldMk cId="837056114" sldId="613"/>
        </pc:sldMkLst>
        <pc:spChg chg="mod">
          <ac:chgData name="edwin landivar" userId="ae2ac59f40d9f62d" providerId="LiveId" clId="{255A3AE5-D379-4F3F-B1E4-2329336303F6}" dt="2019-07-23T20:42:47.445" v="292" actId="1076"/>
          <ac:spMkLst>
            <pc:docMk/>
            <pc:sldMk cId="837056114" sldId="613"/>
            <ac:spMk id="14" creationId="{00000000-0000-0000-0000-000000000000}"/>
          </ac:spMkLst>
        </pc:spChg>
        <pc:spChg chg="mod">
          <ac:chgData name="edwin landivar" userId="ae2ac59f40d9f62d" providerId="LiveId" clId="{255A3AE5-D379-4F3F-B1E4-2329336303F6}" dt="2019-07-23T17:54:32.517" v="39" actId="1076"/>
          <ac:spMkLst>
            <pc:docMk/>
            <pc:sldMk cId="837056114" sldId="613"/>
            <ac:spMk id="15" creationId="{00000000-0000-0000-0000-000000000000}"/>
          </ac:spMkLst>
        </pc:spChg>
        <pc:grpChg chg="mod">
          <ac:chgData name="edwin landivar" userId="ae2ac59f40d9f62d" providerId="LiveId" clId="{255A3AE5-D379-4F3F-B1E4-2329336303F6}" dt="2019-07-23T17:53:13.907" v="25"/>
          <ac:grpSpMkLst>
            <pc:docMk/>
            <pc:sldMk cId="837056114" sldId="613"/>
            <ac:grpSpMk id="21" creationId="{00000000-0000-0000-0000-000000000000}"/>
          </ac:grpSpMkLst>
        </pc:grpChg>
        <pc:picChg chg="del">
          <ac:chgData name="edwin landivar" userId="ae2ac59f40d9f62d" providerId="LiveId" clId="{255A3AE5-D379-4F3F-B1E4-2329336303F6}" dt="2019-07-23T17:54:10.590" v="34" actId="478"/>
          <ac:picMkLst>
            <pc:docMk/>
            <pc:sldMk cId="837056114" sldId="613"/>
            <ac:picMk id="1026" creationId="{3E4FAB26-1142-4EAB-8054-F642D1C018E7}"/>
          </ac:picMkLst>
        </pc:picChg>
        <pc:picChg chg="add mod">
          <ac:chgData name="edwin landivar" userId="ae2ac59f40d9f62d" providerId="LiveId" clId="{255A3AE5-D379-4F3F-B1E4-2329336303F6}" dt="2019-07-23T17:54:28.449" v="38" actId="167"/>
          <ac:picMkLst>
            <pc:docMk/>
            <pc:sldMk cId="837056114" sldId="613"/>
            <ac:picMk id="2050" creationId="{B405902F-6851-4303-91DE-39113601C85D}"/>
          </ac:picMkLst>
        </pc:picChg>
      </pc:sldChg>
      <pc:sldChg chg="addSp delSp modSp modNotesTx">
        <pc:chgData name="edwin landivar" userId="ae2ac59f40d9f62d" providerId="LiveId" clId="{255A3AE5-D379-4F3F-B1E4-2329336303F6}" dt="2019-07-23T20:40:09.881" v="287" actId="20577"/>
        <pc:sldMkLst>
          <pc:docMk/>
          <pc:sldMk cId="1479977622" sldId="614"/>
        </pc:sldMkLst>
        <pc:spChg chg="mod">
          <ac:chgData name="edwin landivar" userId="ae2ac59f40d9f62d" providerId="LiveId" clId="{255A3AE5-D379-4F3F-B1E4-2329336303F6}" dt="2019-07-23T17:58:31.885" v="63" actId="14100"/>
          <ac:spMkLst>
            <pc:docMk/>
            <pc:sldMk cId="1479977622" sldId="614"/>
            <ac:spMk id="9" creationId="{B785FD58-7E78-41DD-B8F9-95CAC72BE8C1}"/>
          </ac:spMkLst>
        </pc:spChg>
        <pc:spChg chg="mod">
          <ac:chgData name="edwin landivar" userId="ae2ac59f40d9f62d" providerId="LiveId" clId="{255A3AE5-D379-4F3F-B1E4-2329336303F6}" dt="2019-07-23T17:58:38.061" v="64" actId="1076"/>
          <ac:spMkLst>
            <pc:docMk/>
            <pc:sldMk cId="1479977622" sldId="614"/>
            <ac:spMk id="10" creationId="{B79F5B80-9173-4780-8ABB-39C0302D06F1}"/>
          </ac:spMkLst>
        </pc:spChg>
        <pc:spChg chg="mod">
          <ac:chgData name="edwin landivar" userId="ae2ac59f40d9f62d" providerId="LiveId" clId="{255A3AE5-D379-4F3F-B1E4-2329336303F6}" dt="2019-07-23T17:57:59.109" v="57" actId="1076"/>
          <ac:spMkLst>
            <pc:docMk/>
            <pc:sldMk cId="1479977622" sldId="614"/>
            <ac:spMk id="11" creationId="{5C0431FB-EEE5-4DAD-9396-1B2799383766}"/>
          </ac:spMkLst>
        </pc:spChg>
        <pc:spChg chg="mod">
          <ac:chgData name="edwin landivar" userId="ae2ac59f40d9f62d" providerId="LiveId" clId="{255A3AE5-D379-4F3F-B1E4-2329336303F6}" dt="2019-07-23T20:40:09.881" v="287" actId="20577"/>
          <ac:spMkLst>
            <pc:docMk/>
            <pc:sldMk cId="1479977622" sldId="614"/>
            <ac:spMk id="12" creationId="{FDA60557-BA79-460F-BF5F-4FA86BF69E8D}"/>
          </ac:spMkLst>
        </pc:spChg>
        <pc:grpChg chg="mod">
          <ac:chgData name="edwin landivar" userId="ae2ac59f40d9f62d" providerId="LiveId" clId="{255A3AE5-D379-4F3F-B1E4-2329336303F6}" dt="2019-07-23T17:55:46.807" v="48" actId="1076"/>
          <ac:grpSpMkLst>
            <pc:docMk/>
            <pc:sldMk cId="1479977622" sldId="614"/>
            <ac:grpSpMk id="7" creationId="{6A2EE282-3F0E-48E3-8A4C-4C198B8FBCBE}"/>
          </ac:grpSpMkLst>
        </pc:grpChg>
        <pc:picChg chg="del">
          <ac:chgData name="edwin landivar" userId="ae2ac59f40d9f62d" providerId="LiveId" clId="{255A3AE5-D379-4F3F-B1E4-2329336303F6}" dt="2019-07-23T17:55:54.517" v="51" actId="478"/>
          <ac:picMkLst>
            <pc:docMk/>
            <pc:sldMk cId="1479977622" sldId="614"/>
            <ac:picMk id="2050" creationId="{CDE955DB-1957-49DA-9ACF-B00246E75DFF}"/>
          </ac:picMkLst>
        </pc:picChg>
        <pc:picChg chg="add mod">
          <ac:chgData name="edwin landivar" userId="ae2ac59f40d9f62d" providerId="LiveId" clId="{255A3AE5-D379-4F3F-B1E4-2329336303F6}" dt="2019-07-23T17:57:52.482" v="56" actId="167"/>
          <ac:picMkLst>
            <pc:docMk/>
            <pc:sldMk cId="1479977622" sldId="614"/>
            <ac:picMk id="3074" creationId="{C97BF0F5-EF99-4F85-A48F-D630E7C61955}"/>
          </ac:picMkLst>
        </pc:picChg>
      </pc:sldChg>
      <pc:sldChg chg="addSp delSp modSp modNotesTx">
        <pc:chgData name="edwin landivar" userId="ae2ac59f40d9f62d" providerId="LiveId" clId="{255A3AE5-D379-4F3F-B1E4-2329336303F6}" dt="2019-07-23T18:22:08.708" v="129" actId="17032"/>
        <pc:sldMkLst>
          <pc:docMk/>
          <pc:sldMk cId="668194125" sldId="616"/>
        </pc:sldMkLst>
        <pc:spChg chg="add del mod">
          <ac:chgData name="edwin landivar" userId="ae2ac59f40d9f62d" providerId="LiveId" clId="{255A3AE5-D379-4F3F-B1E4-2329336303F6}" dt="2019-07-23T18:21:56.394" v="126" actId="478"/>
          <ac:spMkLst>
            <pc:docMk/>
            <pc:sldMk cId="668194125" sldId="616"/>
            <ac:spMk id="3" creationId="{B7A9CCA8-5B95-4832-BDF0-28787AE36884}"/>
          </ac:spMkLst>
        </pc:spChg>
        <pc:spChg chg="mod">
          <ac:chgData name="edwin landivar" userId="ae2ac59f40d9f62d" providerId="LiveId" clId="{255A3AE5-D379-4F3F-B1E4-2329336303F6}" dt="2019-07-23T18:06:39.018" v="102" actId="27107"/>
          <ac:spMkLst>
            <pc:docMk/>
            <pc:sldMk cId="668194125" sldId="616"/>
            <ac:spMk id="7" creationId="{1867828F-492D-4BF1-8A4E-822DF2FD5B9B}"/>
          </ac:spMkLst>
        </pc:spChg>
        <pc:spChg chg="del mod">
          <ac:chgData name="edwin landivar" userId="ae2ac59f40d9f62d" providerId="LiveId" clId="{255A3AE5-D379-4F3F-B1E4-2329336303F6}" dt="2019-07-23T18:21:53.026" v="125" actId="478"/>
          <ac:spMkLst>
            <pc:docMk/>
            <pc:sldMk cId="668194125" sldId="616"/>
            <ac:spMk id="8" creationId="{00000000-0000-0000-0000-000000000000}"/>
          </ac:spMkLst>
        </pc:spChg>
        <pc:spChg chg="add mod">
          <ac:chgData name="edwin landivar" userId="ae2ac59f40d9f62d" providerId="LiveId" clId="{255A3AE5-D379-4F3F-B1E4-2329336303F6}" dt="2019-07-23T18:22:08.708" v="129" actId="17032"/>
          <ac:spMkLst>
            <pc:docMk/>
            <pc:sldMk cId="668194125" sldId="616"/>
            <ac:spMk id="9" creationId="{8B04454D-5113-4FBA-9221-70B8C4C24C48}"/>
          </ac:spMkLst>
        </pc:spChg>
        <pc:spChg chg="mod">
          <ac:chgData name="edwin landivar" userId="ae2ac59f40d9f62d" providerId="LiveId" clId="{255A3AE5-D379-4F3F-B1E4-2329336303F6}" dt="2019-07-23T18:11:06.397" v="111" actId="1076"/>
          <ac:spMkLst>
            <pc:docMk/>
            <pc:sldMk cId="668194125" sldId="616"/>
            <ac:spMk id="11" creationId="{000A3D02-EEEC-4528-90F1-EF34E378C585}"/>
          </ac:spMkLst>
        </pc:spChg>
        <pc:picChg chg="del">
          <ac:chgData name="edwin landivar" userId="ae2ac59f40d9f62d" providerId="LiveId" clId="{255A3AE5-D379-4F3F-B1E4-2329336303F6}" dt="2019-07-23T18:06:48.502" v="105" actId="478"/>
          <ac:picMkLst>
            <pc:docMk/>
            <pc:sldMk cId="668194125" sldId="616"/>
            <ac:picMk id="4098" creationId="{C4D30C08-298F-493F-B750-C79EFA507B32}"/>
          </ac:picMkLst>
        </pc:picChg>
        <pc:picChg chg="add mod">
          <ac:chgData name="edwin landivar" userId="ae2ac59f40d9f62d" providerId="LiveId" clId="{255A3AE5-D379-4F3F-B1E4-2329336303F6}" dt="2019-07-23T18:10:59.946" v="110" actId="167"/>
          <ac:picMkLst>
            <pc:docMk/>
            <pc:sldMk cId="668194125" sldId="616"/>
            <ac:picMk id="5122" creationId="{A7495AC0-AD3D-435E-BD23-A286B4ECB9C4}"/>
          </ac:picMkLst>
        </pc:picChg>
      </pc:sldChg>
      <pc:sldChg chg="addSp delSp modSp modNotesTx">
        <pc:chgData name="edwin landivar" userId="ae2ac59f40d9f62d" providerId="LiveId" clId="{255A3AE5-D379-4F3F-B1E4-2329336303F6}" dt="2019-07-23T20:39:35.773" v="276" actId="1076"/>
        <pc:sldMkLst>
          <pc:docMk/>
          <pc:sldMk cId="2599265895" sldId="619"/>
        </pc:sldMkLst>
        <pc:spChg chg="add del mod">
          <ac:chgData name="edwin landivar" userId="ae2ac59f40d9f62d" providerId="LiveId" clId="{255A3AE5-D379-4F3F-B1E4-2329336303F6}" dt="2019-07-23T18:21:41.332" v="122" actId="478"/>
          <ac:spMkLst>
            <pc:docMk/>
            <pc:sldMk cId="2599265895" sldId="619"/>
            <ac:spMk id="3" creationId="{5677C100-8E8A-498C-B47A-A2B34950C149}"/>
          </ac:spMkLst>
        </pc:spChg>
        <pc:spChg chg="del mod">
          <ac:chgData name="edwin landivar" userId="ae2ac59f40d9f62d" providerId="LiveId" clId="{255A3AE5-D379-4F3F-B1E4-2329336303F6}" dt="2019-07-23T18:21:25.113" v="117" actId="478"/>
          <ac:spMkLst>
            <pc:docMk/>
            <pc:sldMk cId="2599265895" sldId="619"/>
            <ac:spMk id="7" creationId="{00000000-0000-0000-0000-000000000000}"/>
          </ac:spMkLst>
        </pc:spChg>
        <pc:spChg chg="add del mod">
          <ac:chgData name="edwin landivar" userId="ae2ac59f40d9f62d" providerId="LiveId" clId="{255A3AE5-D379-4F3F-B1E4-2329336303F6}" dt="2019-07-23T20:39:29.989" v="275" actId="1076"/>
          <ac:spMkLst>
            <pc:docMk/>
            <pc:sldMk cId="2599265895" sldId="619"/>
            <ac:spMk id="9" creationId="{227275EF-EC61-4770-89C0-348F5818FF93}"/>
          </ac:spMkLst>
        </pc:spChg>
        <pc:spChg chg="add mod">
          <ac:chgData name="edwin landivar" userId="ae2ac59f40d9f62d" providerId="LiveId" clId="{255A3AE5-D379-4F3F-B1E4-2329336303F6}" dt="2019-07-23T18:21:46.404" v="124" actId="17032"/>
          <ac:spMkLst>
            <pc:docMk/>
            <pc:sldMk cId="2599265895" sldId="619"/>
            <ac:spMk id="10" creationId="{8ACD94A3-D800-4DFE-AD06-51AA398BB727}"/>
          </ac:spMkLst>
        </pc:spChg>
        <pc:spChg chg="mod">
          <ac:chgData name="edwin landivar" userId="ae2ac59f40d9f62d" providerId="LiveId" clId="{255A3AE5-D379-4F3F-B1E4-2329336303F6}" dt="2019-07-23T20:39:35.773" v="276" actId="1076"/>
          <ac:spMkLst>
            <pc:docMk/>
            <pc:sldMk cId="2599265895" sldId="619"/>
            <ac:spMk id="27" creationId="{00000000-0000-0000-0000-000000000000}"/>
          </ac:spMkLst>
        </pc:spChg>
        <pc:picChg chg="del">
          <ac:chgData name="edwin landivar" userId="ae2ac59f40d9f62d" providerId="LiveId" clId="{255A3AE5-D379-4F3F-B1E4-2329336303F6}" dt="2019-07-23T18:02:58.934" v="76" actId="478"/>
          <ac:picMkLst>
            <pc:docMk/>
            <pc:sldMk cId="2599265895" sldId="619"/>
            <ac:picMk id="3074" creationId="{BBA4E2E4-8F84-4F57-9D23-FE4E32FB8B61}"/>
          </ac:picMkLst>
        </pc:picChg>
        <pc:picChg chg="add del mod">
          <ac:chgData name="edwin landivar" userId="ae2ac59f40d9f62d" providerId="LiveId" clId="{255A3AE5-D379-4F3F-B1E4-2329336303F6}" dt="2019-07-23T18:04:43.029" v="90" actId="478"/>
          <ac:picMkLst>
            <pc:docMk/>
            <pc:sldMk cId="2599265895" sldId="619"/>
            <ac:picMk id="4098" creationId="{C50114EA-594B-4A29-AD01-684B5E162379}"/>
          </ac:picMkLst>
        </pc:picChg>
        <pc:picChg chg="add mod">
          <ac:chgData name="edwin landivar" userId="ae2ac59f40d9f62d" providerId="LiveId" clId="{255A3AE5-D379-4F3F-B1E4-2329336303F6}" dt="2019-07-23T18:05:01.698" v="95" actId="167"/>
          <ac:picMkLst>
            <pc:docMk/>
            <pc:sldMk cId="2599265895" sldId="619"/>
            <ac:picMk id="4100" creationId="{6DFBB491-3465-4485-8287-D7145101A3D5}"/>
          </ac:picMkLst>
        </pc:picChg>
      </pc:sldChg>
      <pc:sldChg chg="addSp delSp modSp">
        <pc:chgData name="edwin landivar" userId="ae2ac59f40d9f62d" providerId="LiveId" clId="{255A3AE5-D379-4F3F-B1E4-2329336303F6}" dt="2019-07-23T21:13:54.499" v="438" actId="1076"/>
        <pc:sldMkLst>
          <pc:docMk/>
          <pc:sldMk cId="3481045880" sldId="622"/>
        </pc:sldMkLst>
        <pc:spChg chg="mod">
          <ac:chgData name="edwin landivar" userId="ae2ac59f40d9f62d" providerId="LiveId" clId="{255A3AE5-D379-4F3F-B1E4-2329336303F6}" dt="2019-07-23T21:12:19.420" v="427" actId="1076"/>
          <ac:spMkLst>
            <pc:docMk/>
            <pc:sldMk cId="3481045880" sldId="622"/>
            <ac:spMk id="5" creationId="{00000000-0000-0000-0000-000000000000}"/>
          </ac:spMkLst>
        </pc:spChg>
        <pc:spChg chg="mod">
          <ac:chgData name="edwin landivar" userId="ae2ac59f40d9f62d" providerId="LiveId" clId="{255A3AE5-D379-4F3F-B1E4-2329336303F6}" dt="2019-07-23T21:12:03.433" v="422" actId="120"/>
          <ac:spMkLst>
            <pc:docMk/>
            <pc:sldMk cId="3481045880" sldId="622"/>
            <ac:spMk id="14" creationId="{00000000-0000-0000-0000-000000000000}"/>
          </ac:spMkLst>
        </pc:spChg>
        <pc:spChg chg="mod">
          <ac:chgData name="edwin landivar" userId="ae2ac59f40d9f62d" providerId="LiveId" clId="{255A3AE5-D379-4F3F-B1E4-2329336303F6}" dt="2019-07-23T21:13:50.309" v="437" actId="1076"/>
          <ac:spMkLst>
            <pc:docMk/>
            <pc:sldMk cId="3481045880" sldId="622"/>
            <ac:spMk id="15" creationId="{00000000-0000-0000-0000-000000000000}"/>
          </ac:spMkLst>
        </pc:spChg>
        <pc:grpChg chg="mod">
          <ac:chgData name="edwin landivar" userId="ae2ac59f40d9f62d" providerId="LiveId" clId="{255A3AE5-D379-4F3F-B1E4-2329336303F6}" dt="2019-07-23T21:13:54.499" v="438" actId="1076"/>
          <ac:grpSpMkLst>
            <pc:docMk/>
            <pc:sldMk cId="3481045880" sldId="622"/>
            <ac:grpSpMk id="21" creationId="{00000000-0000-0000-0000-000000000000}"/>
          </ac:grpSpMkLst>
        </pc:grpChg>
        <pc:picChg chg="del">
          <ac:chgData name="edwin landivar" userId="ae2ac59f40d9f62d" providerId="LiveId" clId="{255A3AE5-D379-4F3F-B1E4-2329336303F6}" dt="2019-07-23T21:12:32.719" v="430" actId="478"/>
          <ac:picMkLst>
            <pc:docMk/>
            <pc:sldMk cId="3481045880" sldId="622"/>
            <ac:picMk id="2" creationId="{3422A72F-54A8-491A-827D-0D1C9609855C}"/>
          </ac:picMkLst>
        </pc:picChg>
        <pc:picChg chg="add del">
          <ac:chgData name="edwin landivar" userId="ae2ac59f40d9f62d" providerId="LiveId" clId="{255A3AE5-D379-4F3F-B1E4-2329336303F6}" dt="2019-07-23T21:09:19.596" v="396"/>
          <ac:picMkLst>
            <pc:docMk/>
            <pc:sldMk cId="3481045880" sldId="622"/>
            <ac:picMk id="8" creationId="{44733DAF-1ED8-49BC-BF0F-14DF127FCCE1}"/>
          </ac:picMkLst>
        </pc:picChg>
        <pc:picChg chg="add mod">
          <ac:chgData name="edwin landivar" userId="ae2ac59f40d9f62d" providerId="LiveId" clId="{255A3AE5-D379-4F3F-B1E4-2329336303F6}" dt="2019-07-23T21:13:43.339" v="435" actId="167"/>
          <ac:picMkLst>
            <pc:docMk/>
            <pc:sldMk cId="3481045880" sldId="622"/>
            <ac:picMk id="14338" creationId="{1F1B310E-9148-4C75-A808-BF9A3C802A32}"/>
          </ac:picMkLst>
        </pc:picChg>
      </pc:sldChg>
      <pc:sldChg chg="addSp delSp modSp modNotesTx">
        <pc:chgData name="edwin landivar" userId="ae2ac59f40d9f62d" providerId="LiveId" clId="{255A3AE5-D379-4F3F-B1E4-2329336303F6}" dt="2019-07-23T20:34:48.192" v="256" actId="113"/>
        <pc:sldMkLst>
          <pc:docMk/>
          <pc:sldMk cId="149751213" sldId="625"/>
        </pc:sldMkLst>
        <pc:spChg chg="mod">
          <ac:chgData name="edwin landivar" userId="ae2ac59f40d9f62d" providerId="LiveId" clId="{255A3AE5-D379-4F3F-B1E4-2329336303F6}" dt="2019-07-23T20:14:23.118" v="169" actId="1076"/>
          <ac:spMkLst>
            <pc:docMk/>
            <pc:sldMk cId="149751213" sldId="625"/>
            <ac:spMk id="6" creationId="{5A029062-0B40-4469-A9C2-00C47831E7F0}"/>
          </ac:spMkLst>
        </pc:spChg>
        <pc:spChg chg="mod">
          <ac:chgData name="edwin landivar" userId="ae2ac59f40d9f62d" providerId="LiveId" clId="{255A3AE5-D379-4F3F-B1E4-2329336303F6}" dt="2019-07-23T20:34:48.192" v="256" actId="113"/>
          <ac:spMkLst>
            <pc:docMk/>
            <pc:sldMk cId="149751213" sldId="625"/>
            <ac:spMk id="7" creationId="{B0369C6B-D18C-4CCF-81D5-91F16F2021B5}"/>
          </ac:spMkLst>
        </pc:spChg>
        <pc:picChg chg="del">
          <ac:chgData name="edwin landivar" userId="ae2ac59f40d9f62d" providerId="LiveId" clId="{255A3AE5-D379-4F3F-B1E4-2329336303F6}" dt="2019-07-23T20:04:07.464" v="153" actId="478"/>
          <ac:picMkLst>
            <pc:docMk/>
            <pc:sldMk cId="149751213" sldId="625"/>
            <ac:picMk id="5" creationId="{3DF0F6CC-405A-4BD1-8E85-AEE4F742F003}"/>
          </ac:picMkLst>
        </pc:picChg>
        <pc:picChg chg="add mod">
          <ac:chgData name="edwin landivar" userId="ae2ac59f40d9f62d" providerId="LiveId" clId="{255A3AE5-D379-4F3F-B1E4-2329336303F6}" dt="2019-07-23T20:14:11.476" v="167" actId="167"/>
          <ac:picMkLst>
            <pc:docMk/>
            <pc:sldMk cId="149751213" sldId="625"/>
            <ac:picMk id="7170" creationId="{2E0D0778-525F-460B-AA63-FEDCD42964ED}"/>
          </ac:picMkLst>
        </pc:picChg>
      </pc:sldChg>
      <pc:sldChg chg="addSp delSp modSp">
        <pc:chgData name="edwin landivar" userId="ae2ac59f40d9f62d" providerId="LiveId" clId="{255A3AE5-D379-4F3F-B1E4-2329336303F6}" dt="2019-07-23T20:32:47.183" v="249" actId="14100"/>
        <pc:sldMkLst>
          <pc:docMk/>
          <pc:sldMk cId="3202398856" sldId="626"/>
        </pc:sldMkLst>
        <pc:spChg chg="mod">
          <ac:chgData name="edwin landivar" userId="ae2ac59f40d9f62d" providerId="LiveId" clId="{255A3AE5-D379-4F3F-B1E4-2329336303F6}" dt="2019-07-23T20:32:29.437" v="246" actId="1076"/>
          <ac:spMkLst>
            <pc:docMk/>
            <pc:sldMk cId="3202398856" sldId="626"/>
            <ac:spMk id="6" creationId="{5A029062-0B40-4469-A9C2-00C47831E7F0}"/>
          </ac:spMkLst>
        </pc:spChg>
        <pc:spChg chg="mod">
          <ac:chgData name="edwin landivar" userId="ae2ac59f40d9f62d" providerId="LiveId" clId="{255A3AE5-D379-4F3F-B1E4-2329336303F6}" dt="2019-07-23T20:32:44.622" v="248" actId="1076"/>
          <ac:spMkLst>
            <pc:docMk/>
            <pc:sldMk cId="3202398856" sldId="626"/>
            <ac:spMk id="7" creationId="{B0369C6B-D18C-4CCF-81D5-91F16F2021B5}"/>
          </ac:spMkLst>
        </pc:spChg>
        <pc:spChg chg="mod ord">
          <ac:chgData name="edwin landivar" userId="ae2ac59f40d9f62d" providerId="LiveId" clId="{255A3AE5-D379-4F3F-B1E4-2329336303F6}" dt="2019-07-23T20:32:47.183" v="249" actId="14100"/>
          <ac:spMkLst>
            <pc:docMk/>
            <pc:sldMk cId="3202398856" sldId="626"/>
            <ac:spMk id="12" creationId="{00000000-0000-0000-0000-000000000000}"/>
          </ac:spMkLst>
        </pc:spChg>
        <pc:picChg chg="del">
          <ac:chgData name="edwin landivar" userId="ae2ac59f40d9f62d" providerId="LiveId" clId="{255A3AE5-D379-4F3F-B1E4-2329336303F6}" dt="2019-07-23T20:15:20.197" v="175" actId="478"/>
          <ac:picMkLst>
            <pc:docMk/>
            <pc:sldMk cId="3202398856" sldId="626"/>
            <ac:picMk id="3" creationId="{DA604E05-FA17-491D-9F66-39D7862BFA62}"/>
          </ac:picMkLst>
        </pc:picChg>
        <pc:picChg chg="add del mod">
          <ac:chgData name="edwin landivar" userId="ae2ac59f40d9f62d" providerId="LiveId" clId="{255A3AE5-D379-4F3F-B1E4-2329336303F6}" dt="2019-07-23T20:28:14.114" v="215" actId="478"/>
          <ac:picMkLst>
            <pc:docMk/>
            <pc:sldMk cId="3202398856" sldId="626"/>
            <ac:picMk id="8194" creationId="{013004FF-981F-40C7-9477-67157FA9E981}"/>
          </ac:picMkLst>
        </pc:picChg>
        <pc:picChg chg="add mod">
          <ac:chgData name="edwin landivar" userId="ae2ac59f40d9f62d" providerId="LiveId" clId="{255A3AE5-D379-4F3F-B1E4-2329336303F6}" dt="2019-07-23T20:30:57.741" v="229" actId="1076"/>
          <ac:picMkLst>
            <pc:docMk/>
            <pc:sldMk cId="3202398856" sldId="626"/>
            <ac:picMk id="8196" creationId="{A88BD33D-66EC-4620-8026-D22766C32EC3}"/>
          </ac:picMkLst>
        </pc:picChg>
      </pc:sldChg>
      <pc:sldChg chg="addSp delSp modSp modNotesTx">
        <pc:chgData name="edwin landivar" userId="ae2ac59f40d9f62d" providerId="LiveId" clId="{255A3AE5-D379-4F3F-B1E4-2329336303F6}" dt="2019-07-23T20:58:22.116" v="360" actId="1076"/>
        <pc:sldMkLst>
          <pc:docMk/>
          <pc:sldMk cId="59725440" sldId="629"/>
        </pc:sldMkLst>
        <pc:spChg chg="mod">
          <ac:chgData name="edwin landivar" userId="ae2ac59f40d9f62d" providerId="LiveId" clId="{255A3AE5-D379-4F3F-B1E4-2329336303F6}" dt="2019-07-23T20:58:22.116" v="360" actId="1076"/>
          <ac:spMkLst>
            <pc:docMk/>
            <pc:sldMk cId="59725440" sldId="629"/>
            <ac:spMk id="6" creationId="{5A029062-0B40-4469-A9C2-00C47831E7F0}"/>
          </ac:spMkLst>
        </pc:spChg>
        <pc:spChg chg="mod">
          <ac:chgData name="edwin landivar" userId="ae2ac59f40d9f62d" providerId="LiveId" clId="{255A3AE5-D379-4F3F-B1E4-2329336303F6}" dt="2019-07-23T20:57:49.700" v="356" actId="1076"/>
          <ac:spMkLst>
            <pc:docMk/>
            <pc:sldMk cId="59725440" sldId="629"/>
            <ac:spMk id="7" creationId="{B0369C6B-D18C-4CCF-81D5-91F16F2021B5}"/>
          </ac:spMkLst>
        </pc:spChg>
        <pc:spChg chg="mod">
          <ac:chgData name="edwin landivar" userId="ae2ac59f40d9f62d" providerId="LiveId" clId="{255A3AE5-D379-4F3F-B1E4-2329336303F6}" dt="2019-07-23T20:58:10.612" v="359" actId="1076"/>
          <ac:spMkLst>
            <pc:docMk/>
            <pc:sldMk cId="59725440" sldId="629"/>
            <ac:spMk id="12" creationId="{00000000-0000-0000-0000-000000000000}"/>
          </ac:spMkLst>
        </pc:spChg>
        <pc:picChg chg="del">
          <ac:chgData name="edwin landivar" userId="ae2ac59f40d9f62d" providerId="LiveId" clId="{255A3AE5-D379-4F3F-B1E4-2329336303F6}" dt="2019-07-23T20:51:47.619" v="329" actId="478"/>
          <ac:picMkLst>
            <pc:docMk/>
            <pc:sldMk cId="59725440" sldId="629"/>
            <ac:picMk id="7170" creationId="{4BC2DB41-5956-4BF1-BF65-6AD714B76EAF}"/>
          </ac:picMkLst>
        </pc:picChg>
        <pc:picChg chg="add mod">
          <ac:chgData name="edwin landivar" userId="ae2ac59f40d9f62d" providerId="LiveId" clId="{255A3AE5-D379-4F3F-B1E4-2329336303F6}" dt="2019-07-23T20:56:57.844" v="347" actId="167"/>
          <ac:picMkLst>
            <pc:docMk/>
            <pc:sldMk cId="59725440" sldId="629"/>
            <ac:picMk id="11266" creationId="{4AAA27FE-159C-4CEE-A948-F5A914ABA1BC}"/>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docChg>
  </pc:docChgLst>
  <pc:docChgLst>
    <pc:chgData name="edwin landivar" userId="ae2ac59f40d9f62d" providerId="LiveId" clId="{B621E86E-C289-4120-BC8E-DC6B50980CE6}"/>
    <pc:docChg chg="undo delSld modSld">
      <pc:chgData name="edwin landivar" userId="ae2ac59f40d9f62d" providerId="LiveId" clId="{B621E86E-C289-4120-BC8E-DC6B50980CE6}" dt="2019-07-21T21:08:22.255" v="252" actId="1076"/>
      <pc:docMkLst>
        <pc:docMk/>
      </pc:docMkLst>
      <pc:sldChg chg="addSp delSp modSp modNotesTx">
        <pc:chgData name="edwin landivar" userId="ae2ac59f40d9f62d" providerId="LiveId" clId="{B621E86E-C289-4120-BC8E-DC6B50980CE6}" dt="2019-07-21T21:08:22.255" v="252" actId="1076"/>
        <pc:sldMkLst>
          <pc:docMk/>
          <pc:sldMk cId="3378895467" sldId="606"/>
        </pc:sldMkLst>
        <pc:spChg chg="add del mod">
          <ac:chgData name="edwin landivar" userId="ae2ac59f40d9f62d" providerId="LiveId" clId="{B621E86E-C289-4120-BC8E-DC6B50980CE6}" dt="2019-07-21T20:24:10.179" v="12"/>
          <ac:spMkLst>
            <pc:docMk/>
            <pc:sldMk cId="3378895467" sldId="606"/>
            <ac:spMk id="4" creationId="{5ED10ADA-4BCE-4323-B41F-67A3028FA47B}"/>
          </ac:spMkLst>
        </pc:spChg>
        <pc:spChg chg="mod">
          <ac:chgData name="edwin landivar" userId="ae2ac59f40d9f62d" providerId="LiveId" clId="{B621E86E-C289-4120-BC8E-DC6B50980CE6}" dt="2019-07-21T20:23:08.307" v="4" actId="20577"/>
          <ac:spMkLst>
            <pc:docMk/>
            <pc:sldMk cId="3378895467" sldId="606"/>
            <ac:spMk id="5" creationId="{00000000-0000-0000-0000-000000000000}"/>
          </ac:spMkLst>
        </pc:spChg>
        <pc:picChg chg="del">
          <ac:chgData name="edwin landivar" userId="ae2ac59f40d9f62d" providerId="LiveId" clId="{B621E86E-C289-4120-BC8E-DC6B50980CE6}" dt="2019-07-21T20:23:21.119" v="5" actId="478"/>
          <ac:picMkLst>
            <pc:docMk/>
            <pc:sldMk cId="3378895467" sldId="606"/>
            <ac:picMk id="2" creationId="{8DB45A18-9C8B-4EDC-907A-F476374B35D3}"/>
          </ac:picMkLst>
        </pc:picChg>
        <pc:picChg chg="add mod">
          <ac:chgData name="edwin landivar" userId="ae2ac59f40d9f62d" providerId="LiveId" clId="{B621E86E-C289-4120-BC8E-DC6B50980CE6}" dt="2019-07-21T21:08:22.255" v="252" actId="1076"/>
          <ac:picMkLst>
            <pc:docMk/>
            <pc:sldMk cId="3378895467" sldId="606"/>
            <ac:picMk id="7" creationId="{4AC1B59E-7397-41E3-82E5-E8B257EC4621}"/>
          </ac:picMkLst>
        </pc:picChg>
      </pc:sldChg>
      <pc:sldChg chg="addSp delSp modSp">
        <pc:chgData name="edwin landivar" userId="ae2ac59f40d9f62d" providerId="LiveId" clId="{B621E86E-C289-4120-BC8E-DC6B50980CE6}" dt="2019-07-21T21:03:42.938" v="228" actId="1076"/>
        <pc:sldMkLst>
          <pc:docMk/>
          <pc:sldMk cId="837056114" sldId="613"/>
        </pc:sldMkLst>
        <pc:spChg chg="mod">
          <ac:chgData name="edwin landivar" userId="ae2ac59f40d9f62d" providerId="LiveId" clId="{B621E86E-C289-4120-BC8E-DC6B50980CE6}" dt="2019-07-21T20:26:33.545" v="35" actId="20577"/>
          <ac:spMkLst>
            <pc:docMk/>
            <pc:sldMk cId="837056114" sldId="613"/>
            <ac:spMk id="14" creationId="{00000000-0000-0000-0000-000000000000}"/>
          </ac:spMkLst>
        </pc:spChg>
        <pc:spChg chg="mod">
          <ac:chgData name="edwin landivar" userId="ae2ac59f40d9f62d" providerId="LiveId" clId="{B621E86E-C289-4120-BC8E-DC6B50980CE6}" dt="2019-07-21T21:03:42.938" v="228" actId="1076"/>
          <ac:spMkLst>
            <pc:docMk/>
            <pc:sldMk cId="837056114" sldId="613"/>
            <ac:spMk id="15" creationId="{00000000-0000-0000-0000-000000000000}"/>
          </ac:spMkLst>
        </pc:spChg>
        <pc:grpChg chg="mod">
          <ac:chgData name="edwin landivar" userId="ae2ac59f40d9f62d" providerId="LiveId" clId="{B621E86E-C289-4120-BC8E-DC6B50980CE6}" dt="2019-07-21T20:44:36.419" v="111" actId="1076"/>
          <ac:grpSpMkLst>
            <pc:docMk/>
            <pc:sldMk cId="837056114" sldId="613"/>
            <ac:grpSpMk id="21" creationId="{00000000-0000-0000-0000-000000000000}"/>
          </ac:grpSpMkLst>
        </pc:grpChg>
        <pc:picChg chg="del">
          <ac:chgData name="edwin landivar" userId="ae2ac59f40d9f62d" providerId="LiveId" clId="{B621E86E-C289-4120-BC8E-DC6B50980CE6}" dt="2019-07-21T20:38:04.996" v="93" actId="478"/>
          <ac:picMkLst>
            <pc:docMk/>
            <pc:sldMk cId="837056114" sldId="613"/>
            <ac:picMk id="2" creationId="{07ECC910-AAFD-4C8A-9795-30FBD526EA5C}"/>
          </ac:picMkLst>
        </pc:picChg>
        <pc:picChg chg="add del mod">
          <ac:chgData name="edwin landivar" userId="ae2ac59f40d9f62d" providerId="LiveId" clId="{B621E86E-C289-4120-BC8E-DC6B50980CE6}" dt="2019-07-21T21:03:28.070" v="224" actId="478"/>
          <ac:picMkLst>
            <pc:docMk/>
            <pc:sldMk cId="837056114" sldId="613"/>
            <ac:picMk id="2050" creationId="{6E8B7DAF-4771-449C-A25E-E95645FA572F}"/>
          </ac:picMkLst>
        </pc:picChg>
        <pc:picChg chg="add del mod">
          <ac:chgData name="edwin landivar" userId="ae2ac59f40d9f62d" providerId="LiveId" clId="{B621E86E-C289-4120-BC8E-DC6B50980CE6}" dt="2019-07-21T21:03:24.289" v="222" actId="478"/>
          <ac:picMkLst>
            <pc:docMk/>
            <pc:sldMk cId="837056114" sldId="613"/>
            <ac:picMk id="2052" creationId="{A2D546E5-6CC2-4952-AA2A-F2CDB1FCEEE6}"/>
          </ac:picMkLst>
        </pc:picChg>
        <pc:picChg chg="add mod">
          <ac:chgData name="edwin landivar" userId="ae2ac59f40d9f62d" providerId="LiveId" clId="{B621E86E-C289-4120-BC8E-DC6B50980CE6}" dt="2019-07-21T21:03:40.185" v="227" actId="167"/>
          <ac:picMkLst>
            <pc:docMk/>
            <pc:sldMk cId="837056114" sldId="613"/>
            <ac:picMk id="2054" creationId="{2CE2CC95-867C-40C4-85EC-C677F25D8414}"/>
          </ac:picMkLst>
        </pc:picChg>
      </pc:sldChg>
      <pc:sldChg chg="addSp delSp modSp">
        <pc:chgData name="edwin landivar" userId="ae2ac59f40d9f62d" providerId="LiveId" clId="{B621E86E-C289-4120-BC8E-DC6B50980CE6}" dt="2019-07-21T20:46:22.763" v="122" actId="1076"/>
        <pc:sldMkLst>
          <pc:docMk/>
          <pc:sldMk cId="1479977622" sldId="614"/>
        </pc:sldMkLst>
        <pc:spChg chg="mod">
          <ac:chgData name="edwin landivar" userId="ae2ac59f40d9f62d" providerId="LiveId" clId="{B621E86E-C289-4120-BC8E-DC6B50980CE6}" dt="2019-07-21T20:46:22.763" v="122" actId="1076"/>
          <ac:spMkLst>
            <pc:docMk/>
            <pc:sldMk cId="1479977622" sldId="614"/>
            <ac:spMk id="11" creationId="{5C0431FB-EEE5-4DAD-9396-1B2799383766}"/>
          </ac:spMkLst>
        </pc:spChg>
        <pc:spChg chg="mod">
          <ac:chgData name="edwin landivar" userId="ae2ac59f40d9f62d" providerId="LiveId" clId="{B621E86E-C289-4120-BC8E-DC6B50980CE6}" dt="2019-07-21T20:28:33.385" v="57" actId="6549"/>
          <ac:spMkLst>
            <pc:docMk/>
            <pc:sldMk cId="1479977622" sldId="614"/>
            <ac:spMk id="12" creationId="{FDA60557-BA79-460F-BF5F-4FA86BF69E8D}"/>
          </ac:spMkLst>
        </pc:spChg>
        <pc:grpChg chg="mod">
          <ac:chgData name="edwin landivar" userId="ae2ac59f40d9f62d" providerId="LiveId" clId="{B621E86E-C289-4120-BC8E-DC6B50980CE6}" dt="2019-07-21T20:27:16.255" v="36"/>
          <ac:grpSpMkLst>
            <pc:docMk/>
            <pc:sldMk cId="1479977622" sldId="614"/>
            <ac:grpSpMk id="7" creationId="{6A2EE282-3F0E-48E3-8A4C-4C198B8FBCBE}"/>
          </ac:grpSpMkLst>
        </pc:grpChg>
        <pc:picChg chg="del">
          <ac:chgData name="edwin landivar" userId="ae2ac59f40d9f62d" providerId="LiveId" clId="{B621E86E-C289-4120-BC8E-DC6B50980CE6}" dt="2019-07-21T20:45:44.201" v="114" actId="478"/>
          <ac:picMkLst>
            <pc:docMk/>
            <pc:sldMk cId="1479977622" sldId="614"/>
            <ac:picMk id="4" creationId="{D8CC2A63-BA8D-43C7-A086-AB919CFFD1E8}"/>
          </ac:picMkLst>
        </pc:picChg>
        <pc:picChg chg="add mod">
          <ac:chgData name="edwin landivar" userId="ae2ac59f40d9f62d" providerId="LiveId" clId="{B621E86E-C289-4120-BC8E-DC6B50980CE6}" dt="2019-07-21T20:46:13.096" v="121" actId="167"/>
          <ac:picMkLst>
            <pc:docMk/>
            <pc:sldMk cId="1479977622" sldId="614"/>
            <ac:picMk id="3074" creationId="{B47A4126-9E4F-4EB8-BC20-74F763070BA8}"/>
          </ac:picMkLst>
        </pc:picChg>
      </pc:sldChg>
      <pc:sldChg chg="addSp delSp modSp">
        <pc:chgData name="edwin landivar" userId="ae2ac59f40d9f62d" providerId="LiveId" clId="{B621E86E-C289-4120-BC8E-DC6B50980CE6}" dt="2019-07-21T20:54:44.174" v="166" actId="14100"/>
        <pc:sldMkLst>
          <pc:docMk/>
          <pc:sldMk cId="668194125" sldId="616"/>
        </pc:sldMkLst>
        <pc:spChg chg="mod">
          <ac:chgData name="edwin landivar" userId="ae2ac59f40d9f62d" providerId="LiveId" clId="{B621E86E-C289-4120-BC8E-DC6B50980CE6}" dt="2019-07-21T20:54:44.174" v="166" actId="14100"/>
          <ac:spMkLst>
            <pc:docMk/>
            <pc:sldMk cId="668194125" sldId="616"/>
            <ac:spMk id="7" creationId="{1867828F-492D-4BF1-8A4E-822DF2FD5B9B}"/>
          </ac:spMkLst>
        </pc:spChg>
        <pc:spChg chg="mod">
          <ac:chgData name="edwin landivar" userId="ae2ac59f40d9f62d" providerId="LiveId" clId="{B621E86E-C289-4120-BC8E-DC6B50980CE6}" dt="2019-07-21T20:53:58.394" v="164" actId="1076"/>
          <ac:spMkLst>
            <pc:docMk/>
            <pc:sldMk cId="668194125" sldId="616"/>
            <ac:spMk id="11" creationId="{000A3D02-EEEC-4528-90F1-EF34E378C585}"/>
          </ac:spMkLst>
        </pc:spChg>
        <pc:picChg chg="add mod">
          <ac:chgData name="edwin landivar" userId="ae2ac59f40d9f62d" providerId="LiveId" clId="{B621E86E-C289-4120-BC8E-DC6B50980CE6}" dt="2019-07-21T20:53:55.329" v="163" actId="167"/>
          <ac:picMkLst>
            <pc:docMk/>
            <pc:sldMk cId="668194125" sldId="616"/>
            <ac:picMk id="5122" creationId="{FCA2EFCC-2231-4CE7-A97A-54B3023ED9F7}"/>
          </ac:picMkLst>
        </pc:picChg>
        <pc:picChg chg="del">
          <ac:chgData name="edwin landivar" userId="ae2ac59f40d9f62d" providerId="LiveId" clId="{B621E86E-C289-4120-BC8E-DC6B50980CE6}" dt="2019-07-21T20:53:35.396" v="157" actId="478"/>
          <ac:picMkLst>
            <pc:docMk/>
            <pc:sldMk cId="668194125" sldId="616"/>
            <ac:picMk id="5126" creationId="{488206CB-C998-4820-9627-50FBC8AEF031}"/>
          </ac:picMkLst>
        </pc:picChg>
      </pc:sldChg>
      <pc:sldChg chg="addSp delSp modSp">
        <pc:chgData name="edwin landivar" userId="ae2ac59f40d9f62d" providerId="LiveId" clId="{B621E86E-C289-4120-BC8E-DC6B50980CE6}" dt="2019-07-21T20:52:09.290" v="155" actId="14100"/>
        <pc:sldMkLst>
          <pc:docMk/>
          <pc:sldMk cId="2599265895" sldId="619"/>
        </pc:sldMkLst>
        <pc:spChg chg="mod">
          <ac:chgData name="edwin landivar" userId="ae2ac59f40d9f62d" providerId="LiveId" clId="{B621E86E-C289-4120-BC8E-DC6B50980CE6}" dt="2019-07-21T20:52:09.290" v="155" actId="14100"/>
          <ac:spMkLst>
            <pc:docMk/>
            <pc:sldMk cId="2599265895" sldId="619"/>
            <ac:spMk id="7" creationId="{00000000-0000-0000-0000-000000000000}"/>
          </ac:spMkLst>
        </pc:spChg>
        <pc:spChg chg="mod">
          <ac:chgData name="edwin landivar" userId="ae2ac59f40d9f62d" providerId="LiveId" clId="{B621E86E-C289-4120-BC8E-DC6B50980CE6}" dt="2019-07-21T20:51:30.010" v="144" actId="1076"/>
          <ac:spMkLst>
            <pc:docMk/>
            <pc:sldMk cId="2599265895" sldId="619"/>
            <ac:spMk id="9" creationId="{227275EF-EC61-4770-89C0-348F5818FF93}"/>
          </ac:spMkLst>
        </pc:spChg>
        <pc:spChg chg="mod">
          <ac:chgData name="edwin landivar" userId="ae2ac59f40d9f62d" providerId="LiveId" clId="{B621E86E-C289-4120-BC8E-DC6B50980CE6}" dt="2019-07-21T20:52:01.779" v="153" actId="1076"/>
          <ac:spMkLst>
            <pc:docMk/>
            <pc:sldMk cId="2599265895" sldId="619"/>
            <ac:spMk id="27" creationId="{00000000-0000-0000-0000-000000000000}"/>
          </ac:spMkLst>
        </pc:spChg>
        <pc:picChg chg="add mod">
          <ac:chgData name="edwin landivar" userId="ae2ac59f40d9f62d" providerId="LiveId" clId="{B621E86E-C289-4120-BC8E-DC6B50980CE6}" dt="2019-07-21T20:51:20.525" v="142" actId="167"/>
          <ac:picMkLst>
            <pc:docMk/>
            <pc:sldMk cId="2599265895" sldId="619"/>
            <ac:picMk id="4098" creationId="{0C835824-64FC-4DB6-B3E5-4ACB5E76B8F6}"/>
          </ac:picMkLst>
        </pc:picChg>
        <pc:picChg chg="del">
          <ac:chgData name="edwin landivar" userId="ae2ac59f40d9f62d" providerId="LiveId" clId="{B621E86E-C289-4120-BC8E-DC6B50980CE6}" dt="2019-07-21T20:49:16.143" v="134" actId="478"/>
          <ac:picMkLst>
            <pc:docMk/>
            <pc:sldMk cId="2599265895" sldId="619"/>
            <ac:picMk id="10242" creationId="{AC2FE947-9287-425E-8629-CB6AD13785A3}"/>
          </ac:picMkLst>
        </pc:picChg>
      </pc:sldChg>
      <pc:sldChg chg="addSp delSp modSp">
        <pc:chgData name="edwin landivar" userId="ae2ac59f40d9f62d" providerId="LiveId" clId="{B621E86E-C289-4120-BC8E-DC6B50980CE6}" dt="2019-07-21T21:08:10.891" v="250" actId="1076"/>
        <pc:sldMkLst>
          <pc:docMk/>
          <pc:sldMk cId="3481045880" sldId="622"/>
        </pc:sldMkLst>
        <pc:spChg chg="mod">
          <ac:chgData name="edwin landivar" userId="ae2ac59f40d9f62d" providerId="LiveId" clId="{B621E86E-C289-4120-BC8E-DC6B50980CE6}" dt="2019-07-21T20:36:10.891" v="91" actId="1076"/>
          <ac:spMkLst>
            <pc:docMk/>
            <pc:sldMk cId="3481045880" sldId="622"/>
            <ac:spMk id="14" creationId="{00000000-0000-0000-0000-000000000000}"/>
          </ac:spMkLst>
        </pc:spChg>
        <pc:spChg chg="mod">
          <ac:chgData name="edwin landivar" userId="ae2ac59f40d9f62d" providerId="LiveId" clId="{B621E86E-C289-4120-BC8E-DC6B50980CE6}" dt="2019-07-21T21:08:08.274" v="249" actId="1076"/>
          <ac:spMkLst>
            <pc:docMk/>
            <pc:sldMk cId="3481045880" sldId="622"/>
            <ac:spMk id="15" creationId="{00000000-0000-0000-0000-000000000000}"/>
          </ac:spMkLst>
        </pc:spChg>
        <pc:grpChg chg="mod">
          <ac:chgData name="edwin landivar" userId="ae2ac59f40d9f62d" providerId="LiveId" clId="{B621E86E-C289-4120-BC8E-DC6B50980CE6}" dt="2019-07-21T21:08:10.891" v="250" actId="1076"/>
          <ac:grpSpMkLst>
            <pc:docMk/>
            <pc:sldMk cId="3481045880" sldId="622"/>
            <ac:grpSpMk id="21" creationId="{00000000-0000-0000-0000-000000000000}"/>
          </ac:grpSpMkLst>
        </pc:grpChg>
        <pc:picChg chg="add mod">
          <ac:chgData name="edwin landivar" userId="ae2ac59f40d9f62d" providerId="LiveId" clId="{B621E86E-C289-4120-BC8E-DC6B50980CE6}" dt="2019-07-21T21:08:05.033" v="248" actId="167"/>
          <ac:picMkLst>
            <pc:docMk/>
            <pc:sldMk cId="3481045880" sldId="622"/>
            <ac:picMk id="9218" creationId="{95D60719-7703-466A-9D96-178F5CF853AF}"/>
          </ac:picMkLst>
        </pc:picChg>
        <pc:picChg chg="del">
          <ac:chgData name="edwin landivar" userId="ae2ac59f40d9f62d" providerId="LiveId" clId="{B621E86E-C289-4120-BC8E-DC6B50980CE6}" dt="2019-07-21T21:06:51.800" v="242" actId="478"/>
          <ac:picMkLst>
            <pc:docMk/>
            <pc:sldMk cId="3481045880" sldId="622"/>
            <ac:picMk id="9220" creationId="{76B5913A-5B6D-4BDF-8FE6-DE34DC74FA7C}"/>
          </ac:picMkLst>
        </pc:picChg>
      </pc:sldChg>
      <pc:sldChg chg="addSp delSp modSp">
        <pc:chgData name="edwin landivar" userId="ae2ac59f40d9f62d" providerId="LiveId" clId="{B621E86E-C289-4120-BC8E-DC6B50980CE6}" dt="2019-07-21T21:01:11.186" v="210" actId="1076"/>
        <pc:sldMkLst>
          <pc:docMk/>
          <pc:sldMk cId="149751213" sldId="625"/>
        </pc:sldMkLst>
        <pc:spChg chg="mod">
          <ac:chgData name="edwin landivar" userId="ae2ac59f40d9f62d" providerId="LiveId" clId="{B621E86E-C289-4120-BC8E-DC6B50980CE6}" dt="2019-07-21T21:01:11.186" v="210" actId="1076"/>
          <ac:spMkLst>
            <pc:docMk/>
            <pc:sldMk cId="149751213" sldId="625"/>
            <ac:spMk id="6" creationId="{5A029062-0B40-4469-A9C2-00C47831E7F0}"/>
          </ac:spMkLst>
        </pc:spChg>
        <pc:spChg chg="mod">
          <ac:chgData name="edwin landivar" userId="ae2ac59f40d9f62d" providerId="LiveId" clId="{B621E86E-C289-4120-BC8E-DC6B50980CE6}" dt="2019-07-21T21:00:31.482" v="203" actId="1076"/>
          <ac:spMkLst>
            <pc:docMk/>
            <pc:sldMk cId="149751213" sldId="625"/>
            <ac:spMk id="7" creationId="{B0369C6B-D18C-4CCF-81D5-91F16F2021B5}"/>
          </ac:spMkLst>
        </pc:spChg>
        <pc:spChg chg="mod">
          <ac:chgData name="edwin landivar" userId="ae2ac59f40d9f62d" providerId="LiveId" clId="{B621E86E-C289-4120-BC8E-DC6B50980CE6}" dt="2019-07-21T21:00:34.826" v="204" actId="14100"/>
          <ac:spMkLst>
            <pc:docMk/>
            <pc:sldMk cId="149751213" sldId="625"/>
            <ac:spMk id="12" creationId="{00000000-0000-0000-0000-000000000000}"/>
          </ac:spMkLst>
        </pc:spChg>
        <pc:picChg chg="add mod">
          <ac:chgData name="edwin landivar" userId="ae2ac59f40d9f62d" providerId="LiveId" clId="{B621E86E-C289-4120-BC8E-DC6B50980CE6}" dt="2019-07-21T21:01:07.402" v="209" actId="1076"/>
          <ac:picMkLst>
            <pc:docMk/>
            <pc:sldMk cId="149751213" sldId="625"/>
            <ac:picMk id="2" creationId="{0BB1133F-2252-47E7-97E5-95782171E4DC}"/>
          </ac:picMkLst>
        </pc:picChg>
        <pc:picChg chg="del">
          <ac:chgData name="edwin landivar" userId="ae2ac59f40d9f62d" providerId="LiveId" clId="{B621E86E-C289-4120-BC8E-DC6B50980CE6}" dt="2019-07-21T20:58:08.026" v="181" actId="478"/>
          <ac:picMkLst>
            <pc:docMk/>
            <pc:sldMk cId="149751213" sldId="625"/>
            <ac:picMk id="7170" creationId="{942754A0-AAE4-4C8A-BFE4-C6B19EA3CBDD}"/>
          </ac:picMkLst>
        </pc:picChg>
      </pc:sldChg>
      <pc:sldChg chg="addSp delSp modSp">
        <pc:chgData name="edwin landivar" userId="ae2ac59f40d9f62d" providerId="LiveId" clId="{B621E86E-C289-4120-BC8E-DC6B50980CE6}" dt="2019-07-21T21:06:39.586" v="239" actId="1076"/>
        <pc:sldMkLst>
          <pc:docMk/>
          <pc:sldMk cId="3202398856" sldId="626"/>
        </pc:sldMkLst>
        <pc:spChg chg="mod">
          <ac:chgData name="edwin landivar" userId="ae2ac59f40d9f62d" providerId="LiveId" clId="{B621E86E-C289-4120-BC8E-DC6B50980CE6}" dt="2019-07-21T21:06:39.586" v="239" actId="1076"/>
          <ac:spMkLst>
            <pc:docMk/>
            <pc:sldMk cId="3202398856" sldId="626"/>
            <ac:spMk id="6" creationId="{5A029062-0B40-4469-A9C2-00C47831E7F0}"/>
          </ac:spMkLst>
        </pc:spChg>
        <pc:spChg chg="mod">
          <ac:chgData name="edwin landivar" userId="ae2ac59f40d9f62d" providerId="LiveId" clId="{B621E86E-C289-4120-BC8E-DC6B50980CE6}" dt="2019-07-21T20:35:24.922" v="82" actId="2710"/>
          <ac:spMkLst>
            <pc:docMk/>
            <pc:sldMk cId="3202398856" sldId="626"/>
            <ac:spMk id="7" creationId="{B0369C6B-D18C-4CCF-81D5-91F16F2021B5}"/>
          </ac:spMkLst>
        </pc:spChg>
        <pc:picChg chg="del">
          <ac:chgData name="edwin landivar" userId="ae2ac59f40d9f62d" providerId="LiveId" clId="{B621E86E-C289-4120-BC8E-DC6B50980CE6}" dt="2019-07-21T21:01:48.305" v="212" actId="478"/>
          <ac:picMkLst>
            <pc:docMk/>
            <pc:sldMk cId="3202398856" sldId="626"/>
            <ac:picMk id="2" creationId="{AACC758C-5742-4A63-932F-D54B42B757E2}"/>
          </ac:picMkLst>
        </pc:picChg>
        <pc:picChg chg="add del mod">
          <ac:chgData name="edwin landivar" userId="ae2ac59f40d9f62d" providerId="LiveId" clId="{B621E86E-C289-4120-BC8E-DC6B50980CE6}" dt="2019-07-21T21:02:47.292" v="215" actId="478"/>
          <ac:picMkLst>
            <pc:docMk/>
            <pc:sldMk cId="3202398856" sldId="626"/>
            <ac:picMk id="8194" creationId="{4E6361C9-75BD-4640-9452-7C4B5EBAC0E3}"/>
          </ac:picMkLst>
        </pc:picChg>
        <pc:picChg chg="add mod">
          <ac:chgData name="edwin landivar" userId="ae2ac59f40d9f62d" providerId="LiveId" clId="{B621E86E-C289-4120-BC8E-DC6B50980CE6}" dt="2019-07-21T21:06:37.018" v="238" actId="167"/>
          <ac:picMkLst>
            <pc:docMk/>
            <pc:sldMk cId="3202398856" sldId="626"/>
            <ac:picMk id="8196" creationId="{57CA6951-822E-4D54-B7ED-5F840E9E0452}"/>
          </ac:picMkLst>
        </pc:picChg>
      </pc:sldChg>
    </pc:docChg>
  </pc:docChgLst>
  <pc:docChgLst>
    <pc:chgData name="edwin landivar" userId="ae2ac59f40d9f62d" providerId="LiveId" clId="{D7092ED4-AEA9-4F1E-8BEE-847E19933840}"/>
    <pc:docChg chg="custSel delSld modSld">
      <pc:chgData name="edwin landivar" userId="ae2ac59f40d9f62d" providerId="LiveId" clId="{D7092ED4-AEA9-4F1E-8BEE-847E19933840}" dt="2019-08-02T13:52:09.145" v="272" actId="20577"/>
      <pc:docMkLst>
        <pc:docMk/>
      </pc:docMkLst>
      <pc:sldChg chg="addSp delSp modSp modNotesTx">
        <pc:chgData name="edwin landivar" userId="ae2ac59f40d9f62d" providerId="LiveId" clId="{D7092ED4-AEA9-4F1E-8BEE-847E19933840}" dt="2019-08-01T14:21:56" v="173" actId="1076"/>
        <pc:sldMkLst>
          <pc:docMk/>
          <pc:sldMk cId="3378895467" sldId="606"/>
        </pc:sldMkLst>
        <pc:spChg chg="mod">
          <ac:chgData name="edwin landivar" userId="ae2ac59f40d9f62d" providerId="LiveId" clId="{D7092ED4-AEA9-4F1E-8BEE-847E19933840}" dt="2019-08-01T13:53:16.738" v="4" actId="20577"/>
          <ac:spMkLst>
            <pc:docMk/>
            <pc:sldMk cId="3378895467" sldId="606"/>
            <ac:spMk id="5" creationId="{00000000-0000-0000-0000-000000000000}"/>
          </ac:spMkLst>
        </pc:spChg>
        <pc:picChg chg="add mod">
          <ac:chgData name="edwin landivar" userId="ae2ac59f40d9f62d" providerId="LiveId" clId="{D7092ED4-AEA9-4F1E-8BEE-847E19933840}" dt="2019-08-01T14:21:56" v="173" actId="1076"/>
          <ac:picMkLst>
            <pc:docMk/>
            <pc:sldMk cId="3378895467" sldId="606"/>
            <ac:picMk id="2" creationId="{60E10169-B9D2-4B67-820C-3AAC55357CD5}"/>
          </ac:picMkLst>
        </pc:picChg>
        <pc:picChg chg="mod">
          <ac:chgData name="edwin landivar" userId="ae2ac59f40d9f62d" providerId="LiveId" clId="{D7092ED4-AEA9-4F1E-8BEE-847E19933840}" dt="2019-08-01T14:19:27.374" v="160" actId="14100"/>
          <ac:picMkLst>
            <pc:docMk/>
            <pc:sldMk cId="3378895467" sldId="606"/>
            <ac:picMk id="9" creationId="{1DDF43C9-818A-4983-8A28-01D63F1E5AC3}"/>
          </ac:picMkLst>
        </pc:picChg>
        <pc:picChg chg="add del mod">
          <ac:chgData name="edwin landivar" userId="ae2ac59f40d9f62d" providerId="LiveId" clId="{D7092ED4-AEA9-4F1E-8BEE-847E19933840}" dt="2019-08-01T14:20:38.901" v="166" actId="478"/>
          <ac:picMkLst>
            <pc:docMk/>
            <pc:sldMk cId="3378895467" sldId="606"/>
            <ac:picMk id="1026" creationId="{69E429C5-7B28-428D-A9F7-BD723C54E196}"/>
          </ac:picMkLst>
        </pc:picChg>
        <pc:picChg chg="add del mod">
          <ac:chgData name="edwin landivar" userId="ae2ac59f40d9f62d" providerId="LiveId" clId="{D7092ED4-AEA9-4F1E-8BEE-847E19933840}" dt="2019-08-01T14:21:44.645" v="171" actId="478"/>
          <ac:picMkLst>
            <pc:docMk/>
            <pc:sldMk cId="3378895467" sldId="606"/>
            <ac:picMk id="1028" creationId="{77D71E9F-D69B-4C98-96B9-620C17E76FB6}"/>
          </ac:picMkLst>
        </pc:picChg>
        <pc:picChg chg="del">
          <ac:chgData name="edwin landivar" userId="ae2ac59f40d9f62d" providerId="LiveId" clId="{D7092ED4-AEA9-4F1E-8BEE-847E19933840}" dt="2019-08-01T13:53:19.777" v="5" actId="478"/>
          <ac:picMkLst>
            <pc:docMk/>
            <pc:sldMk cId="3378895467" sldId="606"/>
            <ac:picMk id="1030" creationId="{A6E106B1-5264-4FA8-BBBC-D3711DD81B10}"/>
          </ac:picMkLst>
        </pc:picChg>
      </pc:sldChg>
      <pc:sldChg chg="addSp delSp modSp modNotesTx">
        <pc:chgData name="edwin landivar" userId="ae2ac59f40d9f62d" providerId="LiveId" clId="{D7092ED4-AEA9-4F1E-8BEE-847E19933840}" dt="2019-08-01T14:22:59.822" v="185" actId="1076"/>
        <pc:sldMkLst>
          <pc:docMk/>
          <pc:sldMk cId="837056114" sldId="613"/>
        </pc:sldMkLst>
        <pc:spChg chg="mod">
          <ac:chgData name="edwin landivar" userId="ae2ac59f40d9f62d" providerId="LiveId" clId="{D7092ED4-AEA9-4F1E-8BEE-847E19933840}" dt="2019-08-01T14:22:53.454" v="183" actId="1076"/>
          <ac:spMkLst>
            <pc:docMk/>
            <pc:sldMk cId="837056114" sldId="613"/>
            <ac:spMk id="7" creationId="{00000000-0000-0000-0000-000000000000}"/>
          </ac:spMkLst>
        </pc:spChg>
        <pc:spChg chg="mod">
          <ac:chgData name="edwin landivar" userId="ae2ac59f40d9f62d" providerId="LiveId" clId="{D7092ED4-AEA9-4F1E-8BEE-847E19933840}" dt="2019-08-01T13:55:30.743" v="43" actId="1076"/>
          <ac:spMkLst>
            <pc:docMk/>
            <pc:sldMk cId="837056114" sldId="613"/>
            <ac:spMk id="14" creationId="{00000000-0000-0000-0000-000000000000}"/>
          </ac:spMkLst>
        </pc:spChg>
        <pc:spChg chg="mod">
          <ac:chgData name="edwin landivar" userId="ae2ac59f40d9f62d" providerId="LiveId" clId="{D7092ED4-AEA9-4F1E-8BEE-847E19933840}" dt="2019-08-01T14:22:59.822" v="185" actId="1076"/>
          <ac:spMkLst>
            <pc:docMk/>
            <pc:sldMk cId="837056114" sldId="613"/>
            <ac:spMk id="15" creationId="{00000000-0000-0000-0000-000000000000}"/>
          </ac:spMkLst>
        </pc:spChg>
        <pc:grpChg chg="mod">
          <ac:chgData name="edwin landivar" userId="ae2ac59f40d9f62d" providerId="LiveId" clId="{D7092ED4-AEA9-4F1E-8BEE-847E19933840}" dt="2019-08-01T14:22:43.327" v="179" actId="14100"/>
          <ac:grpSpMkLst>
            <pc:docMk/>
            <pc:sldMk cId="837056114" sldId="613"/>
            <ac:grpSpMk id="21" creationId="{00000000-0000-0000-0000-000000000000}"/>
          </ac:grpSpMkLst>
        </pc:grpChg>
        <pc:picChg chg="add mod">
          <ac:chgData name="edwin landivar" userId="ae2ac59f40d9f62d" providerId="LiveId" clId="{D7092ED4-AEA9-4F1E-8BEE-847E19933840}" dt="2019-08-01T14:22:34.853" v="177" actId="167"/>
          <ac:picMkLst>
            <pc:docMk/>
            <pc:sldMk cId="837056114" sldId="613"/>
            <ac:picMk id="2" creationId="{D8D2CB8E-5F48-4CA6-BE2D-349056DD7CEF}"/>
          </ac:picMkLst>
        </pc:picChg>
        <pc:picChg chg="del">
          <ac:chgData name="edwin landivar" userId="ae2ac59f40d9f62d" providerId="LiveId" clId="{D7092ED4-AEA9-4F1E-8BEE-847E19933840}" dt="2019-08-01T13:54:31.943" v="15" actId="478"/>
          <ac:picMkLst>
            <pc:docMk/>
            <pc:sldMk cId="837056114" sldId="613"/>
            <ac:picMk id="2050" creationId="{B405902F-6851-4303-91DE-39113601C85D}"/>
          </ac:picMkLst>
        </pc:picChg>
      </pc:sldChg>
      <pc:sldChg chg="addSp delSp modSp modNotesTx">
        <pc:chgData name="edwin landivar" userId="ae2ac59f40d9f62d" providerId="LiveId" clId="{D7092ED4-AEA9-4F1E-8BEE-847E19933840}" dt="2019-08-02T13:52:09.145" v="272" actId="20577"/>
        <pc:sldMkLst>
          <pc:docMk/>
          <pc:sldMk cId="1479977622" sldId="614"/>
        </pc:sldMkLst>
        <pc:spChg chg="mod">
          <ac:chgData name="edwin landivar" userId="ae2ac59f40d9f62d" providerId="LiveId" clId="{D7092ED4-AEA9-4F1E-8BEE-847E19933840}" dt="2019-08-01T13:57:11.541" v="46" actId="14100"/>
          <ac:spMkLst>
            <pc:docMk/>
            <pc:sldMk cId="1479977622" sldId="614"/>
            <ac:spMk id="9" creationId="{B785FD58-7E78-41DD-B8F9-95CAC72BE8C1}"/>
          </ac:spMkLst>
        </pc:spChg>
        <pc:spChg chg="mod">
          <ac:chgData name="edwin landivar" userId="ae2ac59f40d9f62d" providerId="LiveId" clId="{D7092ED4-AEA9-4F1E-8BEE-847E19933840}" dt="2019-08-01T13:59:11.277" v="60" actId="1076"/>
          <ac:spMkLst>
            <pc:docMk/>
            <pc:sldMk cId="1479977622" sldId="614"/>
            <ac:spMk id="10" creationId="{B79F5B80-9173-4780-8ABB-39C0302D06F1}"/>
          </ac:spMkLst>
        </pc:spChg>
        <pc:spChg chg="mod">
          <ac:chgData name="edwin landivar" userId="ae2ac59f40d9f62d" providerId="LiveId" clId="{D7092ED4-AEA9-4F1E-8BEE-847E19933840}" dt="2019-08-01T14:24:45.342" v="191" actId="14100"/>
          <ac:spMkLst>
            <pc:docMk/>
            <pc:sldMk cId="1479977622" sldId="614"/>
            <ac:spMk id="11" creationId="{5C0431FB-EEE5-4DAD-9396-1B2799383766}"/>
          </ac:spMkLst>
        </pc:spChg>
        <pc:spChg chg="mod">
          <ac:chgData name="edwin landivar" userId="ae2ac59f40d9f62d" providerId="LiveId" clId="{D7092ED4-AEA9-4F1E-8BEE-847E19933840}" dt="2019-08-02T13:52:09.145" v="272" actId="20577"/>
          <ac:spMkLst>
            <pc:docMk/>
            <pc:sldMk cId="1479977622" sldId="614"/>
            <ac:spMk id="12" creationId="{FDA60557-BA79-460F-BF5F-4FA86BF69E8D}"/>
          </ac:spMkLst>
        </pc:spChg>
        <pc:grpChg chg="mod">
          <ac:chgData name="edwin landivar" userId="ae2ac59f40d9f62d" providerId="LiveId" clId="{D7092ED4-AEA9-4F1E-8BEE-847E19933840}" dt="2019-08-01T13:58:24.283" v="55"/>
          <ac:grpSpMkLst>
            <pc:docMk/>
            <pc:sldMk cId="1479977622" sldId="614"/>
            <ac:grpSpMk id="7" creationId="{6A2EE282-3F0E-48E3-8A4C-4C198B8FBCBE}"/>
          </ac:grpSpMkLst>
        </pc:grpChg>
        <pc:picChg chg="add mod">
          <ac:chgData name="edwin landivar" userId="ae2ac59f40d9f62d" providerId="LiveId" clId="{D7092ED4-AEA9-4F1E-8BEE-847E19933840}" dt="2019-08-01T14:24:35.574" v="189" actId="167"/>
          <ac:picMkLst>
            <pc:docMk/>
            <pc:sldMk cId="1479977622" sldId="614"/>
            <ac:picMk id="2" creationId="{68BEA320-5765-48C1-BB32-F93FBAE5C51F}"/>
          </ac:picMkLst>
        </pc:picChg>
        <pc:picChg chg="del">
          <ac:chgData name="edwin landivar" userId="ae2ac59f40d9f62d" providerId="LiveId" clId="{D7092ED4-AEA9-4F1E-8BEE-847E19933840}" dt="2019-08-01T14:17:42.995" v="147" actId="478"/>
          <ac:picMkLst>
            <pc:docMk/>
            <pc:sldMk cId="1479977622" sldId="614"/>
            <ac:picMk id="3074" creationId="{C97BF0F5-EF99-4F85-A48F-D630E7C61955}"/>
          </ac:picMkLst>
        </pc:picChg>
      </pc:sldChg>
      <pc:sldChg chg="addSp delSp modSp modNotesTx">
        <pc:chgData name="edwin landivar" userId="ae2ac59f40d9f62d" providerId="LiveId" clId="{D7092ED4-AEA9-4F1E-8BEE-847E19933840}" dt="2019-08-01T14:34:51.639" v="221" actId="1076"/>
        <pc:sldMkLst>
          <pc:docMk/>
          <pc:sldMk cId="668194125" sldId="616"/>
        </pc:sldMkLst>
        <pc:spChg chg="mod">
          <ac:chgData name="edwin landivar" userId="ae2ac59f40d9f62d" providerId="LiveId" clId="{D7092ED4-AEA9-4F1E-8BEE-847E19933840}" dt="2019-08-01T14:34:51.639" v="221" actId="1076"/>
          <ac:spMkLst>
            <pc:docMk/>
            <pc:sldMk cId="668194125" sldId="616"/>
            <ac:spMk id="7" creationId="{1867828F-492D-4BF1-8A4E-822DF2FD5B9B}"/>
          </ac:spMkLst>
        </pc:spChg>
        <pc:spChg chg="mod">
          <ac:chgData name="edwin landivar" userId="ae2ac59f40d9f62d" providerId="LiveId" clId="{D7092ED4-AEA9-4F1E-8BEE-847E19933840}" dt="2019-08-01T14:01:24.844" v="69" actId="17032"/>
          <ac:spMkLst>
            <pc:docMk/>
            <pc:sldMk cId="668194125" sldId="616"/>
            <ac:spMk id="9" creationId="{8B04454D-5113-4FBA-9221-70B8C4C24C48}"/>
          </ac:spMkLst>
        </pc:spChg>
        <pc:spChg chg="mod">
          <ac:chgData name="edwin landivar" userId="ae2ac59f40d9f62d" providerId="LiveId" clId="{D7092ED4-AEA9-4F1E-8BEE-847E19933840}" dt="2019-08-01T14:34:29.927" v="218" actId="1076"/>
          <ac:spMkLst>
            <pc:docMk/>
            <pc:sldMk cId="668194125" sldId="616"/>
            <ac:spMk id="11" creationId="{000A3D02-EEEC-4528-90F1-EF34E378C585}"/>
          </ac:spMkLst>
        </pc:spChg>
        <pc:picChg chg="add mod">
          <ac:chgData name="edwin landivar" userId="ae2ac59f40d9f62d" providerId="LiveId" clId="{D7092ED4-AEA9-4F1E-8BEE-847E19933840}" dt="2019-08-01T14:34:38.336" v="219" actId="1076"/>
          <ac:picMkLst>
            <pc:docMk/>
            <pc:sldMk cId="668194125" sldId="616"/>
            <ac:picMk id="2" creationId="{C73A3D10-7332-45E7-900D-89CBB1FEE4DE}"/>
          </ac:picMkLst>
        </pc:picChg>
        <pc:picChg chg="del">
          <ac:chgData name="edwin landivar" userId="ae2ac59f40d9f62d" providerId="LiveId" clId="{D7092ED4-AEA9-4F1E-8BEE-847E19933840}" dt="2019-08-01T14:17:53.300" v="151" actId="478"/>
          <ac:picMkLst>
            <pc:docMk/>
            <pc:sldMk cId="668194125" sldId="616"/>
            <ac:picMk id="5122" creationId="{A7495AC0-AD3D-435E-BD23-A286B4ECB9C4}"/>
          </ac:picMkLst>
        </pc:picChg>
      </pc:sldChg>
      <pc:sldChg chg="del">
        <pc:chgData name="edwin landivar" userId="ae2ac59f40d9f62d" providerId="LiveId" clId="{D7092ED4-AEA9-4F1E-8BEE-847E19933840}" dt="2019-08-01T14:07:38.253" v="95" actId="2696"/>
        <pc:sldMkLst>
          <pc:docMk/>
          <pc:sldMk cId="1542355900" sldId="618"/>
        </pc:sldMkLst>
      </pc:sldChg>
      <pc:sldChg chg="addSp delSp modSp">
        <pc:chgData name="edwin landivar" userId="ae2ac59f40d9f62d" providerId="LiveId" clId="{D7092ED4-AEA9-4F1E-8BEE-847E19933840}" dt="2019-08-01T14:28:12.461" v="204" actId="1076"/>
        <pc:sldMkLst>
          <pc:docMk/>
          <pc:sldMk cId="2599265895" sldId="619"/>
        </pc:sldMkLst>
        <pc:spChg chg="mod">
          <ac:chgData name="edwin landivar" userId="ae2ac59f40d9f62d" providerId="LiveId" clId="{D7092ED4-AEA9-4F1E-8BEE-847E19933840}" dt="2019-08-01T14:27:58.494" v="200" actId="1076"/>
          <ac:spMkLst>
            <pc:docMk/>
            <pc:sldMk cId="2599265895" sldId="619"/>
            <ac:spMk id="9" creationId="{227275EF-EC61-4770-89C0-348F5818FF93}"/>
          </ac:spMkLst>
        </pc:spChg>
        <pc:spChg chg="mod">
          <ac:chgData name="edwin landivar" userId="ae2ac59f40d9f62d" providerId="LiveId" clId="{D7092ED4-AEA9-4F1E-8BEE-847E19933840}" dt="2019-08-01T13:59:26.500" v="62" actId="17032"/>
          <ac:spMkLst>
            <pc:docMk/>
            <pc:sldMk cId="2599265895" sldId="619"/>
            <ac:spMk id="10" creationId="{8ACD94A3-D800-4DFE-AD06-51AA398BB727}"/>
          </ac:spMkLst>
        </pc:spChg>
        <pc:spChg chg="mod">
          <ac:chgData name="edwin landivar" userId="ae2ac59f40d9f62d" providerId="LiveId" clId="{D7092ED4-AEA9-4F1E-8BEE-847E19933840}" dt="2019-08-01T14:28:12.461" v="204" actId="1076"/>
          <ac:spMkLst>
            <pc:docMk/>
            <pc:sldMk cId="2599265895" sldId="619"/>
            <ac:spMk id="27" creationId="{00000000-0000-0000-0000-000000000000}"/>
          </ac:spMkLst>
        </pc:spChg>
        <pc:picChg chg="add mod">
          <ac:chgData name="edwin landivar" userId="ae2ac59f40d9f62d" providerId="LiveId" clId="{D7092ED4-AEA9-4F1E-8BEE-847E19933840}" dt="2019-08-01T14:27:53.262" v="199" actId="167"/>
          <ac:picMkLst>
            <pc:docMk/>
            <pc:sldMk cId="2599265895" sldId="619"/>
            <ac:picMk id="4098" creationId="{8925F524-3BF8-4B79-B743-8E91F2564BDB}"/>
          </ac:picMkLst>
        </pc:picChg>
        <pc:picChg chg="del">
          <ac:chgData name="edwin landivar" userId="ae2ac59f40d9f62d" providerId="LiveId" clId="{D7092ED4-AEA9-4F1E-8BEE-847E19933840}" dt="2019-08-01T14:17:48.461" v="149" actId="478"/>
          <ac:picMkLst>
            <pc:docMk/>
            <pc:sldMk cId="2599265895" sldId="619"/>
            <ac:picMk id="4100" creationId="{6DFBB491-3465-4485-8287-D7145101A3D5}"/>
          </ac:picMkLst>
        </pc:picChg>
      </pc:sldChg>
      <pc:sldChg chg="addSp delSp modSp">
        <pc:chgData name="edwin landivar" userId="ae2ac59f40d9f62d" providerId="LiveId" clId="{D7092ED4-AEA9-4F1E-8BEE-847E19933840}" dt="2019-08-01T15:08:09.120" v="269" actId="1076"/>
        <pc:sldMkLst>
          <pc:docMk/>
          <pc:sldMk cId="3481045880" sldId="622"/>
        </pc:sldMkLst>
        <pc:spChg chg="mod">
          <ac:chgData name="edwin landivar" userId="ae2ac59f40d9f62d" providerId="LiveId" clId="{D7092ED4-AEA9-4F1E-8BEE-847E19933840}" dt="2019-08-01T14:17:24.628" v="145" actId="6549"/>
          <ac:spMkLst>
            <pc:docMk/>
            <pc:sldMk cId="3481045880" sldId="622"/>
            <ac:spMk id="14" creationId="{00000000-0000-0000-0000-000000000000}"/>
          </ac:spMkLst>
        </pc:spChg>
        <pc:spChg chg="mod">
          <ac:chgData name="edwin landivar" userId="ae2ac59f40d9f62d" providerId="LiveId" clId="{D7092ED4-AEA9-4F1E-8BEE-847E19933840}" dt="2019-08-01T15:08:03.184" v="268" actId="1076"/>
          <ac:spMkLst>
            <pc:docMk/>
            <pc:sldMk cId="3481045880" sldId="622"/>
            <ac:spMk id="15" creationId="{00000000-0000-0000-0000-000000000000}"/>
          </ac:spMkLst>
        </pc:spChg>
        <pc:grpChg chg="mod">
          <ac:chgData name="edwin landivar" userId="ae2ac59f40d9f62d" providerId="LiveId" clId="{D7092ED4-AEA9-4F1E-8BEE-847E19933840}" dt="2019-08-01T15:08:09.120" v="269" actId="1076"/>
          <ac:grpSpMkLst>
            <pc:docMk/>
            <pc:sldMk cId="3481045880" sldId="622"/>
            <ac:grpSpMk id="21" creationId="{00000000-0000-0000-0000-000000000000}"/>
          </ac:grpSpMkLst>
        </pc:grpChg>
        <pc:picChg chg="add mod">
          <ac:chgData name="edwin landivar" userId="ae2ac59f40d9f62d" providerId="LiveId" clId="{D7092ED4-AEA9-4F1E-8BEE-847E19933840}" dt="2019-08-01T15:07:59.641" v="267" actId="167"/>
          <ac:picMkLst>
            <pc:docMk/>
            <pc:sldMk cId="3481045880" sldId="622"/>
            <ac:picMk id="9218" creationId="{E05233B0-7DA0-43FE-A3C5-C3241F152E52}"/>
          </ac:picMkLst>
        </pc:picChg>
        <pc:picChg chg="del">
          <ac:chgData name="edwin landivar" userId="ae2ac59f40d9f62d" providerId="LiveId" clId="{D7092ED4-AEA9-4F1E-8BEE-847E19933840}" dt="2019-08-01T15:04:01.434" v="253" actId="478"/>
          <ac:picMkLst>
            <pc:docMk/>
            <pc:sldMk cId="3481045880" sldId="622"/>
            <ac:picMk id="14338" creationId="{1F1B310E-9148-4C75-A808-BF9A3C802A32}"/>
          </ac:picMkLst>
        </pc:picChg>
      </pc:sldChg>
      <pc:sldChg chg="addSp delSp modSp modNotesTx">
        <pc:chgData name="edwin landivar" userId="ae2ac59f40d9f62d" providerId="LiveId" clId="{D7092ED4-AEA9-4F1E-8BEE-847E19933840}" dt="2019-08-01T15:00:07.939" v="233" actId="14100"/>
        <pc:sldMkLst>
          <pc:docMk/>
          <pc:sldMk cId="149751213" sldId="625"/>
        </pc:sldMkLst>
        <pc:spChg chg="mod">
          <ac:chgData name="edwin landivar" userId="ae2ac59f40d9f62d" providerId="LiveId" clId="{D7092ED4-AEA9-4F1E-8BEE-847E19933840}" dt="2019-08-01T15:00:01.064" v="231" actId="1076"/>
          <ac:spMkLst>
            <pc:docMk/>
            <pc:sldMk cId="149751213" sldId="625"/>
            <ac:spMk id="6" creationId="{5A029062-0B40-4469-A9C2-00C47831E7F0}"/>
          </ac:spMkLst>
        </pc:spChg>
        <pc:spChg chg="mod">
          <ac:chgData name="edwin landivar" userId="ae2ac59f40d9f62d" providerId="LiveId" clId="{D7092ED4-AEA9-4F1E-8BEE-847E19933840}" dt="2019-08-01T15:00:07.939" v="233" actId="14100"/>
          <ac:spMkLst>
            <pc:docMk/>
            <pc:sldMk cId="149751213" sldId="625"/>
            <ac:spMk id="7" creationId="{B0369C6B-D18C-4CCF-81D5-91F16F2021B5}"/>
          </ac:spMkLst>
        </pc:spChg>
        <pc:picChg chg="add mod">
          <ac:chgData name="edwin landivar" userId="ae2ac59f40d9f62d" providerId="LiveId" clId="{D7092ED4-AEA9-4F1E-8BEE-847E19933840}" dt="2019-08-01T14:59:56.096" v="230" actId="167"/>
          <ac:picMkLst>
            <pc:docMk/>
            <pc:sldMk cId="149751213" sldId="625"/>
            <ac:picMk id="6146" creationId="{5B341634-79EF-4311-AE9A-CD613E13F2AE}"/>
          </ac:picMkLst>
        </pc:picChg>
        <pc:picChg chg="del">
          <ac:chgData name="edwin landivar" userId="ae2ac59f40d9f62d" providerId="LiveId" clId="{D7092ED4-AEA9-4F1E-8BEE-847E19933840}" dt="2019-08-01T14:17:58.679" v="153" actId="478"/>
          <ac:picMkLst>
            <pc:docMk/>
            <pc:sldMk cId="149751213" sldId="625"/>
            <ac:picMk id="7170" creationId="{2E0D0778-525F-460B-AA63-FEDCD42964ED}"/>
          </ac:picMkLst>
        </pc:picChg>
      </pc:sldChg>
      <pc:sldChg chg="addSp delSp modSp">
        <pc:chgData name="edwin landivar" userId="ae2ac59f40d9f62d" providerId="LiveId" clId="{D7092ED4-AEA9-4F1E-8BEE-847E19933840}" dt="2019-08-01T15:02:19.442" v="245" actId="108"/>
        <pc:sldMkLst>
          <pc:docMk/>
          <pc:sldMk cId="3202398856" sldId="626"/>
        </pc:sldMkLst>
        <pc:spChg chg="mod">
          <ac:chgData name="edwin landivar" userId="ae2ac59f40d9f62d" providerId="LiveId" clId="{D7092ED4-AEA9-4F1E-8BEE-847E19933840}" dt="2019-08-01T15:01:57.944" v="241" actId="1076"/>
          <ac:spMkLst>
            <pc:docMk/>
            <pc:sldMk cId="3202398856" sldId="626"/>
            <ac:spMk id="6" creationId="{5A029062-0B40-4469-A9C2-00C47831E7F0}"/>
          </ac:spMkLst>
        </pc:spChg>
        <pc:spChg chg="mod">
          <ac:chgData name="edwin landivar" userId="ae2ac59f40d9f62d" providerId="LiveId" clId="{D7092ED4-AEA9-4F1E-8BEE-847E19933840}" dt="2019-08-01T15:02:04.953" v="243" actId="14100"/>
          <ac:spMkLst>
            <pc:docMk/>
            <pc:sldMk cId="3202398856" sldId="626"/>
            <ac:spMk id="7" creationId="{B0369C6B-D18C-4CCF-81D5-91F16F2021B5}"/>
          </ac:spMkLst>
        </pc:spChg>
        <pc:spChg chg="mod">
          <ac:chgData name="edwin landivar" userId="ae2ac59f40d9f62d" providerId="LiveId" clId="{D7092ED4-AEA9-4F1E-8BEE-847E19933840}" dt="2019-08-01T15:02:19.442" v="245" actId="108"/>
          <ac:spMkLst>
            <pc:docMk/>
            <pc:sldMk cId="3202398856" sldId="626"/>
            <ac:spMk id="12" creationId="{00000000-0000-0000-0000-000000000000}"/>
          </ac:spMkLst>
        </pc:spChg>
        <pc:picChg chg="add mod">
          <ac:chgData name="edwin landivar" userId="ae2ac59f40d9f62d" providerId="LiveId" clId="{D7092ED4-AEA9-4F1E-8BEE-847E19933840}" dt="2019-08-01T15:01:52.800" v="240" actId="167"/>
          <ac:picMkLst>
            <pc:docMk/>
            <pc:sldMk cId="3202398856" sldId="626"/>
            <ac:picMk id="7170" creationId="{6F1E1443-9DC5-4169-80FE-659D93E8DE77}"/>
          </ac:picMkLst>
        </pc:picChg>
        <pc:picChg chg="del">
          <ac:chgData name="edwin landivar" userId="ae2ac59f40d9f62d" providerId="LiveId" clId="{D7092ED4-AEA9-4F1E-8BEE-847E19933840}" dt="2019-08-01T14:18:04.974" v="155" actId="478"/>
          <ac:picMkLst>
            <pc:docMk/>
            <pc:sldMk cId="3202398856" sldId="626"/>
            <ac:picMk id="8196" creationId="{A88BD33D-66EC-4620-8026-D22766C32EC3}"/>
          </ac:picMkLst>
        </pc:picChg>
      </pc:sldChg>
      <pc:sldChg chg="del">
        <pc:chgData name="edwin landivar" userId="ae2ac59f40d9f62d" providerId="LiveId" clId="{D7092ED4-AEA9-4F1E-8BEE-847E19933840}" dt="2019-08-01T14:13:51.408" v="125" actId="2696"/>
        <pc:sldMkLst>
          <pc:docMk/>
          <pc:sldMk cId="3593196133" sldId="627"/>
        </pc:sldMkLst>
      </pc:sldChg>
      <pc:sldChg chg="del">
        <pc:chgData name="edwin landivar" userId="ae2ac59f40d9f62d" providerId="LiveId" clId="{D7092ED4-AEA9-4F1E-8BEE-847E19933840}" dt="2019-08-01T14:14:07.490" v="126" actId="2696"/>
        <pc:sldMkLst>
          <pc:docMk/>
          <pc:sldMk cId="1143189501" sldId="628"/>
        </pc:sldMkLst>
      </pc:sldChg>
      <pc:sldChg chg="addSp delSp modSp modNotesTx">
        <pc:chgData name="edwin landivar" userId="ae2ac59f40d9f62d" providerId="LiveId" clId="{D7092ED4-AEA9-4F1E-8BEE-847E19933840}" dt="2019-08-01T15:06:24.352" v="262" actId="1076"/>
        <pc:sldMkLst>
          <pc:docMk/>
          <pc:sldMk cId="59725440" sldId="629"/>
        </pc:sldMkLst>
        <pc:spChg chg="mod">
          <ac:chgData name="edwin landivar" userId="ae2ac59f40d9f62d" providerId="LiveId" clId="{D7092ED4-AEA9-4F1E-8BEE-847E19933840}" dt="2019-08-01T15:06:24.352" v="262" actId="1076"/>
          <ac:spMkLst>
            <pc:docMk/>
            <pc:sldMk cId="59725440" sldId="629"/>
            <ac:spMk id="6" creationId="{5A029062-0B40-4469-A9C2-00C47831E7F0}"/>
          </ac:spMkLst>
        </pc:spChg>
        <pc:spChg chg="mod">
          <ac:chgData name="edwin landivar" userId="ae2ac59f40d9f62d" providerId="LiveId" clId="{D7092ED4-AEA9-4F1E-8BEE-847E19933840}" dt="2019-08-01T14:15:11.782" v="134" actId="14100"/>
          <ac:spMkLst>
            <pc:docMk/>
            <pc:sldMk cId="59725440" sldId="629"/>
            <ac:spMk id="7" creationId="{B0369C6B-D18C-4CCF-81D5-91F16F2021B5}"/>
          </ac:spMkLst>
        </pc:spChg>
        <pc:spChg chg="mod">
          <ac:chgData name="edwin landivar" userId="ae2ac59f40d9f62d" providerId="LiveId" clId="{D7092ED4-AEA9-4F1E-8BEE-847E19933840}" dt="2019-08-01T14:15:21.103" v="135" actId="14100"/>
          <ac:spMkLst>
            <pc:docMk/>
            <pc:sldMk cId="59725440" sldId="629"/>
            <ac:spMk id="12" creationId="{00000000-0000-0000-0000-000000000000}"/>
          </ac:spMkLst>
        </pc:spChg>
        <pc:picChg chg="add del mod">
          <ac:chgData name="edwin landivar" userId="ae2ac59f40d9f62d" providerId="LiveId" clId="{D7092ED4-AEA9-4F1E-8BEE-847E19933840}" dt="2019-08-01T15:06:07.510" v="256" actId="478"/>
          <ac:picMkLst>
            <pc:docMk/>
            <pc:sldMk cId="59725440" sldId="629"/>
            <ac:picMk id="8194" creationId="{1E2678A3-A3B5-444A-9060-6EE53F037F60}"/>
          </ac:picMkLst>
        </pc:picChg>
        <pc:picChg chg="add mod">
          <ac:chgData name="edwin landivar" userId="ae2ac59f40d9f62d" providerId="LiveId" clId="{D7092ED4-AEA9-4F1E-8BEE-847E19933840}" dt="2019-08-01T15:06:21.135" v="261" actId="167"/>
          <ac:picMkLst>
            <pc:docMk/>
            <pc:sldMk cId="59725440" sldId="629"/>
            <ac:picMk id="8196" creationId="{0ECA9119-3AEF-403C-9C2C-2CEEC5255D64}"/>
          </ac:picMkLst>
        </pc:picChg>
        <pc:picChg chg="del">
          <ac:chgData name="edwin landivar" userId="ae2ac59f40d9f62d" providerId="LiveId" clId="{D7092ED4-AEA9-4F1E-8BEE-847E19933840}" dt="2019-08-01T14:18:10.093" v="157" actId="478"/>
          <ac:picMkLst>
            <pc:docMk/>
            <pc:sldMk cId="59725440" sldId="629"/>
            <ac:picMk id="11266" creationId="{4AAA27FE-159C-4CEE-A948-F5A914ABA1BC}"/>
          </ac:picMkLst>
        </pc:picChg>
      </pc:sldChg>
      <pc:sldChg chg="del">
        <pc:chgData name="edwin landivar" userId="ae2ac59f40d9f62d" providerId="LiveId" clId="{D7092ED4-AEA9-4F1E-8BEE-847E19933840}" dt="2019-08-01T14:14:12.270" v="127" actId="2696"/>
        <pc:sldMkLst>
          <pc:docMk/>
          <pc:sldMk cId="1310587365" sldId="630"/>
        </pc:sldMkLst>
      </pc:sldChg>
      <pc:sldChg chg="del">
        <pc:chgData name="edwin landivar" userId="ae2ac59f40d9f62d" providerId="LiveId" clId="{D7092ED4-AEA9-4F1E-8BEE-847E19933840}" dt="2019-08-01T14:14:16.380" v="128" actId="2696"/>
        <pc:sldMkLst>
          <pc:docMk/>
          <pc:sldMk cId="3757959771" sldId="631"/>
        </pc:sldMkLst>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05024FF-B2A8-4379-A5DE-190A6A11092C}"/>
    <pc:docChg chg="undo custSel addSld modSld">
      <pc:chgData name="edwin landivar" userId="ae2ac59f40d9f62d" providerId="LiveId" clId="{205024FF-B2A8-4379-A5DE-190A6A11092C}" dt="2019-07-23T15:52:35.180" v="399" actId="20577"/>
      <pc:docMkLst>
        <pc:docMk/>
      </pc:docMkLst>
      <pc:sldChg chg="addSp delSp modSp">
        <pc:chgData name="edwin landivar" userId="ae2ac59f40d9f62d" providerId="LiveId" clId="{205024FF-B2A8-4379-A5DE-190A6A11092C}" dt="2019-07-21T21:26:38.531" v="6" actId="1076"/>
        <pc:sldMkLst>
          <pc:docMk/>
          <pc:sldMk cId="3378895467" sldId="606"/>
        </pc:sldMkLst>
        <pc:spChg chg="mod">
          <ac:chgData name="edwin landivar" userId="ae2ac59f40d9f62d" providerId="LiveId" clId="{205024FF-B2A8-4379-A5DE-190A6A11092C}" dt="2019-07-21T21:25:46.657" v="0"/>
          <ac:spMkLst>
            <pc:docMk/>
            <pc:sldMk cId="3378895467" sldId="606"/>
            <ac:spMk id="5" creationId="{00000000-0000-0000-0000-000000000000}"/>
          </ac:spMkLst>
        </pc:spChg>
        <pc:picChg chg="add mod">
          <ac:chgData name="edwin landivar" userId="ae2ac59f40d9f62d" providerId="LiveId" clId="{205024FF-B2A8-4379-A5DE-190A6A11092C}" dt="2019-07-21T21:26:38.531" v="6" actId="1076"/>
          <ac:picMkLst>
            <pc:docMk/>
            <pc:sldMk cId="3378895467" sldId="606"/>
            <ac:picMk id="4" creationId="{E6FF6DAC-481E-42E7-BC42-C7842B0D6CAF}"/>
          </ac:picMkLst>
        </pc:picChg>
        <pc:picChg chg="del">
          <ac:chgData name="edwin landivar" userId="ae2ac59f40d9f62d" providerId="LiveId" clId="{205024FF-B2A8-4379-A5DE-190A6A11092C}" dt="2019-07-21T21:26:13.213" v="1" actId="478"/>
          <ac:picMkLst>
            <pc:docMk/>
            <pc:sldMk cId="3378895467" sldId="606"/>
            <ac:picMk id="7" creationId="{4AC1B59E-7397-41E3-82E5-E8B257EC4621}"/>
          </ac:picMkLst>
        </pc:picChg>
      </pc:sldChg>
      <pc:sldChg chg="addSp delSp modSp modNotesTx">
        <pc:chgData name="edwin landivar" userId="ae2ac59f40d9f62d" providerId="LiveId" clId="{205024FF-B2A8-4379-A5DE-190A6A11092C}" dt="2019-07-21T21:33:06.337" v="30" actId="1076"/>
        <pc:sldMkLst>
          <pc:docMk/>
          <pc:sldMk cId="837056114" sldId="613"/>
        </pc:sldMkLst>
        <pc:spChg chg="mod">
          <ac:chgData name="edwin landivar" userId="ae2ac59f40d9f62d" providerId="LiveId" clId="{205024FF-B2A8-4379-A5DE-190A6A11092C}" dt="2019-07-21T21:28:12.961" v="19" actId="1076"/>
          <ac:spMkLst>
            <pc:docMk/>
            <pc:sldMk cId="837056114" sldId="613"/>
            <ac:spMk id="14" creationId="{00000000-0000-0000-0000-000000000000}"/>
          </ac:spMkLst>
        </pc:spChg>
        <pc:spChg chg="mod">
          <ac:chgData name="edwin landivar" userId="ae2ac59f40d9f62d" providerId="LiveId" clId="{205024FF-B2A8-4379-A5DE-190A6A11092C}" dt="2019-07-21T21:33:06.337" v="30" actId="1076"/>
          <ac:spMkLst>
            <pc:docMk/>
            <pc:sldMk cId="837056114" sldId="613"/>
            <ac:spMk id="15" creationId="{00000000-0000-0000-0000-000000000000}"/>
          </ac:spMkLst>
        </pc:spChg>
        <pc:grpChg chg="mod">
          <ac:chgData name="edwin landivar" userId="ae2ac59f40d9f62d" providerId="LiveId" clId="{205024FF-B2A8-4379-A5DE-190A6A11092C}" dt="2019-07-21T21:32:40.985" v="25" actId="1076"/>
          <ac:grpSpMkLst>
            <pc:docMk/>
            <pc:sldMk cId="837056114" sldId="613"/>
            <ac:grpSpMk id="21" creationId="{00000000-0000-0000-0000-000000000000}"/>
          </ac:grpSpMkLst>
        </pc:grpChg>
        <pc:picChg chg="add mod">
          <ac:chgData name="edwin landivar" userId="ae2ac59f40d9f62d" providerId="LiveId" clId="{205024FF-B2A8-4379-A5DE-190A6A11092C}" dt="2019-07-21T21:33:00.561" v="29" actId="14100"/>
          <ac:picMkLst>
            <pc:docMk/>
            <pc:sldMk cId="837056114" sldId="613"/>
            <ac:picMk id="1026" creationId="{3E4FAB26-1142-4EAB-8054-F642D1C018E7}"/>
          </ac:picMkLst>
        </pc:picChg>
        <pc:picChg chg="del">
          <ac:chgData name="edwin landivar" userId="ae2ac59f40d9f62d" providerId="LiveId" clId="{205024FF-B2A8-4379-A5DE-190A6A11092C}" dt="2019-07-21T21:32:19.548" v="21" actId="478"/>
          <ac:picMkLst>
            <pc:docMk/>
            <pc:sldMk cId="837056114" sldId="613"/>
            <ac:picMk id="2054" creationId="{2CE2CC95-867C-40C4-85EC-C677F25D8414}"/>
          </ac:picMkLst>
        </pc:picChg>
      </pc:sldChg>
      <pc:sldChg chg="addSp delSp modSp modNotesTx">
        <pc:chgData name="edwin landivar" userId="ae2ac59f40d9f62d" providerId="LiveId" clId="{205024FF-B2A8-4379-A5DE-190A6A11092C}" dt="2019-07-23T15:52:35.180" v="399" actId="20577"/>
        <pc:sldMkLst>
          <pc:docMk/>
          <pc:sldMk cId="1479977622" sldId="614"/>
        </pc:sldMkLst>
        <pc:spChg chg="mod">
          <ac:chgData name="edwin landivar" userId="ae2ac59f40d9f62d" providerId="LiveId" clId="{205024FF-B2A8-4379-A5DE-190A6A11092C}" dt="2019-07-21T21:38:13.281" v="79" actId="14100"/>
          <ac:spMkLst>
            <pc:docMk/>
            <pc:sldMk cId="1479977622" sldId="614"/>
            <ac:spMk id="9" creationId="{B785FD58-7E78-41DD-B8F9-95CAC72BE8C1}"/>
          </ac:spMkLst>
        </pc:spChg>
        <pc:spChg chg="mod">
          <ac:chgData name="edwin landivar" userId="ae2ac59f40d9f62d" providerId="LiveId" clId="{205024FF-B2A8-4379-A5DE-190A6A11092C}" dt="2019-07-21T21:42:27.289" v="87" actId="17032"/>
          <ac:spMkLst>
            <pc:docMk/>
            <pc:sldMk cId="1479977622" sldId="614"/>
            <ac:spMk id="10" creationId="{B79F5B80-9173-4780-8ABB-39C0302D06F1}"/>
          </ac:spMkLst>
        </pc:spChg>
        <pc:spChg chg="mod">
          <ac:chgData name="edwin landivar" userId="ae2ac59f40d9f62d" providerId="LiveId" clId="{205024FF-B2A8-4379-A5DE-190A6A11092C}" dt="2019-07-21T21:42:33.192" v="88" actId="1076"/>
          <ac:spMkLst>
            <pc:docMk/>
            <pc:sldMk cId="1479977622" sldId="614"/>
            <ac:spMk id="11" creationId="{5C0431FB-EEE5-4DAD-9396-1B2799383766}"/>
          </ac:spMkLst>
        </pc:spChg>
        <pc:spChg chg="mod">
          <ac:chgData name="edwin landivar" userId="ae2ac59f40d9f62d" providerId="LiveId" clId="{205024FF-B2A8-4379-A5DE-190A6A11092C}" dt="2019-07-23T15:52:35.180" v="399" actId="20577"/>
          <ac:spMkLst>
            <pc:docMk/>
            <pc:sldMk cId="1479977622" sldId="614"/>
            <ac:spMk id="12" creationId="{FDA60557-BA79-460F-BF5F-4FA86BF69E8D}"/>
          </ac:spMkLst>
        </pc:spChg>
        <pc:grpChg chg="add del mod">
          <ac:chgData name="edwin landivar" userId="ae2ac59f40d9f62d" providerId="LiveId" clId="{205024FF-B2A8-4379-A5DE-190A6A11092C}" dt="2019-07-21T21:37:53.941" v="75" actId="478"/>
          <ac:grpSpMkLst>
            <pc:docMk/>
            <pc:sldMk cId="1479977622" sldId="614"/>
            <ac:grpSpMk id="7" creationId="{6A2EE282-3F0E-48E3-8A4C-4C198B8FBCBE}"/>
          </ac:grpSpMkLst>
        </pc:grpChg>
        <pc:picChg chg="add mod">
          <ac:chgData name="edwin landivar" userId="ae2ac59f40d9f62d" providerId="LiveId" clId="{205024FF-B2A8-4379-A5DE-190A6A11092C}" dt="2019-07-21T21:42:14.663" v="86" actId="167"/>
          <ac:picMkLst>
            <pc:docMk/>
            <pc:sldMk cId="1479977622" sldId="614"/>
            <ac:picMk id="2050" creationId="{CDE955DB-1957-49DA-9ACF-B00246E75DFF}"/>
          </ac:picMkLst>
        </pc:picChg>
        <pc:picChg chg="del">
          <ac:chgData name="edwin landivar" userId="ae2ac59f40d9f62d" providerId="LiveId" clId="{205024FF-B2A8-4379-A5DE-190A6A11092C}" dt="2019-07-21T21:37:57.625" v="77" actId="478"/>
          <ac:picMkLst>
            <pc:docMk/>
            <pc:sldMk cId="1479977622" sldId="614"/>
            <ac:picMk id="3074" creationId="{B47A4126-9E4F-4EB8-BC20-74F763070BA8}"/>
          </ac:picMkLst>
        </pc:picChg>
      </pc:sldChg>
      <pc:sldChg chg="addSp delSp modSp modNotesTx">
        <pc:chgData name="edwin landivar" userId="ae2ac59f40d9f62d" providerId="LiveId" clId="{205024FF-B2A8-4379-A5DE-190A6A11092C}" dt="2019-07-21T22:00:07.870" v="224" actId="17032"/>
        <pc:sldMkLst>
          <pc:docMk/>
          <pc:sldMk cId="668194125" sldId="616"/>
        </pc:sldMkLst>
        <pc:spChg chg="mod">
          <ac:chgData name="edwin landivar" userId="ae2ac59f40d9f62d" providerId="LiveId" clId="{205024FF-B2A8-4379-A5DE-190A6A11092C}" dt="2019-07-21T22:00:07.870" v="224" actId="17032"/>
          <ac:spMkLst>
            <pc:docMk/>
            <pc:sldMk cId="668194125" sldId="616"/>
            <ac:spMk id="7" creationId="{1867828F-492D-4BF1-8A4E-822DF2FD5B9B}"/>
          </ac:spMkLst>
        </pc:spChg>
        <pc:spChg chg="mod">
          <ac:chgData name="edwin landivar" userId="ae2ac59f40d9f62d" providerId="LiveId" clId="{205024FF-B2A8-4379-A5DE-190A6A11092C}" dt="2019-07-21T21:58:13.271" v="215" actId="1076"/>
          <ac:spMkLst>
            <pc:docMk/>
            <pc:sldMk cId="668194125" sldId="616"/>
            <ac:spMk id="11" creationId="{000A3D02-EEEC-4528-90F1-EF34E378C585}"/>
          </ac:spMkLst>
        </pc:spChg>
        <pc:picChg chg="add mod">
          <ac:chgData name="edwin landivar" userId="ae2ac59f40d9f62d" providerId="LiveId" clId="{205024FF-B2A8-4379-A5DE-190A6A11092C}" dt="2019-07-21T21:59:48.942" v="221" actId="167"/>
          <ac:picMkLst>
            <pc:docMk/>
            <pc:sldMk cId="668194125" sldId="616"/>
            <ac:picMk id="4098" creationId="{C4D30C08-298F-493F-B750-C79EFA507B32}"/>
          </ac:picMkLst>
        </pc:picChg>
        <pc:picChg chg="del">
          <ac:chgData name="edwin landivar" userId="ae2ac59f40d9f62d" providerId="LiveId" clId="{205024FF-B2A8-4379-A5DE-190A6A11092C}" dt="2019-07-21T21:58:15.611" v="216" actId="478"/>
          <ac:picMkLst>
            <pc:docMk/>
            <pc:sldMk cId="668194125" sldId="616"/>
            <ac:picMk id="5122" creationId="{FCA2EFCC-2231-4CE7-A97A-54B3023ED9F7}"/>
          </ac:picMkLst>
        </pc:picChg>
      </pc:sldChg>
      <pc:sldChg chg="addSp delSp modSp modNotesTx">
        <pc:chgData name="edwin landivar" userId="ae2ac59f40d9f62d" providerId="LiveId" clId="{205024FF-B2A8-4379-A5DE-190A6A11092C}" dt="2019-07-21T21:58:00.762" v="214" actId="12"/>
        <pc:sldMkLst>
          <pc:docMk/>
          <pc:sldMk cId="2599265895" sldId="619"/>
        </pc:sldMkLst>
        <pc:spChg chg="mod">
          <ac:chgData name="edwin landivar" userId="ae2ac59f40d9f62d" providerId="LiveId" clId="{205024FF-B2A8-4379-A5DE-190A6A11092C}" dt="2019-07-21T21:46:36.073" v="126" actId="14100"/>
          <ac:spMkLst>
            <pc:docMk/>
            <pc:sldMk cId="2599265895" sldId="619"/>
            <ac:spMk id="7" creationId="{00000000-0000-0000-0000-000000000000}"/>
          </ac:spMkLst>
        </pc:spChg>
        <pc:spChg chg="mod">
          <ac:chgData name="edwin landivar" userId="ae2ac59f40d9f62d" providerId="LiveId" clId="{205024FF-B2A8-4379-A5DE-190A6A11092C}" dt="2019-07-21T21:57:39.635" v="210" actId="1076"/>
          <ac:spMkLst>
            <pc:docMk/>
            <pc:sldMk cId="2599265895" sldId="619"/>
            <ac:spMk id="9" creationId="{227275EF-EC61-4770-89C0-348F5818FF93}"/>
          </ac:spMkLst>
        </pc:spChg>
        <pc:spChg chg="mod">
          <ac:chgData name="edwin landivar" userId="ae2ac59f40d9f62d" providerId="LiveId" clId="{205024FF-B2A8-4379-A5DE-190A6A11092C}" dt="2019-07-21T21:57:52.567" v="213" actId="1076"/>
          <ac:spMkLst>
            <pc:docMk/>
            <pc:sldMk cId="2599265895" sldId="619"/>
            <ac:spMk id="27" creationId="{00000000-0000-0000-0000-000000000000}"/>
          </ac:spMkLst>
        </pc:spChg>
        <pc:picChg chg="add mod">
          <ac:chgData name="edwin landivar" userId="ae2ac59f40d9f62d" providerId="LiveId" clId="{205024FF-B2A8-4379-A5DE-190A6A11092C}" dt="2019-07-21T21:57:30.448" v="207" actId="167"/>
          <ac:picMkLst>
            <pc:docMk/>
            <pc:sldMk cId="2599265895" sldId="619"/>
            <ac:picMk id="3074" creationId="{BBA4E2E4-8F84-4F57-9D23-FE4E32FB8B61}"/>
          </ac:picMkLst>
        </pc:picChg>
        <pc:picChg chg="del">
          <ac:chgData name="edwin landivar" userId="ae2ac59f40d9f62d" providerId="LiveId" clId="{205024FF-B2A8-4379-A5DE-190A6A11092C}" dt="2019-07-21T21:57:13.475" v="201" actId="478"/>
          <ac:picMkLst>
            <pc:docMk/>
            <pc:sldMk cId="2599265895" sldId="619"/>
            <ac:picMk id="4098" creationId="{0C835824-64FC-4DB6-B3E5-4ACB5E76B8F6}"/>
          </ac:picMkLst>
        </pc:picChg>
      </pc:sldChg>
      <pc:sldChg chg="addSp delSp modSp">
        <pc:chgData name="edwin landivar" userId="ae2ac59f40d9f62d" providerId="LiveId" clId="{205024FF-B2A8-4379-A5DE-190A6A11092C}" dt="2019-07-21T22:14:36.514" v="337" actId="1076"/>
        <pc:sldMkLst>
          <pc:docMk/>
          <pc:sldMk cId="3481045880" sldId="622"/>
        </pc:sldMkLst>
        <pc:spChg chg="mod">
          <ac:chgData name="edwin landivar" userId="ae2ac59f40d9f62d" providerId="LiveId" clId="{205024FF-B2A8-4379-A5DE-190A6A11092C}" dt="2019-07-21T21:56:17.744" v="199" actId="20577"/>
          <ac:spMkLst>
            <pc:docMk/>
            <pc:sldMk cId="3481045880" sldId="622"/>
            <ac:spMk id="14" creationId="{00000000-0000-0000-0000-000000000000}"/>
          </ac:spMkLst>
        </pc:spChg>
        <pc:spChg chg="mod">
          <ac:chgData name="edwin landivar" userId="ae2ac59f40d9f62d" providerId="LiveId" clId="{205024FF-B2A8-4379-A5DE-190A6A11092C}" dt="2019-07-21T22:14:33.758" v="336" actId="1076"/>
          <ac:spMkLst>
            <pc:docMk/>
            <pc:sldMk cId="3481045880" sldId="622"/>
            <ac:spMk id="15" creationId="{00000000-0000-0000-0000-000000000000}"/>
          </ac:spMkLst>
        </pc:spChg>
        <pc:grpChg chg="mod">
          <ac:chgData name="edwin landivar" userId="ae2ac59f40d9f62d" providerId="LiveId" clId="{205024FF-B2A8-4379-A5DE-190A6A11092C}" dt="2019-07-21T22:14:36.514" v="337" actId="1076"/>
          <ac:grpSpMkLst>
            <pc:docMk/>
            <pc:sldMk cId="3481045880" sldId="622"/>
            <ac:grpSpMk id="21" creationId="{00000000-0000-0000-0000-000000000000}"/>
          </ac:grpSpMkLst>
        </pc:grpChg>
        <pc:picChg chg="add mod">
          <ac:chgData name="edwin landivar" userId="ae2ac59f40d9f62d" providerId="LiveId" clId="{205024FF-B2A8-4379-A5DE-190A6A11092C}" dt="2019-07-21T22:14:30.254" v="335" actId="167"/>
          <ac:picMkLst>
            <pc:docMk/>
            <pc:sldMk cId="3481045880" sldId="622"/>
            <ac:picMk id="2" creationId="{3422A72F-54A8-491A-827D-0D1C9609855C}"/>
          </ac:picMkLst>
        </pc:picChg>
        <pc:picChg chg="del">
          <ac:chgData name="edwin landivar" userId="ae2ac59f40d9f62d" providerId="LiveId" clId="{205024FF-B2A8-4379-A5DE-190A6A11092C}" dt="2019-07-21T22:13:09.435" v="328" actId="478"/>
          <ac:picMkLst>
            <pc:docMk/>
            <pc:sldMk cId="3481045880" sldId="622"/>
            <ac:picMk id="9218" creationId="{95D60719-7703-466A-9D96-178F5CF853AF}"/>
          </ac:picMkLst>
        </pc:picChg>
      </pc:sldChg>
      <pc:sldChg chg="addSp delSp modSp modNotesTx">
        <pc:chgData name="edwin landivar" userId="ae2ac59f40d9f62d" providerId="LiveId" clId="{205024FF-B2A8-4379-A5DE-190A6A11092C}" dt="2019-07-23T13:05:49.479" v="358" actId="20577"/>
        <pc:sldMkLst>
          <pc:docMk/>
          <pc:sldMk cId="149751213" sldId="625"/>
        </pc:sldMkLst>
        <pc:spChg chg="add del mod">
          <ac:chgData name="edwin landivar" userId="ae2ac59f40d9f62d" providerId="LiveId" clId="{205024FF-B2A8-4379-A5DE-190A6A11092C}" dt="2019-07-21T22:03:17.109" v="246"/>
          <ac:spMkLst>
            <pc:docMk/>
            <pc:sldMk cId="149751213" sldId="625"/>
            <ac:spMk id="3" creationId="{79949DEF-8285-40C5-8618-CEF87141CC87}"/>
          </ac:spMkLst>
        </pc:spChg>
        <pc:spChg chg="mod">
          <ac:chgData name="edwin landivar" userId="ae2ac59f40d9f62d" providerId="LiveId" clId="{205024FF-B2A8-4379-A5DE-190A6A11092C}" dt="2019-07-21T22:03:55.163" v="252" actId="1076"/>
          <ac:spMkLst>
            <pc:docMk/>
            <pc:sldMk cId="149751213" sldId="625"/>
            <ac:spMk id="6" creationId="{5A029062-0B40-4469-A9C2-00C47831E7F0}"/>
          </ac:spMkLst>
        </pc:spChg>
        <pc:spChg chg="mod">
          <ac:chgData name="edwin landivar" userId="ae2ac59f40d9f62d" providerId="LiveId" clId="{205024FF-B2A8-4379-A5DE-190A6A11092C}" dt="2019-07-23T13:05:49.479" v="358" actId="20577"/>
          <ac:spMkLst>
            <pc:docMk/>
            <pc:sldMk cId="149751213" sldId="625"/>
            <ac:spMk id="7" creationId="{B0369C6B-D18C-4CCF-81D5-91F16F2021B5}"/>
          </ac:spMkLst>
        </pc:spChg>
        <pc:picChg chg="del">
          <ac:chgData name="edwin landivar" userId="ae2ac59f40d9f62d" providerId="LiveId" clId="{205024FF-B2A8-4379-A5DE-190A6A11092C}" dt="2019-07-21T22:01:48.748" v="242" actId="478"/>
          <ac:picMkLst>
            <pc:docMk/>
            <pc:sldMk cId="149751213" sldId="625"/>
            <ac:picMk id="2" creationId="{0BB1133F-2252-47E7-97E5-95782171E4DC}"/>
          </ac:picMkLst>
        </pc:picChg>
        <pc:picChg chg="add mod ord">
          <ac:chgData name="edwin landivar" userId="ae2ac59f40d9f62d" providerId="LiveId" clId="{205024FF-B2A8-4379-A5DE-190A6A11092C}" dt="2019-07-21T22:03:48.336" v="251" actId="167"/>
          <ac:picMkLst>
            <pc:docMk/>
            <pc:sldMk cId="149751213" sldId="625"/>
            <ac:picMk id="5" creationId="{3DF0F6CC-405A-4BD1-8E85-AEE4F742F003}"/>
          </ac:picMkLst>
        </pc:picChg>
      </pc:sldChg>
      <pc:sldChg chg="addSp delSp modSp modNotesTx">
        <pc:chgData name="edwin landivar" userId="ae2ac59f40d9f62d" providerId="LiveId" clId="{205024FF-B2A8-4379-A5DE-190A6A11092C}" dt="2019-07-23T15:14:39.137" v="389" actId="20577"/>
        <pc:sldMkLst>
          <pc:docMk/>
          <pc:sldMk cId="3202398856" sldId="626"/>
        </pc:sldMkLst>
        <pc:spChg chg="mod">
          <ac:chgData name="edwin landivar" userId="ae2ac59f40d9f62d" providerId="LiveId" clId="{205024FF-B2A8-4379-A5DE-190A6A11092C}" dt="2019-07-21T22:04:56.617" v="263" actId="1076"/>
          <ac:spMkLst>
            <pc:docMk/>
            <pc:sldMk cId="3202398856" sldId="626"/>
            <ac:spMk id="6" creationId="{5A029062-0B40-4469-A9C2-00C47831E7F0}"/>
          </ac:spMkLst>
        </pc:spChg>
        <pc:spChg chg="mod">
          <ac:chgData name="edwin landivar" userId="ae2ac59f40d9f62d" providerId="LiveId" clId="{205024FF-B2A8-4379-A5DE-190A6A11092C}" dt="2019-07-23T15:14:39.137" v="389" actId="20577"/>
          <ac:spMkLst>
            <pc:docMk/>
            <pc:sldMk cId="3202398856" sldId="626"/>
            <ac:spMk id="7" creationId="{B0369C6B-D18C-4CCF-81D5-91F16F2021B5}"/>
          </ac:spMkLst>
        </pc:spChg>
        <pc:picChg chg="add mod ord">
          <ac:chgData name="edwin landivar" userId="ae2ac59f40d9f62d" providerId="LiveId" clId="{205024FF-B2A8-4379-A5DE-190A6A11092C}" dt="2019-07-21T22:04:49.352" v="261" actId="167"/>
          <ac:picMkLst>
            <pc:docMk/>
            <pc:sldMk cId="3202398856" sldId="626"/>
            <ac:picMk id="3" creationId="{DA604E05-FA17-491D-9F66-39D7862BFA62}"/>
          </ac:picMkLst>
        </pc:picChg>
        <pc:picChg chg="del">
          <ac:chgData name="edwin landivar" userId="ae2ac59f40d9f62d" providerId="LiveId" clId="{205024FF-B2A8-4379-A5DE-190A6A11092C}" dt="2019-07-21T22:04:21.151" v="256" actId="478"/>
          <ac:picMkLst>
            <pc:docMk/>
            <pc:sldMk cId="3202398856" sldId="626"/>
            <ac:picMk id="8196" creationId="{57CA6951-822E-4D54-B7ED-5F840E9E0452}"/>
          </ac:picMkLst>
        </pc:picChg>
      </pc:sldChg>
      <pc:sldChg chg="addSp delSp modSp add modNotesTx">
        <pc:chgData name="edwin landivar" userId="ae2ac59f40d9f62d" providerId="LiveId" clId="{205024FF-B2A8-4379-A5DE-190A6A11092C}" dt="2019-07-21T22:09:03.570" v="301" actId="1076"/>
        <pc:sldMkLst>
          <pc:docMk/>
          <pc:sldMk cId="59725440" sldId="629"/>
        </pc:sldMkLst>
        <pc:spChg chg="mod">
          <ac:chgData name="edwin landivar" userId="ae2ac59f40d9f62d" providerId="LiveId" clId="{205024FF-B2A8-4379-A5DE-190A6A11092C}" dt="2019-07-21T22:08:26.600" v="290" actId="1076"/>
          <ac:spMkLst>
            <pc:docMk/>
            <pc:sldMk cId="59725440" sldId="629"/>
            <ac:spMk id="6" creationId="{5A029062-0B40-4469-A9C2-00C47831E7F0}"/>
          </ac:spMkLst>
        </pc:spChg>
        <pc:spChg chg="mod">
          <ac:chgData name="edwin landivar" userId="ae2ac59f40d9f62d" providerId="LiveId" clId="{205024FF-B2A8-4379-A5DE-190A6A11092C}" dt="2019-07-21T22:09:03.570" v="301" actId="1076"/>
          <ac:spMkLst>
            <pc:docMk/>
            <pc:sldMk cId="59725440" sldId="629"/>
            <ac:spMk id="7" creationId="{B0369C6B-D18C-4CCF-81D5-91F16F2021B5}"/>
          </ac:spMkLst>
        </pc:spChg>
        <pc:picChg chg="add mod">
          <ac:chgData name="edwin landivar" userId="ae2ac59f40d9f62d" providerId="LiveId" clId="{205024FF-B2A8-4379-A5DE-190A6A11092C}" dt="2019-07-21T22:08:23.743" v="289" actId="167"/>
          <ac:picMkLst>
            <pc:docMk/>
            <pc:sldMk cId="59725440" sldId="629"/>
            <ac:picMk id="7170" creationId="{4BC2DB41-5956-4BF1-BF65-6AD714B76EAF}"/>
          </ac:picMkLst>
        </pc:picChg>
        <pc:picChg chg="del">
          <ac:chgData name="edwin landivar" userId="ae2ac59f40d9f62d" providerId="LiveId" clId="{205024FF-B2A8-4379-A5DE-190A6A11092C}" dt="2019-07-21T22:08:05.221" v="283" actId="478"/>
          <ac:picMkLst>
            <pc:docMk/>
            <pc:sldMk cId="59725440" sldId="629"/>
            <ac:picMk id="8196" creationId="{57CA6951-822E-4D54-B7ED-5F840E9E0452}"/>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02.08.2019</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All injuries need to be reported, no matter how small. Not only does it protect you, but it also protects the company as a whole by possibly preventing a first aid injury developing into an OSHA recordable. Something minor in nature can develop into something more serious. Lessons can be learned from minor injuries, to prevent other injuries occurring in the future.</a:t>
            </a:r>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Injury, Illness and Incident Reporting</a:t>
            </a: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Whenever, there is a workplace accident or illness, or a close call / near miss is experienced, the situation must be reported. Often times many of these incidents, especially first aid type of injuries are not reported. Injuries / illnesses / close calls are not reported for a variety of reasons.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There is a myriad of reasons why incidents involving properly damage, near misses, spills, illnesses and injuries go unreported.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Pride – people do not want to admit their mistakes to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Fear the outcome from sharing what occurred with a supervisor.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Fear from being afraid of being disciplined.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others may think or fear the repercussions from the incident.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energy it takes to do the paperwork.</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algn="just"/>
            <a:r>
              <a:rPr lang="en-US" dirty="0">
                <a:solidFill>
                  <a:schemeClr val="bg2"/>
                </a:solidFill>
              </a:rPr>
              <a:t>With injuries, even minor ones it is important to get them looked at by a supervisor or safety representative. While many injuries such as a small cut, or insect sting, may not seen like a big deal, can turn into a big one.</a:t>
            </a:r>
          </a:p>
          <a:p>
            <a:pPr algn="just"/>
            <a:r>
              <a:rPr lang="en-US" b="1" dirty="0">
                <a:solidFill>
                  <a:schemeClr val="bg2"/>
                </a:solidFill>
              </a:rPr>
              <a:t>Example:</a:t>
            </a:r>
          </a:p>
          <a:p>
            <a:pPr algn="just"/>
            <a:r>
              <a:rPr lang="en-US" dirty="0">
                <a:solidFill>
                  <a:schemeClr val="bg2"/>
                </a:solidFill>
              </a:rPr>
              <a:t>You are bit by some type of insect on a Friday afternoon at work but decide not to tell anyone. You go home and within a few hours you can see the bite area is swelling up. You also notice you have hives. You have trouble breathing.</a:t>
            </a:r>
          </a:p>
          <a:p>
            <a:pPr algn="just"/>
            <a:r>
              <a:rPr lang="en-US" dirty="0">
                <a:solidFill>
                  <a:schemeClr val="bg2"/>
                </a:solidFill>
              </a:rPr>
              <a:t>You realize you need medical attention because you can see you are having an allergic reaction.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r>
              <a:rPr lang="en-US" sz="1200" kern="1200" dirty="0">
                <a:solidFill>
                  <a:schemeClr val="tx1"/>
                </a:solidFill>
                <a:effectLst/>
                <a:latin typeface="+mn-lt"/>
                <a:ea typeface="+mn-ea"/>
                <a:cs typeface="+mn-cs"/>
              </a:rPr>
              <a:t>You tell the doctor what happened at work beyond first aid. It is an OSHA recordable injury. Since the injury was not immediately reported at work, there are problems. </a:t>
            </a:r>
          </a:p>
          <a:p>
            <a:pPr marL="228600" indent="-228600">
              <a:buFont typeface="+mj-lt"/>
              <a:buAutoNum type="arabicPeriod"/>
            </a:pPr>
            <a:r>
              <a:rPr lang="en-US" sz="1200" kern="1200" dirty="0">
                <a:solidFill>
                  <a:schemeClr val="tx1"/>
                </a:solidFill>
                <a:effectLst/>
                <a:latin typeface="+mn-lt"/>
                <a:ea typeface="+mn-ea"/>
                <a:cs typeface="+mn-cs"/>
              </a:rPr>
              <a:t>There is no record or witness to it happening at work which could raise concern by the employer whether or not the injury occurred at work. This may end up in a drawn out dispute since there have been many people in the past who have faked or had injuries off the job, but stated it occurred at work in an attempt for it to be paid through worker’s compensation.</a:t>
            </a:r>
          </a:p>
          <a:p>
            <a:pPr marL="228600" indent="-228600">
              <a:buFont typeface="+mj-lt"/>
              <a:buAutoNum type="arabicPeriod"/>
            </a:pPr>
            <a:r>
              <a:rPr lang="en-US" sz="1200" kern="1200" dirty="0">
                <a:solidFill>
                  <a:schemeClr val="tx1"/>
                </a:solidFill>
                <a:effectLst/>
                <a:latin typeface="+mn-lt"/>
                <a:ea typeface="+mn-ea"/>
                <a:cs typeface="+mn-cs"/>
              </a:rPr>
              <a:t>If the injury was reported immediately someone may have been able to recognize that it may develop into an allergic reaction. There could have been </a:t>
            </a:r>
            <a:r>
              <a:rPr lang="en-US" sz="1200" b="1" u="none" strike="noStrike" kern="1200" dirty="0">
                <a:solidFill>
                  <a:schemeClr val="tx1"/>
                </a:solidFill>
                <a:effectLst/>
                <a:latin typeface="+mn-lt"/>
                <a:ea typeface="+mn-ea"/>
                <a:cs typeface="+mn-cs"/>
              </a:rPr>
              <a:t>options for first aid instead of medical treatment</a:t>
            </a:r>
            <a:r>
              <a:rPr lang="en-US" sz="1200" kern="1200" dirty="0">
                <a:solidFill>
                  <a:schemeClr val="tx1"/>
                </a:solidFill>
                <a:effectLst/>
                <a:latin typeface="+mn-lt"/>
                <a:ea typeface="+mn-ea"/>
                <a:cs typeface="+mn-cs"/>
              </a:rPr>
              <a:t> to treat the issue before it worsened which would have saved you a trip to the hospital and the company an OSHA recordable.</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kern="1200" dirty="0">
                <a:solidFill>
                  <a:schemeClr val="tx1"/>
                </a:solidFill>
                <a:effectLst/>
                <a:latin typeface="+mn-lt"/>
                <a:ea typeface="+mn-ea"/>
                <a:cs typeface="+mn-cs"/>
              </a:rPr>
              <a:t>Most workplace injuries and illnesses are </a:t>
            </a:r>
            <a:r>
              <a:rPr lang="en-US" sz="1200" b="1" kern="1200" dirty="0">
                <a:solidFill>
                  <a:schemeClr val="tx1"/>
                </a:solidFill>
                <a:effectLst/>
                <a:latin typeface="+mn-lt"/>
                <a:ea typeface="+mn-ea"/>
                <a:cs typeface="+mn-cs"/>
              </a:rPr>
              <a:t>PREVENTABLE</a:t>
            </a:r>
            <a:r>
              <a:rPr lang="en-US" sz="1200" kern="1200" dirty="0">
                <a:solidFill>
                  <a:schemeClr val="tx1"/>
                </a:solidFill>
                <a:effectLst/>
                <a:latin typeface="+mn-lt"/>
                <a:ea typeface="+mn-ea"/>
                <a:cs typeface="+mn-cs"/>
              </a:rPr>
              <a:t>. So, when a work-related injury or illness occurs, it is critical to investigate immediately why it happened. By investigating changes, corrective action can be taken to prevent it from happening again.</a:t>
            </a:r>
          </a:p>
          <a:p>
            <a:r>
              <a:rPr lang="en-US" sz="1200" b="1" kern="1200" dirty="0">
                <a:solidFill>
                  <a:schemeClr val="tx1"/>
                </a:solidFill>
                <a:effectLst/>
                <a:latin typeface="+mn-lt"/>
                <a:ea typeface="+mn-ea"/>
                <a:cs typeface="+mn-cs"/>
              </a:rPr>
              <a:t>Purpose of investigation: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to play the “blame game” but to identify factors which can then be controlled.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Similar incidents can be avoided in the future by identifying the factors that led to the incident and then changing the conditions or actions.</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Investigatory protocol: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Basic facts (who, what, when and where) of the incident that resulted in injury are reviewed to determine the “Why” and “How” to prevent the incident from happening again.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information desired from the investigation is shared only with those on a need – to – know basis while maintaining worker confidentiality.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273322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TRENDS / TRACKING OF WORKPLACE INJURY AND ILLNESS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Summaries of work – related injuries and illnesses help identify trends and stabilize processes to prevent recurrence.</a:t>
            </a:r>
          </a:p>
          <a:p>
            <a:r>
              <a:rPr lang="en-US" sz="1200" kern="1200" dirty="0">
                <a:solidFill>
                  <a:schemeClr val="tx1"/>
                </a:solidFill>
                <a:effectLst/>
                <a:latin typeface="+mn-lt"/>
                <a:ea typeface="+mn-ea"/>
                <a:cs typeface="+mn-cs"/>
              </a:rPr>
              <a:t>The trends identify unhealthy behavior or hazardous conditions by TRACKING work – related injuries and illnesses. Information so gained targets occupational health and safety education activities to prevent future worker work – related injuries and illnesses.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The trending analysis includes: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Tracking and monitoring workplace injuries and illnesses on an on-going basis.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Determining if any trends in workplace injuries or illnesses exist and graphing those trends if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any equipment, materials, or environmental factors that may be commonly involved in workplace injury or illness incidents.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possible solutions and suggesting improvements to reduce or prevent the likelihood of future workplace injuries or illnesses.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Reviewing data for quality assurance.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Monitoring safety program leading and lagging indicators (i.e. training, workers compensation cost.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198334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id="{E05233B0-7DA0-43FE-A3C5-C3241F15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0"/>
            <a:ext cx="15392400" cy="102715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7198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7929" y="-4753"/>
            <a:ext cx="18288000" cy="10343382"/>
            <a:chOff x="-1197571" y="245720"/>
            <a:chExt cx="7617040" cy="10132502"/>
          </a:xfrm>
        </p:grpSpPr>
        <p:sp>
          <p:nvSpPr>
            <p:cNvPr id="5" name="Rectangle 4"/>
            <p:cNvSpPr/>
            <p:nvPr/>
          </p:nvSpPr>
          <p:spPr>
            <a:xfrm>
              <a:off x="-1197571" y="245720"/>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56642" y="2667251"/>
              <a:ext cx="6004997" cy="7214746"/>
            </a:xfrm>
            <a:prstGeom prst="rect">
              <a:avLst/>
            </a:prstGeom>
            <a:noFill/>
          </p:spPr>
          <p:txBody>
            <a:bodyPr wrap="square" rtlCol="0">
              <a:spAutoFit/>
            </a:bodyPr>
            <a:lstStyle/>
            <a:p>
              <a:pPr>
                <a:lnSpc>
                  <a:spcPct val="150000"/>
                </a:lnSpc>
              </a:pPr>
              <a:r>
                <a:rPr lang="en-US" sz="4000" b="1" dirty="0">
                  <a:solidFill>
                    <a:schemeClr val="bg2"/>
                  </a:solidFill>
                </a:rPr>
                <a:t>All injuries need to be reported, no matter how small. Not only does it protect you, but it also protects the company as a whole by possibly preventing a first aid injury developing into an OSHA recordable. Something minor in nature can develop into something more serious. Lessons can be learned from minor injuries, to prevent other injuries occurring in the future.</a:t>
              </a:r>
            </a:p>
            <a:p>
              <a:pPr>
                <a:lnSpc>
                  <a:spcPct val="150000"/>
                </a:lnSpc>
              </a:pPr>
              <a:endParaRPr lang="en-US" sz="40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44" y="245843"/>
            <a:ext cx="17413355" cy="53853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990600" y="511697"/>
            <a:ext cx="12496800" cy="1338828"/>
          </a:xfrm>
        </p:spPr>
        <p:txBody>
          <a:bodyPr/>
          <a:lstStyle/>
          <a:p>
            <a:r>
              <a:rPr lang="en-US" dirty="0"/>
              <a:t> Injury, Illness and Incident Reporting</a:t>
            </a:r>
            <a:br>
              <a:rPr lang="en-US" dirty="0"/>
            </a:b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2" name="Picture 6" descr="Image result for Injury, Illness and Incident Reporting safety talks">
            <a:extLst>
              <a:ext uri="{FF2B5EF4-FFF2-40B4-BE49-F238E27FC236}">
                <a16:creationId xmlns:a16="http://schemas.microsoft.com/office/drawing/2014/main" id="{60E10169-B9D2-4B67-820C-3AAC55357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2141032"/>
            <a:ext cx="8515350" cy="63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D8D2CB8E-5F48-4CA6-BE2D-349056DD7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4630400" cy="102926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8271" y="-5668"/>
            <a:ext cx="18332824"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0667999" y="0"/>
            <a:ext cx="7673789" cy="10287000"/>
            <a:chOff x="21514" y="-29135"/>
            <a:chExt cx="6400800" cy="10287000"/>
          </a:xfrm>
        </p:grpSpPr>
        <p:sp>
          <p:nvSpPr>
            <p:cNvPr id="5" name="Rectangle 4"/>
            <p:cNvSpPr/>
            <p:nvPr/>
          </p:nvSpPr>
          <p:spPr>
            <a:xfrm>
              <a:off x="21514" y="-29135"/>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02845" y="1095138"/>
              <a:ext cx="6038136"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1181390" y="3212175"/>
              <a:ext cx="4081048" cy="1951496"/>
            </a:xfrm>
            <a:prstGeom prst="rect">
              <a:avLst/>
            </a:prstGeom>
            <a:noFill/>
          </p:spPr>
          <p:txBody>
            <a:bodyPr wrap="square" rtlCol="0">
              <a:spAutoFit/>
            </a:bodyPr>
            <a:lstStyle/>
            <a:p>
              <a:pPr algn="just">
                <a:lnSpc>
                  <a:spcPct val="150000"/>
                </a:lnSpc>
              </a:pPr>
              <a:r>
                <a:rPr lang="en-US" sz="2800" dirty="0">
                  <a:solidFill>
                    <a:schemeClr val="bg2"/>
                  </a:solidFill>
                </a:rPr>
                <a:t>Workplace accident or illness, or a close call / near miss must be reported.</a:t>
              </a:r>
              <a:endParaRPr lang="en-US" dirty="0">
                <a:solidFill>
                  <a:schemeClr val="bg2"/>
                </a:solidFill>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68BEA320-5765-48C1-BB32-F93FBAE5C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879"/>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0" y="-32879"/>
            <a:ext cx="185166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86829" y="-32879"/>
            <a:ext cx="8680118" cy="10287000"/>
            <a:chOff x="-6418735" y="-374073"/>
            <a:chExt cx="6198421" cy="10287000"/>
          </a:xfrm>
        </p:grpSpPr>
        <p:sp>
          <p:nvSpPr>
            <p:cNvPr id="9" name="Rectangle 4">
              <a:extLst>
                <a:ext uri="{FF2B5EF4-FFF2-40B4-BE49-F238E27FC236}">
                  <a16:creationId xmlns:a16="http://schemas.microsoft.com/office/drawing/2014/main" id="{B785FD58-7E78-41DD-B8F9-95CAC72BE8C1}"/>
                </a:ext>
              </a:extLst>
            </p:cNvPr>
            <p:cNvSpPr/>
            <p:nvPr/>
          </p:nvSpPr>
          <p:spPr>
            <a:xfrm>
              <a:off x="-6418735" y="-374073"/>
              <a:ext cx="6198421"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0" name="TextBox 6">
              <a:extLst>
                <a:ext uri="{FF2B5EF4-FFF2-40B4-BE49-F238E27FC236}">
                  <a16:creationId xmlns:a16="http://schemas.microsoft.com/office/drawing/2014/main" id="{B79F5B80-9173-4780-8ABB-39C0302D06F1}"/>
                </a:ext>
              </a:extLst>
            </p:cNvPr>
            <p:cNvSpPr txBox="1"/>
            <p:nvPr/>
          </p:nvSpPr>
          <p:spPr>
            <a:xfrm>
              <a:off x="-6256327" y="294027"/>
              <a:ext cx="5873605" cy="110799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6249925" y="2795443"/>
              <a:ext cx="5889795" cy="4378058"/>
            </a:xfrm>
            <a:prstGeom prst="rect">
              <a:avLst/>
            </a:prstGeom>
            <a:noFill/>
          </p:spPr>
          <p:txBody>
            <a:bodyPr wrap="square" rtlCol="0">
              <a:spAutoFit/>
            </a:bodyPr>
            <a:lstStyle/>
            <a:p>
              <a:pPr algn="just"/>
              <a:r>
                <a:rPr lang="en-US" dirty="0">
                  <a:solidFill>
                    <a:schemeClr val="bg2"/>
                  </a:solidFill>
                </a:rPr>
                <a:t>Why incidents involving properly damage, near misses, spills, illnesses and injuries go unreported.</a:t>
              </a:r>
            </a:p>
            <a:p>
              <a:pPr marL="457200" lvl="0" indent="-457200" algn="just">
                <a:buFont typeface="Arial" panose="020B0604020202020204" pitchFamily="34" charset="0"/>
                <a:buChar char="•"/>
              </a:pPr>
              <a:r>
                <a:rPr lang="en-US" dirty="0">
                  <a:solidFill>
                    <a:schemeClr val="bg2"/>
                  </a:solidFill>
                </a:rPr>
                <a:t>Pride – people do not want to admit their mistakes to others.</a:t>
              </a:r>
            </a:p>
            <a:p>
              <a:pPr marL="457200" lvl="0" indent="-457200" algn="just">
                <a:buFont typeface="Arial" panose="020B0604020202020204" pitchFamily="34" charset="0"/>
                <a:buChar char="•"/>
              </a:pPr>
              <a:r>
                <a:rPr lang="en-US" dirty="0">
                  <a:solidFill>
                    <a:schemeClr val="bg2"/>
                  </a:solidFill>
                </a:rPr>
                <a:t>Fear the outcome from sharing what occurred with a supervisor.</a:t>
              </a:r>
            </a:p>
            <a:p>
              <a:pPr marL="457200" lvl="0" indent="-457200" algn="just">
                <a:buFont typeface="Arial" panose="020B0604020202020204" pitchFamily="34" charset="0"/>
                <a:buChar char="•"/>
              </a:pPr>
              <a:r>
                <a:rPr lang="en-US" dirty="0">
                  <a:solidFill>
                    <a:schemeClr val="bg2"/>
                  </a:solidFill>
                </a:rPr>
                <a:t>Fear from being afraid of being disciplined.</a:t>
              </a:r>
            </a:p>
            <a:p>
              <a:pPr marL="457200" lvl="0" indent="-457200" algn="just">
                <a:buFont typeface="Arial" panose="020B0604020202020204" pitchFamily="34" charset="0"/>
                <a:buChar char="•"/>
              </a:pPr>
              <a:r>
                <a:rPr lang="en-US" dirty="0">
                  <a:solidFill>
                    <a:schemeClr val="bg2"/>
                  </a:solidFill>
                </a:rPr>
                <a:t>What others may think.</a:t>
              </a:r>
            </a:p>
            <a:p>
              <a:pPr marL="457200" lvl="0" indent="-457200" algn="just">
                <a:buFont typeface="Arial" panose="020B0604020202020204" pitchFamily="34" charset="0"/>
                <a:buChar char="•"/>
              </a:pPr>
              <a:r>
                <a:rPr lang="en-US" dirty="0">
                  <a:solidFill>
                    <a:schemeClr val="bg2"/>
                  </a:solidFill>
                </a:rPr>
                <a:t>The </a:t>
              </a:r>
              <a:r>
                <a:rPr lang="en-US">
                  <a:solidFill>
                    <a:schemeClr val="bg2"/>
                  </a:solidFill>
                </a:rPr>
                <a:t>energy to </a:t>
              </a:r>
              <a:r>
                <a:rPr lang="en-US" dirty="0">
                  <a:solidFill>
                    <a:schemeClr val="bg2"/>
                  </a:solidFill>
                </a:rPr>
                <a:t>do the paperwork.</a:t>
              </a:r>
            </a:p>
            <a:p>
              <a:pPr algn="just">
                <a:lnSpc>
                  <a:spcPct val="150000"/>
                </a:lnSpc>
              </a:pPr>
              <a:endParaRPr lang="en-US" dirty="0">
                <a:solidFill>
                  <a:schemeClr val="bg2"/>
                </a:solidFill>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inor injuries in the workplace">
            <a:extLst>
              <a:ext uri="{FF2B5EF4-FFF2-40B4-BE49-F238E27FC236}">
                <a16:creationId xmlns:a16="http://schemas.microsoft.com/office/drawing/2014/main" id="{8925F524-3BF8-4B79-B743-8E91F2564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39" y="-31054"/>
            <a:ext cx="16504161" cy="103180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6655"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945638" y="4610100"/>
            <a:ext cx="16504162" cy="50013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lnSpc>
                <a:spcPct val="150000"/>
              </a:lnSpc>
            </a:pPr>
            <a:r>
              <a:rPr lang="en-US" dirty="0">
                <a:solidFill>
                  <a:schemeClr val="bg2"/>
                </a:solidFill>
              </a:rPr>
              <a:t>With injuries, even minor ones it is important to get them looked at by a supervisor or safety representative. While many injuries such as a small cut, or insect sting, may not seen like a big deal, can turn into a big one.</a:t>
            </a:r>
          </a:p>
          <a:p>
            <a:pPr algn="just">
              <a:lnSpc>
                <a:spcPct val="150000"/>
              </a:lnSpc>
            </a:pPr>
            <a:r>
              <a:rPr lang="en-US" b="1" dirty="0">
                <a:solidFill>
                  <a:schemeClr val="bg2"/>
                </a:solidFill>
              </a:rPr>
              <a:t>Example:</a:t>
            </a:r>
          </a:p>
          <a:p>
            <a:pPr algn="just">
              <a:lnSpc>
                <a:spcPct val="150000"/>
              </a:lnSpc>
            </a:pPr>
            <a:r>
              <a:rPr lang="en-US" dirty="0">
                <a:solidFill>
                  <a:schemeClr val="bg2"/>
                </a:solidFill>
              </a:rPr>
              <a:t>You are bit by some type of insect on a Friday afternoon at work but decide not to tell anyone. You go home and within a few hours you can see the bite area is swelling up. You have hives. You have trouble breathing.</a:t>
            </a:r>
          </a:p>
          <a:p>
            <a:pPr algn="just">
              <a:lnSpc>
                <a:spcPct val="150000"/>
              </a:lnSpc>
            </a:pPr>
            <a:r>
              <a:rPr lang="en-US" dirty="0">
                <a:solidFill>
                  <a:schemeClr val="bg2"/>
                </a:solidFill>
              </a:rPr>
              <a:t>You realize you need medical attention because you are having an allergic reaction.</a:t>
            </a:r>
          </a:p>
        </p:txBody>
      </p:sp>
      <p:sp>
        <p:nvSpPr>
          <p:cNvPr id="10" name="TextBox 6">
            <a:extLst>
              <a:ext uri="{FF2B5EF4-FFF2-40B4-BE49-F238E27FC236}">
                <a16:creationId xmlns:a16="http://schemas.microsoft.com/office/drawing/2014/main" id="{8ACD94A3-D800-4DFE-AD06-51AA398BB727}"/>
              </a:ext>
            </a:extLst>
          </p:cNvPr>
          <p:cNvSpPr txBox="1"/>
          <p:nvPr/>
        </p:nvSpPr>
        <p:spPr>
          <a:xfrm>
            <a:off x="945640" y="246190"/>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 construction worker telling a doctor his injury">
            <a:extLst>
              <a:ext uri="{FF2B5EF4-FFF2-40B4-BE49-F238E27FC236}">
                <a16:creationId xmlns:a16="http://schemas.microsoft.com/office/drawing/2014/main" id="{C73A3D10-7332-45E7-900D-89CBB1FEE4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94"/>
          <a:stretch/>
        </p:blipFill>
        <p:spPr bwMode="auto">
          <a:xfrm>
            <a:off x="18427" y="203599"/>
            <a:ext cx="18296716" cy="100766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8716" y="672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266700" y="5136776"/>
            <a:ext cx="17754600" cy="46060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You tell the doctor what happened at work beyond first aid. It is an OSHA recordable injury. Since the injury was not immediately reported at work, there are problems. </a:t>
            </a:r>
          </a:p>
          <a:p>
            <a:pPr marL="514350" indent="-514350">
              <a:lnSpc>
                <a:spcPct val="150000"/>
              </a:lnSpc>
              <a:buFont typeface="+mj-lt"/>
              <a:buAutoNum type="arabicPeriod"/>
            </a:pPr>
            <a:r>
              <a:rPr lang="en-US" dirty="0"/>
              <a:t>There is no record or witness to it happening at work which could raise concern by the employer whether or not the injury occurred at work. This may end up in a drawn-out dispute.</a:t>
            </a:r>
          </a:p>
          <a:p>
            <a:pPr marL="514350" indent="-514350">
              <a:lnSpc>
                <a:spcPct val="150000"/>
              </a:lnSpc>
              <a:buFont typeface="+mj-lt"/>
              <a:buAutoNum type="arabicPeriod"/>
            </a:pPr>
            <a:r>
              <a:rPr lang="en-US" dirty="0"/>
              <a:t>If the injury was reported immediately someone may have been able to recognize that it may develop into an allergic reaction. There could have been </a:t>
            </a:r>
            <a:r>
              <a:rPr lang="en-US" b="1" dirty="0"/>
              <a:t>options for first aid instead of medical treatment</a:t>
            </a:r>
            <a:r>
              <a:rPr lang="en-US" dirty="0"/>
              <a:t> to treat the issue before it worsened.</a:t>
            </a:r>
          </a:p>
          <a:p>
            <a:pPr algn="just">
              <a:lnSpc>
                <a:spcPct val="150000"/>
              </a:lnSpc>
            </a:pPr>
            <a:endParaRPr lang="es-EC" sz="2800" b="1" dirty="0">
              <a:solidFill>
                <a:schemeClr val="bg2"/>
              </a:solidFill>
            </a:endParaRPr>
          </a:p>
        </p:txBody>
      </p:sp>
      <p:sp>
        <p:nvSpPr>
          <p:cNvPr id="9" name="TextBox 6">
            <a:extLst>
              <a:ext uri="{FF2B5EF4-FFF2-40B4-BE49-F238E27FC236}">
                <a16:creationId xmlns:a16="http://schemas.microsoft.com/office/drawing/2014/main" id="{8B04454D-5113-4FBA-9221-70B8C4C24C48}"/>
              </a:ext>
            </a:extLst>
          </p:cNvPr>
          <p:cNvSpPr txBox="1"/>
          <p:nvPr/>
        </p:nvSpPr>
        <p:spPr>
          <a:xfrm>
            <a:off x="946729" y="210323"/>
            <a:ext cx="8225254" cy="110799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the Danger?</a:t>
            </a:r>
            <a:endParaRPr lang="ru-RU" sz="6600" b="1" dirty="0">
              <a:solidFill>
                <a:schemeClr val="bg1"/>
              </a:solidFill>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 construction worker telling a doctor his injury">
            <a:extLst>
              <a:ext uri="{FF2B5EF4-FFF2-40B4-BE49-F238E27FC236}">
                <a16:creationId xmlns:a16="http://schemas.microsoft.com/office/drawing/2014/main" id="{5B341634-79EF-4311-AE9A-CD613E13F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7068799"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3447" y="-6724"/>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609600" y="107512"/>
            <a:ext cx="7073152"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09599" y="4838700"/>
            <a:ext cx="17068800" cy="43780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dirty="0"/>
              <a:t>Most workplace injuries and illnesses are </a:t>
            </a:r>
            <a:r>
              <a:rPr lang="en-US" b="1" dirty="0"/>
              <a:t>PREVENTABLE</a:t>
            </a:r>
            <a:r>
              <a:rPr lang="en-US" dirty="0"/>
              <a:t>. It is critical to investigate immediately why it happened. By investigating changes, corrective action can be taken.</a:t>
            </a:r>
          </a:p>
          <a:p>
            <a:pPr>
              <a:lnSpc>
                <a:spcPct val="150000"/>
              </a:lnSpc>
            </a:pPr>
            <a:r>
              <a:rPr lang="en-US" b="1" dirty="0"/>
              <a:t>Purpose of investigation:</a:t>
            </a:r>
            <a:endParaRPr lang="en-US" dirty="0"/>
          </a:p>
          <a:p>
            <a:pPr marL="457200" lvl="0" indent="-457200">
              <a:lnSpc>
                <a:spcPct val="150000"/>
              </a:lnSpc>
              <a:buFont typeface="Arial" panose="020B0604020202020204" pitchFamily="34" charset="0"/>
              <a:buChar char="•"/>
            </a:pPr>
            <a:r>
              <a:rPr lang="en-US" dirty="0"/>
              <a:t>Do not  play the “blame game” but  identify factors which can then be controlled.</a:t>
            </a:r>
          </a:p>
          <a:p>
            <a:pPr marL="457200" indent="-457200">
              <a:lnSpc>
                <a:spcPct val="150000"/>
              </a:lnSpc>
              <a:buFont typeface="Arial" panose="020B0604020202020204" pitchFamily="34" charset="0"/>
              <a:buChar char="•"/>
            </a:pPr>
            <a:r>
              <a:rPr lang="en-US" b="1" dirty="0"/>
              <a:t>Investigatory protocol:</a:t>
            </a:r>
            <a:endParaRPr lang="en-US" dirty="0"/>
          </a:p>
          <a:p>
            <a:pPr marL="457200" lvl="0" indent="-457200">
              <a:lnSpc>
                <a:spcPct val="150000"/>
              </a:lnSpc>
              <a:buFont typeface="Arial" panose="020B0604020202020204" pitchFamily="34" charset="0"/>
              <a:buChar char="•"/>
            </a:pPr>
            <a:r>
              <a:rPr lang="en-US" dirty="0"/>
              <a:t>Basic facts (who, what, when and where) of the incident that resulted in injury are reviewed to determine the “Why” and “How” to prevent the incident from happening again.</a:t>
            </a: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6F1E1443-9DC5-4169-80FE-659D93E8D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171"/>
            <a:ext cx="16764000" cy="103174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35859" y="-22412"/>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a:extLst>
              <a:ext uri="{FF2B5EF4-FFF2-40B4-BE49-F238E27FC236}">
                <a16:creationId xmlns:a16="http://schemas.microsoft.com/office/drawing/2014/main" id="{B0369C6B-D18C-4CCF-81D5-91F16F2021B5}"/>
              </a:ext>
            </a:extLst>
          </p:cNvPr>
          <p:cNvSpPr txBox="1"/>
          <p:nvPr/>
        </p:nvSpPr>
        <p:spPr>
          <a:xfrm>
            <a:off x="762000" y="4457700"/>
            <a:ext cx="16764000" cy="31315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b="1" dirty="0"/>
              <a:t>TRENDS / TRACKING OF WORKPLACE INJURY AND ILLNESS</a:t>
            </a:r>
            <a:endParaRPr lang="en-US" dirty="0"/>
          </a:p>
          <a:p>
            <a:pPr>
              <a:lnSpc>
                <a:spcPct val="150000"/>
              </a:lnSpc>
            </a:pPr>
            <a:r>
              <a:rPr lang="en-US" dirty="0"/>
              <a:t>Summaries of work – related injuries and illnesses help identify trends and stabilize processes to prevent recurrence.</a:t>
            </a:r>
          </a:p>
          <a:p>
            <a:pPr>
              <a:lnSpc>
                <a:spcPct val="150000"/>
              </a:lnSpc>
            </a:pPr>
            <a:r>
              <a:rPr lang="en-US" dirty="0"/>
              <a:t>The trends identify unhealthy behavior or hazardous conditions by TRACKING work – related injuries and illnesses. </a:t>
            </a:r>
          </a:p>
        </p:txBody>
      </p:sp>
      <p:sp>
        <p:nvSpPr>
          <p:cNvPr id="12" name="Title 7"/>
          <p:cNvSpPr txBox="1">
            <a:spLocks/>
          </p:cNvSpPr>
          <p:nvPr/>
        </p:nvSpPr>
        <p:spPr>
          <a:xfrm>
            <a:off x="762000" y="775056"/>
            <a:ext cx="7739082" cy="7017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400" dirty="0">
                <a:solidFill>
                  <a:schemeClr val="bg2"/>
                </a:solidFill>
              </a:rPr>
              <a:t>How to Protect Yourself</a:t>
            </a:r>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TRENDS / TRACKING OF WORKPLACE INJURY AND ILLNESS">
            <a:extLst>
              <a:ext uri="{FF2B5EF4-FFF2-40B4-BE49-F238E27FC236}">
                <a16:creationId xmlns:a16="http://schemas.microsoft.com/office/drawing/2014/main" id="{0ECA9119-3AEF-403C-9C2C-2CEEC5255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7799424" cy="10295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22411" y="-33618"/>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22411" y="207381"/>
            <a:ext cx="8480611"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1376" y="922962"/>
            <a:ext cx="8489576" cy="93640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n-US" b="1" dirty="0"/>
              <a:t>The trending analysis includes:</a:t>
            </a:r>
            <a:endParaRPr lang="en-US" dirty="0"/>
          </a:p>
          <a:p>
            <a:pPr marL="457200" lvl="0" indent="-457200" algn="just">
              <a:lnSpc>
                <a:spcPct val="150000"/>
              </a:lnSpc>
              <a:buFont typeface="Arial" panose="020B0604020202020204" pitchFamily="34" charset="0"/>
              <a:buChar char="•"/>
            </a:pPr>
            <a:r>
              <a:rPr lang="en-US" dirty="0"/>
              <a:t>Tracking and monitoring workplace injuries and illnesses on an on-going basis.</a:t>
            </a:r>
          </a:p>
          <a:p>
            <a:pPr marL="457200" lvl="0" indent="-457200" algn="just">
              <a:lnSpc>
                <a:spcPct val="150000"/>
              </a:lnSpc>
              <a:buFont typeface="Arial" panose="020B0604020202020204" pitchFamily="34" charset="0"/>
              <a:buChar char="•"/>
            </a:pPr>
            <a:r>
              <a:rPr lang="en-US" dirty="0"/>
              <a:t>Determining if any trends in workplace injuries or illnesses exist and graphing those trends if possible.</a:t>
            </a:r>
          </a:p>
          <a:p>
            <a:pPr marL="457200" lvl="0" indent="-457200" algn="just">
              <a:lnSpc>
                <a:spcPct val="150000"/>
              </a:lnSpc>
              <a:buFont typeface="Arial" panose="020B0604020202020204" pitchFamily="34" charset="0"/>
              <a:buChar char="•"/>
            </a:pPr>
            <a:r>
              <a:rPr lang="en-US" dirty="0"/>
              <a:t>Identifying any equipment, materials, or environmental factors that may be commonly involved in workplace injury or illness incidents.</a:t>
            </a:r>
          </a:p>
          <a:p>
            <a:pPr marL="457200" lvl="0" indent="-457200" algn="just">
              <a:lnSpc>
                <a:spcPct val="150000"/>
              </a:lnSpc>
              <a:buFont typeface="Arial" panose="020B0604020202020204" pitchFamily="34" charset="0"/>
              <a:buChar char="•"/>
            </a:pPr>
            <a:r>
              <a:rPr lang="en-US" dirty="0"/>
              <a:t>Identifying possible solutions and suggesting improvements to reduce or prevent the likelihood of future workplace injuries or illnesses.</a:t>
            </a:r>
          </a:p>
          <a:p>
            <a:pPr marL="457200" lvl="0" indent="-457200" algn="just">
              <a:lnSpc>
                <a:spcPct val="150000"/>
              </a:lnSpc>
              <a:buFont typeface="Arial" panose="020B0604020202020204" pitchFamily="34" charset="0"/>
              <a:buChar char="•"/>
            </a:pPr>
            <a:r>
              <a:rPr lang="en-US" dirty="0"/>
              <a:t>Reviewing data for quality assurance.</a:t>
            </a:r>
          </a:p>
          <a:p>
            <a:pPr marL="457200" lvl="0" indent="-457200" algn="just">
              <a:lnSpc>
                <a:spcPct val="150000"/>
              </a:lnSpc>
              <a:buFont typeface="Arial" panose="020B0604020202020204" pitchFamily="34" charset="0"/>
              <a:buChar char="•"/>
            </a:pPr>
            <a:r>
              <a:rPr lang="en-US" dirty="0"/>
              <a:t>Monitoring safety program leading and lagging indicators (i.e. training, workers compensation cost.</a:t>
            </a:r>
          </a:p>
        </p:txBody>
      </p:sp>
    </p:spTree>
    <p:extLst>
      <p:ext uri="{BB962C8B-B14F-4D97-AF65-F5344CB8AC3E}">
        <p14:creationId xmlns:p14="http://schemas.microsoft.com/office/powerpoint/2010/main" val="59725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9686</TotalTime>
  <Words>1447</Words>
  <Application>Microsoft Office PowerPoint</Application>
  <PresentationFormat>Personalizado</PresentationFormat>
  <Paragraphs>92</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10</vt:i4>
      </vt:variant>
    </vt:vector>
  </HeadingPairs>
  <TitlesOfParts>
    <vt:vector size="17" baseType="lpstr">
      <vt:lpstr>Arial</vt:lpstr>
      <vt:lpstr>Calibri</vt:lpstr>
      <vt:lpstr>Roboto</vt:lpstr>
      <vt:lpstr>GENARAL LAYOUTS</vt:lpstr>
      <vt:lpstr>TEAM SLIDES</vt:lpstr>
      <vt:lpstr>SLIDES WITH IMAGES</vt:lpstr>
      <vt:lpstr>PORTFOLIO</vt:lpstr>
      <vt:lpstr>Presentación de PowerPoint</vt:lpstr>
      <vt:lpstr> Injury, Illness and Incident Reporting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HP</cp:lastModifiedBy>
  <cp:revision>1059</cp:revision>
  <cp:lastPrinted>2019-08-02T13:52:28Z</cp:lastPrinted>
  <dcterms:created xsi:type="dcterms:W3CDTF">2015-01-20T11:47:48Z</dcterms:created>
  <dcterms:modified xsi:type="dcterms:W3CDTF">2019-08-02T13:52:50Z</dcterms:modified>
</cp:coreProperties>
</file>