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6"/>
  </p:notesMasterIdLst>
  <p:sldIdLst>
    <p:sldId id="269" r:id="rId5"/>
    <p:sldId id="606" r:id="rId6"/>
    <p:sldId id="613" r:id="rId7"/>
    <p:sldId id="614" r:id="rId8"/>
    <p:sldId id="625" r:id="rId9"/>
    <p:sldId id="626" r:id="rId10"/>
    <p:sldId id="627" r:id="rId11"/>
    <p:sldId id="628" r:id="rId12"/>
    <p:sldId id="629" r:id="rId13"/>
    <p:sldId id="630" r:id="rId14"/>
    <p:sldId id="622" r:id="rId15"/>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73418" autoAdjust="0"/>
  </p:normalViewPr>
  <p:slideViewPr>
    <p:cSldViewPr>
      <p:cViewPr varScale="1">
        <p:scale>
          <a:sx n="37" d="100"/>
          <a:sy n="37" d="100"/>
        </p:scale>
        <p:origin x="1518" y="18"/>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20:40:09.881" v="287" actId="20577"/>
        <pc:sldMkLst>
          <pc:docMk/>
          <pc:sldMk cId="1479977622" sldId="614"/>
        </pc:sldMkLst>
        <pc:spChg chg="mod">
          <ac:chgData name="edwin landivar" userId="ae2ac59f40d9f62d" providerId="LiveId" clId="{255A3AE5-D379-4F3F-B1E4-2329336303F6}" dt="2019-07-23T17:58:31.885" v="63" actId="14100"/>
          <ac:spMkLst>
            <pc:docMk/>
            <pc:sldMk cId="1479977622" sldId="614"/>
            <ac:spMk id="9" creationId="{B785FD58-7E78-41DD-B8F9-95CAC72BE8C1}"/>
          </ac:spMkLst>
        </pc:spChg>
        <pc:spChg chg="mod">
          <ac:chgData name="edwin landivar" userId="ae2ac59f40d9f62d" providerId="LiveId" clId="{255A3AE5-D379-4F3F-B1E4-2329336303F6}" dt="2019-07-23T17:58:38.061" v="64" actId="1076"/>
          <ac:spMkLst>
            <pc:docMk/>
            <pc:sldMk cId="1479977622" sldId="614"/>
            <ac:spMk id="10" creationId="{B79F5B80-9173-4780-8ABB-39C0302D06F1}"/>
          </ac:spMkLst>
        </pc:spChg>
        <pc:spChg chg="mod">
          <ac:chgData name="edwin landivar" userId="ae2ac59f40d9f62d" providerId="LiveId" clId="{255A3AE5-D379-4F3F-B1E4-2329336303F6}" dt="2019-07-23T17:57:59.109" v="57" actId="1076"/>
          <ac:spMkLst>
            <pc:docMk/>
            <pc:sldMk cId="1479977622" sldId="614"/>
            <ac:spMk id="11" creationId="{5C0431FB-EEE5-4DAD-9396-1B2799383766}"/>
          </ac:spMkLst>
        </pc:spChg>
        <pc:spChg chg="mod">
          <ac:chgData name="edwin landivar" userId="ae2ac59f40d9f62d" providerId="LiveId" clId="{255A3AE5-D379-4F3F-B1E4-2329336303F6}" dt="2019-07-23T20:40:09.881" v="287" actId="20577"/>
          <ac:spMkLst>
            <pc:docMk/>
            <pc:sldMk cId="1479977622" sldId="614"/>
            <ac:spMk id="12" creationId="{FDA60557-BA79-460F-BF5F-4FA86BF69E8D}"/>
          </ac:spMkLst>
        </pc:spChg>
        <pc:grpChg chg="mod">
          <ac:chgData name="edwin landivar" userId="ae2ac59f40d9f62d" providerId="LiveId" clId="{255A3AE5-D379-4F3F-B1E4-2329336303F6}" dt="2019-07-23T17:55:46.807" v="48" actId="1076"/>
          <ac:grpSpMkLst>
            <pc:docMk/>
            <pc:sldMk cId="1479977622" sldId="614"/>
            <ac:grpSpMk id="7" creationId="{6A2EE282-3F0E-48E3-8A4C-4C198B8FBCBE}"/>
          </ac:grpSpMkLst>
        </pc:grpChg>
        <pc:picChg chg="del">
          <ac:chgData name="edwin landivar" userId="ae2ac59f40d9f62d" providerId="LiveId" clId="{255A3AE5-D379-4F3F-B1E4-2329336303F6}" dt="2019-07-23T17:55:54.517" v="51" actId="478"/>
          <ac:picMkLst>
            <pc:docMk/>
            <pc:sldMk cId="1479977622" sldId="614"/>
            <ac:picMk id="2050" creationId="{CDE955DB-1957-49DA-9ACF-B00246E75DFF}"/>
          </ac:picMkLst>
        </pc:picChg>
        <pc:picChg chg="add mod">
          <ac:chgData name="edwin landivar" userId="ae2ac59f40d9f62d" providerId="LiveId" clId="{255A3AE5-D379-4F3F-B1E4-2329336303F6}" dt="2019-07-23T17:57:52.482" v="56" actId="167"/>
          <ac:picMkLst>
            <pc:docMk/>
            <pc:sldMk cId="1479977622" sldId="614"/>
            <ac:picMk id="3074" creationId="{C97BF0F5-EF99-4F85-A48F-D630E7C6195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pc:chgData name="edwin landivar" userId="ae2ac59f40d9f62d" providerId="LiveId" clId="{255A3AE5-D379-4F3F-B1E4-2329336303F6}" dt="2019-07-23T20:26:14.381" v="201" actId="1076"/>
        <pc:sldMkLst>
          <pc:docMk/>
          <pc:sldMk cId="3593196133" sldId="627"/>
        </pc:sldMkLst>
        <pc:spChg chg="mod">
          <ac:chgData name="edwin landivar" userId="ae2ac59f40d9f62d" providerId="LiveId" clId="{255A3AE5-D379-4F3F-B1E4-2329336303F6}" dt="2019-07-23T20:25:29.693" v="195" actId="1076"/>
          <ac:spMkLst>
            <pc:docMk/>
            <pc:sldMk cId="3593196133" sldId="627"/>
            <ac:spMk id="6" creationId="{5A029062-0B40-4469-A9C2-00C47831E7F0}"/>
          </ac:spMkLst>
        </pc:spChg>
        <pc:spChg chg="mod">
          <ac:chgData name="edwin landivar" userId="ae2ac59f40d9f62d" providerId="LiveId" clId="{255A3AE5-D379-4F3F-B1E4-2329336303F6}" dt="2019-07-23T20:26:14.381" v="201" actId="1076"/>
          <ac:spMkLst>
            <pc:docMk/>
            <pc:sldMk cId="3593196133" sldId="627"/>
            <ac:spMk id="7" creationId="{B0369C6B-D18C-4CCF-81D5-91F16F2021B5}"/>
          </ac:spMkLst>
        </pc:spChg>
        <pc:picChg chg="del">
          <ac:chgData name="edwin landivar" userId="ae2ac59f40d9f62d" providerId="LiveId" clId="{255A3AE5-D379-4F3F-B1E4-2329336303F6}" dt="2019-07-23T20:18:52.031" v="181" actId="478"/>
          <ac:picMkLst>
            <pc:docMk/>
            <pc:sldMk cId="3593196133" sldId="627"/>
            <ac:picMk id="8196" creationId="{57CA6951-822E-4D54-B7ED-5F840E9E0452}"/>
          </ac:picMkLst>
        </pc:picChg>
        <pc:picChg chg="add mod">
          <ac:chgData name="edwin landivar" userId="ae2ac59f40d9f62d" providerId="LiveId" clId="{255A3AE5-D379-4F3F-B1E4-2329336303F6}" dt="2019-07-23T20:25:20.685" v="193" actId="167"/>
          <ac:picMkLst>
            <pc:docMk/>
            <pc:sldMk cId="3593196133" sldId="627"/>
            <ac:picMk id="9218" creationId="{DE64E9A0-3651-4CCA-8870-FEF1D3153AA0}"/>
          </ac:picMkLst>
        </pc:picChg>
      </pc:sldChg>
      <pc:sldChg chg="addSp delSp modSp modNotesTx">
        <pc:chgData name="edwin landivar" userId="ae2ac59f40d9f62d" providerId="LiveId" clId="{255A3AE5-D379-4F3F-B1E4-2329336303F6}" dt="2019-07-23T20:50:43.573" v="323" actId="1076"/>
        <pc:sldMkLst>
          <pc:docMk/>
          <pc:sldMk cId="1143189501" sldId="628"/>
        </pc:sldMkLst>
        <pc:spChg chg="mod">
          <ac:chgData name="edwin landivar" userId="ae2ac59f40d9f62d" providerId="LiveId" clId="{255A3AE5-D379-4F3F-B1E4-2329336303F6}" dt="2019-07-23T20:50:30.085" v="321" actId="1076"/>
          <ac:spMkLst>
            <pc:docMk/>
            <pc:sldMk cId="1143189501" sldId="628"/>
            <ac:spMk id="6" creationId="{5A029062-0B40-4469-A9C2-00C47831E7F0}"/>
          </ac:spMkLst>
        </pc:spChg>
        <pc:spChg chg="mod">
          <ac:chgData name="edwin landivar" userId="ae2ac59f40d9f62d" providerId="LiveId" clId="{255A3AE5-D379-4F3F-B1E4-2329336303F6}" dt="2019-07-23T20:50:43.573" v="323" actId="1076"/>
          <ac:spMkLst>
            <pc:docMk/>
            <pc:sldMk cId="1143189501" sldId="628"/>
            <ac:spMk id="7" creationId="{B0369C6B-D18C-4CCF-81D5-91F16F2021B5}"/>
          </ac:spMkLst>
        </pc:spChg>
        <pc:picChg chg="del mod">
          <ac:chgData name="edwin landivar" userId="ae2ac59f40d9f62d" providerId="LiveId" clId="{255A3AE5-D379-4F3F-B1E4-2329336303F6}" dt="2019-07-23T20:43:58.956" v="304" actId="478"/>
          <ac:picMkLst>
            <pc:docMk/>
            <pc:sldMk cId="1143189501" sldId="628"/>
            <ac:picMk id="3" creationId="{DA956B33-409E-48B0-B0E2-4E6F8F8A9939}"/>
          </ac:picMkLst>
        </pc:picChg>
        <pc:picChg chg="add mod">
          <ac:chgData name="edwin landivar" userId="ae2ac59f40d9f62d" providerId="LiveId" clId="{255A3AE5-D379-4F3F-B1E4-2329336303F6}" dt="2019-07-23T20:50:04.436" v="316" actId="167"/>
          <ac:picMkLst>
            <pc:docMk/>
            <pc:sldMk cId="1143189501" sldId="628"/>
            <ac:picMk id="10242" creationId="{FD06E2AF-2BEB-409D-99A7-D427A5F48478}"/>
          </ac:picMkLst>
        </pc:picChg>
      </pc:sldChg>
      <pc:sldChg chg="addSp delSp modSp modNotesTx">
        <pc:chgData name="edwin landivar" userId="ae2ac59f40d9f62d" providerId="LiveId" clId="{255A3AE5-D379-4F3F-B1E4-2329336303F6}" dt="2019-07-23T20:58:22.116" v="360" actId="1076"/>
        <pc:sldMkLst>
          <pc:docMk/>
          <pc:sldMk cId="59725440" sldId="629"/>
        </pc:sldMkLst>
        <pc:spChg chg="mod">
          <ac:chgData name="edwin landivar" userId="ae2ac59f40d9f62d" providerId="LiveId" clId="{255A3AE5-D379-4F3F-B1E4-2329336303F6}" dt="2019-07-23T20:58:22.116" v="360" actId="1076"/>
          <ac:spMkLst>
            <pc:docMk/>
            <pc:sldMk cId="59725440" sldId="629"/>
            <ac:spMk id="6" creationId="{5A029062-0B40-4469-A9C2-00C47831E7F0}"/>
          </ac:spMkLst>
        </pc:spChg>
        <pc:spChg chg="mod">
          <ac:chgData name="edwin landivar" userId="ae2ac59f40d9f62d" providerId="LiveId" clId="{255A3AE5-D379-4F3F-B1E4-2329336303F6}" dt="2019-07-23T20:57:49.700" v="356" actId="1076"/>
          <ac:spMkLst>
            <pc:docMk/>
            <pc:sldMk cId="59725440" sldId="629"/>
            <ac:spMk id="7" creationId="{B0369C6B-D18C-4CCF-81D5-91F16F2021B5}"/>
          </ac:spMkLst>
        </pc:spChg>
        <pc:spChg chg="mod">
          <ac:chgData name="edwin landivar" userId="ae2ac59f40d9f62d" providerId="LiveId" clId="{255A3AE5-D379-4F3F-B1E4-2329336303F6}" dt="2019-07-23T20:58:10.612" v="359" actId="1076"/>
          <ac:spMkLst>
            <pc:docMk/>
            <pc:sldMk cId="59725440" sldId="629"/>
            <ac:spMk id="12" creationId="{00000000-0000-0000-0000-000000000000}"/>
          </ac:spMkLst>
        </pc:spChg>
        <pc:picChg chg="del">
          <ac:chgData name="edwin landivar" userId="ae2ac59f40d9f62d" providerId="LiveId" clId="{255A3AE5-D379-4F3F-B1E4-2329336303F6}" dt="2019-07-23T20:51:47.619" v="329" actId="478"/>
          <ac:picMkLst>
            <pc:docMk/>
            <pc:sldMk cId="59725440" sldId="629"/>
            <ac:picMk id="7170" creationId="{4BC2DB41-5956-4BF1-BF65-6AD714B76EAF}"/>
          </ac:picMkLst>
        </pc:picChg>
        <pc:picChg chg="add mod">
          <ac:chgData name="edwin landivar" userId="ae2ac59f40d9f62d" providerId="LiveId" clId="{255A3AE5-D379-4F3F-B1E4-2329336303F6}" dt="2019-07-23T20:56:57.844" v="347" actId="167"/>
          <ac:picMkLst>
            <pc:docMk/>
            <pc:sldMk cId="59725440" sldId="629"/>
            <ac:picMk id="11266" creationId="{4AAA27FE-159C-4CEE-A948-F5A914ABA1BC}"/>
          </ac:picMkLst>
        </pc:picChg>
      </pc:sldChg>
      <pc:sldChg chg="addSp delSp modSp">
        <pc:chgData name="edwin landivar" userId="ae2ac59f40d9f62d" providerId="LiveId" clId="{255A3AE5-D379-4F3F-B1E4-2329336303F6}" dt="2019-07-23T21:07:58.100" v="389" actId="1076"/>
        <pc:sldMkLst>
          <pc:docMk/>
          <pc:sldMk cId="1310587365" sldId="630"/>
        </pc:sldMkLst>
        <pc:spChg chg="mod">
          <ac:chgData name="edwin landivar" userId="ae2ac59f40d9f62d" providerId="LiveId" clId="{255A3AE5-D379-4F3F-B1E4-2329336303F6}" dt="2019-07-23T21:07:48.977" v="387" actId="1076"/>
          <ac:spMkLst>
            <pc:docMk/>
            <pc:sldMk cId="1310587365" sldId="630"/>
            <ac:spMk id="6" creationId="{5A029062-0B40-4469-A9C2-00C47831E7F0}"/>
          </ac:spMkLst>
        </pc:spChg>
        <pc:spChg chg="mod">
          <ac:chgData name="edwin landivar" userId="ae2ac59f40d9f62d" providerId="LiveId" clId="{255A3AE5-D379-4F3F-B1E4-2329336303F6}" dt="2019-07-23T21:07:54.909" v="388" actId="1076"/>
          <ac:spMkLst>
            <pc:docMk/>
            <pc:sldMk cId="1310587365" sldId="630"/>
            <ac:spMk id="7" creationId="{B0369C6B-D18C-4CCF-81D5-91F16F2021B5}"/>
          </ac:spMkLst>
        </pc:spChg>
        <pc:spChg chg="mod">
          <ac:chgData name="edwin landivar" userId="ae2ac59f40d9f62d" providerId="LiveId" clId="{255A3AE5-D379-4F3F-B1E4-2329336303F6}" dt="2019-07-23T21:07:58.100" v="389" actId="1076"/>
          <ac:spMkLst>
            <pc:docMk/>
            <pc:sldMk cId="1310587365" sldId="630"/>
            <ac:spMk id="12" creationId="{00000000-0000-0000-0000-000000000000}"/>
          </ac:spMkLst>
        </pc:spChg>
        <pc:picChg chg="del">
          <ac:chgData name="edwin landivar" userId="ae2ac59f40d9f62d" providerId="LiveId" clId="{255A3AE5-D379-4F3F-B1E4-2329336303F6}" dt="2019-07-23T20:59:00.386" v="364" actId="478"/>
          <ac:picMkLst>
            <pc:docMk/>
            <pc:sldMk cId="1310587365" sldId="630"/>
            <ac:picMk id="2" creationId="{1F93652C-70FC-4D1D-98EE-573DE9BB034F}"/>
          </ac:picMkLst>
        </pc:picChg>
        <pc:picChg chg="del">
          <ac:chgData name="edwin landivar" userId="ae2ac59f40d9f62d" providerId="LiveId" clId="{255A3AE5-D379-4F3F-B1E4-2329336303F6}" dt="2019-07-23T20:59:05.721" v="366" actId="478"/>
          <ac:picMkLst>
            <pc:docMk/>
            <pc:sldMk cId="1310587365" sldId="630"/>
            <ac:picMk id="8194" creationId="{F1746E32-7358-4AB6-BB3C-AE14FE34062D}"/>
          </ac:picMkLst>
        </pc:picChg>
        <pc:picChg chg="add del mod">
          <ac:chgData name="edwin landivar" userId="ae2ac59f40d9f62d" providerId="LiveId" clId="{255A3AE5-D379-4F3F-B1E4-2329336303F6}" dt="2019-07-23T21:07:31.788" v="381"/>
          <ac:picMkLst>
            <pc:docMk/>
            <pc:sldMk cId="1310587365" sldId="630"/>
            <ac:picMk id="12290" creationId="{D92E92B2-FCBF-4FBE-81FD-F63D1652BBFA}"/>
          </ac:picMkLst>
        </pc:picChg>
        <pc:picChg chg="add mod">
          <ac:chgData name="edwin landivar" userId="ae2ac59f40d9f62d" providerId="LiveId" clId="{255A3AE5-D379-4F3F-B1E4-2329336303F6}" dt="2019-07-23T21:07:43.403" v="385" actId="167"/>
          <ac:picMkLst>
            <pc:docMk/>
            <pc:sldMk cId="1310587365" sldId="630"/>
            <ac:picMk id="12292" creationId="{788D1328-BA0C-4F1A-801F-FA2169F987D9}"/>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46:22.763" v="122" actId="1076"/>
        <pc:sldMkLst>
          <pc:docMk/>
          <pc:sldMk cId="1479977622" sldId="614"/>
        </pc:sldMkLst>
        <pc:spChg chg="mod">
          <ac:chgData name="edwin landivar" userId="ae2ac59f40d9f62d" providerId="LiveId" clId="{B621E86E-C289-4120-BC8E-DC6B50980CE6}" dt="2019-07-21T20:46:22.763" v="122" actId="1076"/>
          <ac:spMkLst>
            <pc:docMk/>
            <pc:sldMk cId="1479977622" sldId="614"/>
            <ac:spMk id="11" creationId="{5C0431FB-EEE5-4DAD-9396-1B2799383766}"/>
          </ac:spMkLst>
        </pc:spChg>
        <pc:spChg chg="mod">
          <ac:chgData name="edwin landivar" userId="ae2ac59f40d9f62d" providerId="LiveId" clId="{B621E86E-C289-4120-BC8E-DC6B50980CE6}" dt="2019-07-21T20:28:33.385" v="57" actId="6549"/>
          <ac:spMkLst>
            <pc:docMk/>
            <pc:sldMk cId="1479977622" sldId="614"/>
            <ac:spMk id="12" creationId="{FDA60557-BA79-460F-BF5F-4FA86BF69E8D}"/>
          </ac:spMkLst>
        </pc:spChg>
        <pc:grpChg chg="mod">
          <ac:chgData name="edwin landivar" userId="ae2ac59f40d9f62d" providerId="LiveId" clId="{B621E86E-C289-4120-BC8E-DC6B50980CE6}" dt="2019-07-21T20:27:16.255" v="36"/>
          <ac:grpSpMkLst>
            <pc:docMk/>
            <pc:sldMk cId="1479977622" sldId="614"/>
            <ac:grpSpMk id="7" creationId="{6A2EE282-3F0E-48E3-8A4C-4C198B8FBCBE}"/>
          </ac:grpSpMkLst>
        </pc:grpChg>
        <pc:picChg chg="del">
          <ac:chgData name="edwin landivar" userId="ae2ac59f40d9f62d" providerId="LiveId" clId="{B621E86E-C289-4120-BC8E-DC6B50980CE6}" dt="2019-07-21T20:45:44.201" v="114" actId="478"/>
          <ac:picMkLst>
            <pc:docMk/>
            <pc:sldMk cId="1479977622" sldId="614"/>
            <ac:picMk id="4" creationId="{D8CC2A63-BA8D-43C7-A086-AB919CFFD1E8}"/>
          </ac:picMkLst>
        </pc:picChg>
        <pc:picChg chg="add mod">
          <ac:chgData name="edwin landivar" userId="ae2ac59f40d9f62d" providerId="LiveId" clId="{B621E86E-C289-4120-BC8E-DC6B50980CE6}" dt="2019-07-21T20:46:13.096" v="121" actId="167"/>
          <ac:picMkLst>
            <pc:docMk/>
            <pc:sldMk cId="1479977622" sldId="614"/>
            <ac:picMk id="3074" creationId="{B47A4126-9E4F-4EB8-BC20-74F763070BA8}"/>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3T15:52:35.180" v="399" actId="20577"/>
        <pc:sldMkLst>
          <pc:docMk/>
          <pc:sldMk cId="1479977622" sldId="614"/>
        </pc:sldMkLst>
        <pc:spChg chg="mod">
          <ac:chgData name="edwin landivar" userId="ae2ac59f40d9f62d" providerId="LiveId" clId="{205024FF-B2A8-4379-A5DE-190A6A11092C}" dt="2019-07-21T21:38:13.281" v="79" actId="14100"/>
          <ac:spMkLst>
            <pc:docMk/>
            <pc:sldMk cId="1479977622" sldId="614"/>
            <ac:spMk id="9" creationId="{B785FD58-7E78-41DD-B8F9-95CAC72BE8C1}"/>
          </ac:spMkLst>
        </pc:spChg>
        <pc:spChg chg="mod">
          <ac:chgData name="edwin landivar" userId="ae2ac59f40d9f62d" providerId="LiveId" clId="{205024FF-B2A8-4379-A5DE-190A6A11092C}" dt="2019-07-21T21:42:27.289" v="87" actId="17032"/>
          <ac:spMkLst>
            <pc:docMk/>
            <pc:sldMk cId="1479977622" sldId="614"/>
            <ac:spMk id="10" creationId="{B79F5B80-9173-4780-8ABB-39C0302D06F1}"/>
          </ac:spMkLst>
        </pc:spChg>
        <pc:spChg chg="mod">
          <ac:chgData name="edwin landivar" userId="ae2ac59f40d9f62d" providerId="LiveId" clId="{205024FF-B2A8-4379-A5DE-190A6A11092C}" dt="2019-07-21T21:42:33.192" v="88" actId="1076"/>
          <ac:spMkLst>
            <pc:docMk/>
            <pc:sldMk cId="1479977622" sldId="614"/>
            <ac:spMk id="11" creationId="{5C0431FB-EEE5-4DAD-9396-1B2799383766}"/>
          </ac:spMkLst>
        </pc:spChg>
        <pc:spChg chg="mod">
          <ac:chgData name="edwin landivar" userId="ae2ac59f40d9f62d" providerId="LiveId" clId="{205024FF-B2A8-4379-A5DE-190A6A11092C}" dt="2019-07-23T15:52:35.180" v="399" actId="20577"/>
          <ac:spMkLst>
            <pc:docMk/>
            <pc:sldMk cId="1479977622" sldId="614"/>
            <ac:spMk id="12" creationId="{FDA60557-BA79-460F-BF5F-4FA86BF69E8D}"/>
          </ac:spMkLst>
        </pc:spChg>
        <pc:grpChg chg="add del mod">
          <ac:chgData name="edwin landivar" userId="ae2ac59f40d9f62d" providerId="LiveId" clId="{205024FF-B2A8-4379-A5DE-190A6A11092C}" dt="2019-07-21T21:37:53.941" v="75" actId="478"/>
          <ac:grpSpMkLst>
            <pc:docMk/>
            <pc:sldMk cId="1479977622" sldId="614"/>
            <ac:grpSpMk id="7" creationId="{6A2EE282-3F0E-48E3-8A4C-4C198B8FBCBE}"/>
          </ac:grpSpMkLst>
        </pc:grpChg>
        <pc:picChg chg="add mod">
          <ac:chgData name="edwin landivar" userId="ae2ac59f40d9f62d" providerId="LiveId" clId="{205024FF-B2A8-4379-A5DE-190A6A11092C}" dt="2019-07-21T21:42:14.663" v="86" actId="167"/>
          <ac:picMkLst>
            <pc:docMk/>
            <pc:sldMk cId="1479977622" sldId="614"/>
            <ac:picMk id="2050" creationId="{CDE955DB-1957-49DA-9ACF-B00246E75DFF}"/>
          </ac:picMkLst>
        </pc:picChg>
        <pc:picChg chg="del">
          <ac:chgData name="edwin landivar" userId="ae2ac59f40d9f62d" providerId="LiveId" clId="{205024FF-B2A8-4379-A5DE-190A6A11092C}" dt="2019-07-21T21:37:57.625" v="77" actId="478"/>
          <ac:picMkLst>
            <pc:docMk/>
            <pc:sldMk cId="1479977622" sldId="614"/>
            <ac:picMk id="3074" creationId="{B47A4126-9E4F-4EB8-BC20-74F763070BA8}"/>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modSp add">
        <pc:chgData name="edwin landivar" userId="ae2ac59f40d9f62d" providerId="LiveId" clId="{205024FF-B2A8-4379-A5DE-190A6A11092C}" dt="2019-07-23T15:15:31.082" v="396" actId="20577"/>
        <pc:sldMkLst>
          <pc:docMk/>
          <pc:sldMk cId="3593196133" sldId="627"/>
        </pc:sldMkLst>
        <pc:spChg chg="mod">
          <ac:chgData name="edwin landivar" userId="ae2ac59f40d9f62d" providerId="LiveId" clId="{205024FF-B2A8-4379-A5DE-190A6A11092C}" dt="2019-07-21T22:05:43.069" v="269" actId="1076"/>
          <ac:spMkLst>
            <pc:docMk/>
            <pc:sldMk cId="3593196133" sldId="627"/>
            <ac:spMk id="6" creationId="{5A029062-0B40-4469-A9C2-00C47831E7F0}"/>
          </ac:spMkLst>
        </pc:spChg>
        <pc:spChg chg="mod">
          <ac:chgData name="edwin landivar" userId="ae2ac59f40d9f62d" providerId="LiveId" clId="{205024FF-B2A8-4379-A5DE-190A6A11092C}" dt="2019-07-23T15:15:31.082" v="396" actId="20577"/>
          <ac:spMkLst>
            <pc:docMk/>
            <pc:sldMk cId="3593196133" sldId="627"/>
            <ac:spMk id="7" creationId="{B0369C6B-D18C-4CCF-81D5-91F16F2021B5}"/>
          </ac:spMkLst>
        </pc:spChg>
      </pc:sldChg>
      <pc:sldChg chg="addSp delSp modSp add">
        <pc:chgData name="edwin landivar" userId="ae2ac59f40d9f62d" providerId="LiveId" clId="{205024FF-B2A8-4379-A5DE-190A6A11092C}" dt="2019-07-21T22:06:50.617" v="281" actId="207"/>
        <pc:sldMkLst>
          <pc:docMk/>
          <pc:sldMk cId="1143189501" sldId="628"/>
        </pc:sldMkLst>
        <pc:spChg chg="mod">
          <ac:chgData name="edwin landivar" userId="ae2ac59f40d9f62d" providerId="LiveId" clId="{205024FF-B2A8-4379-A5DE-190A6A11092C}" dt="2019-07-21T22:05:49.921" v="270" actId="1076"/>
          <ac:spMkLst>
            <pc:docMk/>
            <pc:sldMk cId="1143189501" sldId="628"/>
            <ac:spMk id="6" creationId="{5A029062-0B40-4469-A9C2-00C47831E7F0}"/>
          </ac:spMkLst>
        </pc:spChg>
        <pc:spChg chg="mod">
          <ac:chgData name="edwin landivar" userId="ae2ac59f40d9f62d" providerId="LiveId" clId="{205024FF-B2A8-4379-A5DE-190A6A11092C}" dt="2019-07-21T22:06:29.695" v="279" actId="14100"/>
          <ac:spMkLst>
            <pc:docMk/>
            <pc:sldMk cId="1143189501" sldId="628"/>
            <ac:spMk id="7" creationId="{B0369C6B-D18C-4CCF-81D5-91F16F2021B5}"/>
          </ac:spMkLst>
        </pc:spChg>
        <pc:spChg chg="mod">
          <ac:chgData name="edwin landivar" userId="ae2ac59f40d9f62d" providerId="LiveId" clId="{205024FF-B2A8-4379-A5DE-190A6A11092C}" dt="2019-07-21T22:06:50.617" v="281" actId="207"/>
          <ac:spMkLst>
            <pc:docMk/>
            <pc:sldMk cId="1143189501" sldId="628"/>
            <ac:spMk id="12" creationId="{00000000-0000-0000-0000-000000000000}"/>
          </ac:spMkLst>
        </pc:spChg>
        <pc:picChg chg="add mod ord">
          <ac:chgData name="edwin landivar" userId="ae2ac59f40d9f62d" providerId="LiveId" clId="{205024FF-B2A8-4379-A5DE-190A6A11092C}" dt="2019-07-21T22:06:18.917" v="276" actId="167"/>
          <ac:picMkLst>
            <pc:docMk/>
            <pc:sldMk cId="1143189501" sldId="628"/>
            <ac:picMk id="3" creationId="{DA956B33-409E-48B0-B0E2-4E6F8F8A9939}"/>
          </ac:picMkLst>
        </pc:picChg>
        <pc:picChg chg="del">
          <ac:chgData name="edwin landivar" userId="ae2ac59f40d9f62d" providerId="LiveId" clId="{205024FF-B2A8-4379-A5DE-190A6A11092C}" dt="2019-07-21T22:05:51.428" v="271" actId="478"/>
          <ac:picMkLst>
            <pc:docMk/>
            <pc:sldMk cId="1143189501" sldId="628"/>
            <ac:picMk id="8196" creationId="{57CA6951-822E-4D54-B7ED-5F840E9E0452}"/>
          </ac:picMkLst>
        </pc:picChg>
      </pc:sldChg>
      <pc:sldChg chg="addSp delSp modSp add modNotesTx">
        <pc:chgData name="edwin landivar" userId="ae2ac59f40d9f62d" providerId="LiveId" clId="{205024FF-B2A8-4379-A5DE-190A6A11092C}" dt="2019-07-21T22:09:03.570" v="301" actId="1076"/>
        <pc:sldMkLst>
          <pc:docMk/>
          <pc:sldMk cId="59725440" sldId="629"/>
        </pc:sldMkLst>
        <pc:spChg chg="mod">
          <ac:chgData name="edwin landivar" userId="ae2ac59f40d9f62d" providerId="LiveId" clId="{205024FF-B2A8-4379-A5DE-190A6A11092C}" dt="2019-07-21T22:08:26.600" v="290" actId="1076"/>
          <ac:spMkLst>
            <pc:docMk/>
            <pc:sldMk cId="59725440" sldId="629"/>
            <ac:spMk id="6" creationId="{5A029062-0B40-4469-A9C2-00C47831E7F0}"/>
          </ac:spMkLst>
        </pc:spChg>
        <pc:spChg chg="mod">
          <ac:chgData name="edwin landivar" userId="ae2ac59f40d9f62d" providerId="LiveId" clId="{205024FF-B2A8-4379-A5DE-190A6A11092C}" dt="2019-07-21T22:09:03.570" v="301" actId="1076"/>
          <ac:spMkLst>
            <pc:docMk/>
            <pc:sldMk cId="59725440" sldId="629"/>
            <ac:spMk id="7" creationId="{B0369C6B-D18C-4CCF-81D5-91F16F2021B5}"/>
          </ac:spMkLst>
        </pc:spChg>
        <pc:picChg chg="add mod">
          <ac:chgData name="edwin landivar" userId="ae2ac59f40d9f62d" providerId="LiveId" clId="{205024FF-B2A8-4379-A5DE-190A6A11092C}" dt="2019-07-21T22:08:23.743" v="289" actId="167"/>
          <ac:picMkLst>
            <pc:docMk/>
            <pc:sldMk cId="59725440" sldId="629"/>
            <ac:picMk id="7170" creationId="{4BC2DB41-5956-4BF1-BF65-6AD714B76EAF}"/>
          </ac:picMkLst>
        </pc:picChg>
        <pc:picChg chg="del">
          <ac:chgData name="edwin landivar" userId="ae2ac59f40d9f62d" providerId="LiveId" clId="{205024FF-B2A8-4379-A5DE-190A6A11092C}" dt="2019-07-21T22:08:05.221" v="283" actId="478"/>
          <ac:picMkLst>
            <pc:docMk/>
            <pc:sldMk cId="59725440" sldId="629"/>
            <ac:picMk id="8196" creationId="{57CA6951-822E-4D54-B7ED-5F840E9E0452}"/>
          </ac:picMkLst>
        </pc:picChg>
      </pc:sldChg>
      <pc:sldChg chg="addSp delSp modSp add modNotesTx">
        <pc:chgData name="edwin landivar" userId="ae2ac59f40d9f62d" providerId="LiveId" clId="{205024FF-B2A8-4379-A5DE-190A6A11092C}" dt="2019-07-21T22:12:58.576" v="325" actId="1076"/>
        <pc:sldMkLst>
          <pc:docMk/>
          <pc:sldMk cId="1310587365" sldId="630"/>
        </pc:sldMkLst>
        <pc:spChg chg="mod">
          <ac:chgData name="edwin landivar" userId="ae2ac59f40d9f62d" providerId="LiveId" clId="{205024FF-B2A8-4379-A5DE-190A6A11092C}" dt="2019-07-21T22:10:51.140" v="302" actId="1076"/>
          <ac:spMkLst>
            <pc:docMk/>
            <pc:sldMk cId="1310587365" sldId="630"/>
            <ac:spMk id="6" creationId="{5A029062-0B40-4469-A9C2-00C47831E7F0}"/>
          </ac:spMkLst>
        </pc:spChg>
        <pc:spChg chg="mod">
          <ac:chgData name="edwin landivar" userId="ae2ac59f40d9f62d" providerId="LiveId" clId="{205024FF-B2A8-4379-A5DE-190A6A11092C}" dt="2019-07-21T22:12:55.298" v="324" actId="14100"/>
          <ac:spMkLst>
            <pc:docMk/>
            <pc:sldMk cId="1310587365" sldId="630"/>
            <ac:spMk id="7" creationId="{B0369C6B-D18C-4CCF-81D5-91F16F2021B5}"/>
          </ac:spMkLst>
        </pc:spChg>
        <pc:spChg chg="mod">
          <ac:chgData name="edwin landivar" userId="ae2ac59f40d9f62d" providerId="LiveId" clId="{205024FF-B2A8-4379-A5DE-190A6A11092C}" dt="2019-07-21T22:12:58.576" v="325" actId="1076"/>
          <ac:spMkLst>
            <pc:docMk/>
            <pc:sldMk cId="1310587365" sldId="630"/>
            <ac:spMk id="12" creationId="{00000000-0000-0000-0000-000000000000}"/>
          </ac:spMkLst>
        </pc:spChg>
        <pc:picChg chg="add mod">
          <ac:chgData name="edwin landivar" userId="ae2ac59f40d9f62d" providerId="LiveId" clId="{205024FF-B2A8-4379-A5DE-190A6A11092C}" dt="2019-07-21T22:12:42.653" v="319" actId="14100"/>
          <ac:picMkLst>
            <pc:docMk/>
            <pc:sldMk cId="1310587365" sldId="630"/>
            <ac:picMk id="2" creationId="{1F93652C-70FC-4D1D-98EE-573DE9BB034F}"/>
          </ac:picMkLst>
        </pc:picChg>
        <pc:picChg chg="add mod">
          <ac:chgData name="edwin landivar" userId="ae2ac59f40d9f62d" providerId="LiveId" clId="{205024FF-B2A8-4379-A5DE-190A6A11092C}" dt="2019-07-21T22:12:50.455" v="323" actId="167"/>
          <ac:picMkLst>
            <pc:docMk/>
            <pc:sldMk cId="1310587365" sldId="630"/>
            <ac:picMk id="8194" creationId="{F1746E32-7358-4AB6-BB3C-AE14FE34062D}"/>
          </ac:picMkLst>
        </pc:picChg>
        <pc:picChg chg="del">
          <ac:chgData name="edwin landivar" userId="ae2ac59f40d9f62d" providerId="LiveId" clId="{205024FF-B2A8-4379-A5DE-190A6A11092C}" dt="2019-07-21T22:10:52.566" v="303" actId="478"/>
          <ac:picMkLst>
            <pc:docMk/>
            <pc:sldMk cId="1310587365" sldId="630"/>
            <ac:picMk id="8196" creationId="{57CA6951-822E-4D54-B7ED-5F840E9E0452}"/>
          </ac:picMkLst>
        </pc:picChg>
      </pc:sldChg>
    </pc:docChg>
  </pc:docChgLst>
  <pc:docChgLst>
    <pc:chgData name="edwin landivar" userId="ae2ac59f40d9f62d" providerId="LiveId" clId="{C59F6660-1A31-4B12-B801-97FA1E8ED933}"/>
    <pc:docChg chg="undo custSel delSld modSld">
      <pc:chgData name="edwin landivar" userId="ae2ac59f40d9f62d" providerId="LiveId" clId="{C59F6660-1A31-4B12-B801-97FA1E8ED933}" dt="2019-08-02T17:45:50.176" v="535" actId="6549"/>
      <pc:docMkLst>
        <pc:docMk/>
      </pc:docMkLst>
      <pc:sldChg chg="addSp delSp modSp">
        <pc:chgData name="edwin landivar" userId="ae2ac59f40d9f62d" providerId="LiveId" clId="{C59F6660-1A31-4B12-B801-97FA1E8ED933}" dt="2019-08-02T17:09:52.765" v="432" actId="1076"/>
        <pc:sldMkLst>
          <pc:docMk/>
          <pc:sldMk cId="3378895467" sldId="606"/>
        </pc:sldMkLst>
        <pc:spChg chg="mod">
          <ac:chgData name="edwin landivar" userId="ae2ac59f40d9f62d" providerId="LiveId" clId="{C59F6660-1A31-4B12-B801-97FA1E8ED933}" dt="2019-08-02T16:14:29.743" v="7" actId="14100"/>
          <ac:spMkLst>
            <pc:docMk/>
            <pc:sldMk cId="3378895467" sldId="606"/>
            <ac:spMk id="5" creationId="{00000000-0000-0000-0000-000000000000}"/>
          </ac:spMkLst>
        </pc:spChg>
        <pc:picChg chg="add del mod">
          <ac:chgData name="edwin landivar" userId="ae2ac59f40d9f62d" providerId="LiveId" clId="{C59F6660-1A31-4B12-B801-97FA1E8ED933}" dt="2019-08-02T17:09:34.912" v="428"/>
          <ac:picMkLst>
            <pc:docMk/>
            <pc:sldMk cId="3378895467" sldId="606"/>
            <ac:picMk id="1026" creationId="{BE4C3C50-7B9D-4C0C-92CB-22B84FE08F9B}"/>
          </ac:picMkLst>
        </pc:picChg>
        <pc:picChg chg="add mod">
          <ac:chgData name="edwin landivar" userId="ae2ac59f40d9f62d" providerId="LiveId" clId="{C59F6660-1A31-4B12-B801-97FA1E8ED933}" dt="2019-08-02T17:09:52.765" v="432" actId="1076"/>
          <ac:picMkLst>
            <pc:docMk/>
            <pc:sldMk cId="3378895467" sldId="606"/>
            <ac:picMk id="1028" creationId="{18A4E05B-80A5-41E4-9737-4536C435DC51}"/>
          </ac:picMkLst>
        </pc:picChg>
        <pc:picChg chg="del mod">
          <ac:chgData name="edwin landivar" userId="ae2ac59f40d9f62d" providerId="LiveId" clId="{C59F6660-1A31-4B12-B801-97FA1E8ED933}" dt="2019-08-02T16:14:19.831" v="1" actId="478"/>
          <ac:picMkLst>
            <pc:docMk/>
            <pc:sldMk cId="3378895467" sldId="606"/>
            <ac:picMk id="1030" creationId="{A6E106B1-5264-4FA8-BBBC-D3711DD81B10}"/>
          </ac:picMkLst>
        </pc:picChg>
      </pc:sldChg>
      <pc:sldChg chg="addSp delSp modSp">
        <pc:chgData name="edwin landivar" userId="ae2ac59f40d9f62d" providerId="LiveId" clId="{C59F6660-1A31-4B12-B801-97FA1E8ED933}" dt="2019-08-02T17:08:03.717" v="419" actId="1076"/>
        <pc:sldMkLst>
          <pc:docMk/>
          <pc:sldMk cId="837056114" sldId="613"/>
        </pc:sldMkLst>
        <pc:spChg chg="mod">
          <ac:chgData name="edwin landivar" userId="ae2ac59f40d9f62d" providerId="LiveId" clId="{C59F6660-1A31-4B12-B801-97FA1E8ED933}" dt="2019-08-02T16:15:40.322" v="16" actId="1076"/>
          <ac:spMkLst>
            <pc:docMk/>
            <pc:sldMk cId="837056114" sldId="613"/>
            <ac:spMk id="7" creationId="{00000000-0000-0000-0000-000000000000}"/>
          </ac:spMkLst>
        </pc:spChg>
        <pc:spChg chg="mod">
          <ac:chgData name="edwin landivar" userId="ae2ac59f40d9f62d" providerId="LiveId" clId="{C59F6660-1A31-4B12-B801-97FA1E8ED933}" dt="2019-08-02T16:19:33.810" v="55" actId="20577"/>
          <ac:spMkLst>
            <pc:docMk/>
            <pc:sldMk cId="837056114" sldId="613"/>
            <ac:spMk id="14" creationId="{00000000-0000-0000-0000-000000000000}"/>
          </ac:spMkLst>
        </pc:spChg>
        <pc:spChg chg="mod">
          <ac:chgData name="edwin landivar" userId="ae2ac59f40d9f62d" providerId="LiveId" clId="{C59F6660-1A31-4B12-B801-97FA1E8ED933}" dt="2019-08-02T17:08:03.717" v="419" actId="1076"/>
          <ac:spMkLst>
            <pc:docMk/>
            <pc:sldMk cId="837056114" sldId="613"/>
            <ac:spMk id="15" creationId="{00000000-0000-0000-0000-000000000000}"/>
          </ac:spMkLst>
        </pc:spChg>
        <pc:grpChg chg="mod">
          <ac:chgData name="edwin landivar" userId="ae2ac59f40d9f62d" providerId="LiveId" clId="{C59F6660-1A31-4B12-B801-97FA1E8ED933}" dt="2019-08-02T16:15:16.631" v="10"/>
          <ac:grpSpMkLst>
            <pc:docMk/>
            <pc:sldMk cId="837056114" sldId="613"/>
            <ac:grpSpMk id="21" creationId="{00000000-0000-0000-0000-000000000000}"/>
          </ac:grpSpMkLst>
        </pc:grpChg>
        <pc:picChg chg="add mod">
          <ac:chgData name="edwin landivar" userId="ae2ac59f40d9f62d" providerId="LiveId" clId="{C59F6660-1A31-4B12-B801-97FA1E8ED933}" dt="2019-08-02T17:07:58.432" v="418" actId="167"/>
          <ac:picMkLst>
            <pc:docMk/>
            <pc:sldMk cId="837056114" sldId="613"/>
            <ac:picMk id="2" creationId="{A3BF3CD0-E11C-4142-8865-815D03A8B6AF}"/>
          </ac:picMkLst>
        </pc:picChg>
        <pc:picChg chg="del">
          <ac:chgData name="edwin landivar" userId="ae2ac59f40d9f62d" providerId="LiveId" clId="{C59F6660-1A31-4B12-B801-97FA1E8ED933}" dt="2019-08-02T17:03:26.103" v="392" actId="478"/>
          <ac:picMkLst>
            <pc:docMk/>
            <pc:sldMk cId="837056114" sldId="613"/>
            <ac:picMk id="2050" creationId="{B405902F-6851-4303-91DE-39113601C85D}"/>
          </ac:picMkLst>
        </pc:picChg>
      </pc:sldChg>
      <pc:sldChg chg="addSp delSp modSp">
        <pc:chgData name="edwin landivar" userId="ae2ac59f40d9f62d" providerId="LiveId" clId="{C59F6660-1A31-4B12-B801-97FA1E8ED933}" dt="2019-08-02T17:08:50.165" v="425" actId="1076"/>
        <pc:sldMkLst>
          <pc:docMk/>
          <pc:sldMk cId="1479977622" sldId="614"/>
        </pc:sldMkLst>
        <pc:spChg chg="mod">
          <ac:chgData name="edwin landivar" userId="ae2ac59f40d9f62d" providerId="LiveId" clId="{C59F6660-1A31-4B12-B801-97FA1E8ED933}" dt="2019-08-02T16:26:47.851" v="106" actId="1076"/>
          <ac:spMkLst>
            <pc:docMk/>
            <pc:sldMk cId="1479977622" sldId="614"/>
            <ac:spMk id="10" creationId="{B79F5B80-9173-4780-8ABB-39C0302D06F1}"/>
          </ac:spMkLst>
        </pc:spChg>
        <pc:spChg chg="mod">
          <ac:chgData name="edwin landivar" userId="ae2ac59f40d9f62d" providerId="LiveId" clId="{C59F6660-1A31-4B12-B801-97FA1E8ED933}" dt="2019-08-02T17:08:50.165" v="425" actId="1076"/>
          <ac:spMkLst>
            <pc:docMk/>
            <pc:sldMk cId="1479977622" sldId="614"/>
            <ac:spMk id="11" creationId="{5C0431FB-EEE5-4DAD-9396-1B2799383766}"/>
          </ac:spMkLst>
        </pc:spChg>
        <pc:spChg chg="mod">
          <ac:chgData name="edwin landivar" userId="ae2ac59f40d9f62d" providerId="LiveId" clId="{C59F6660-1A31-4B12-B801-97FA1E8ED933}" dt="2019-08-02T16:26:25.035" v="99" actId="1076"/>
          <ac:spMkLst>
            <pc:docMk/>
            <pc:sldMk cId="1479977622" sldId="614"/>
            <ac:spMk id="12" creationId="{FDA60557-BA79-460F-BF5F-4FA86BF69E8D}"/>
          </ac:spMkLst>
        </pc:spChg>
        <pc:grpChg chg="mod">
          <ac:chgData name="edwin landivar" userId="ae2ac59f40d9f62d" providerId="LiveId" clId="{C59F6660-1A31-4B12-B801-97FA1E8ED933}" dt="2019-08-02T16:20:50.139" v="56"/>
          <ac:grpSpMkLst>
            <pc:docMk/>
            <pc:sldMk cId="1479977622" sldId="614"/>
            <ac:grpSpMk id="7" creationId="{6A2EE282-3F0E-48E3-8A4C-4C198B8FBCBE}"/>
          </ac:grpSpMkLst>
        </pc:grpChg>
        <pc:picChg chg="add mod">
          <ac:chgData name="edwin landivar" userId="ae2ac59f40d9f62d" providerId="LiveId" clId="{C59F6660-1A31-4B12-B801-97FA1E8ED933}" dt="2019-08-02T17:08:46.535" v="424" actId="167"/>
          <ac:picMkLst>
            <pc:docMk/>
            <pc:sldMk cId="1479977622" sldId="614"/>
            <ac:picMk id="2" creationId="{7655A41E-DD53-4B9D-ACA3-8718916A1B27}"/>
          </ac:picMkLst>
        </pc:picChg>
        <pc:picChg chg="del">
          <ac:chgData name="edwin landivar" userId="ae2ac59f40d9f62d" providerId="LiveId" clId="{C59F6660-1A31-4B12-B801-97FA1E8ED933}" dt="2019-08-02T17:03:31.955" v="394" actId="478"/>
          <ac:picMkLst>
            <pc:docMk/>
            <pc:sldMk cId="1479977622" sldId="614"/>
            <ac:picMk id="3074" creationId="{C97BF0F5-EF99-4F85-A48F-D630E7C61955}"/>
          </ac:picMkLst>
        </pc:picChg>
      </pc:sldChg>
      <pc:sldChg chg="del">
        <pc:chgData name="edwin landivar" userId="ae2ac59f40d9f62d" providerId="LiveId" clId="{C59F6660-1A31-4B12-B801-97FA1E8ED933}" dt="2019-08-02T16:27:00.258" v="109" actId="2696"/>
        <pc:sldMkLst>
          <pc:docMk/>
          <pc:sldMk cId="668194125" sldId="616"/>
        </pc:sldMkLst>
      </pc:sldChg>
      <pc:sldChg chg="del">
        <pc:chgData name="edwin landivar" userId="ae2ac59f40d9f62d" providerId="LiveId" clId="{C59F6660-1A31-4B12-B801-97FA1E8ED933}" dt="2019-08-02T16:27:02.129" v="110" actId="2696"/>
        <pc:sldMkLst>
          <pc:docMk/>
          <pc:sldMk cId="1542355900" sldId="618"/>
        </pc:sldMkLst>
      </pc:sldChg>
      <pc:sldChg chg="del">
        <pc:chgData name="edwin landivar" userId="ae2ac59f40d9f62d" providerId="LiveId" clId="{C59F6660-1A31-4B12-B801-97FA1E8ED933}" dt="2019-08-02T16:26:55.636" v="107" actId="2696"/>
        <pc:sldMkLst>
          <pc:docMk/>
          <pc:sldMk cId="2599265895" sldId="619"/>
        </pc:sldMkLst>
      </pc:sldChg>
      <pc:sldChg chg="addSp delSp modSp">
        <pc:chgData name="edwin landivar" userId="ae2ac59f40d9f62d" providerId="LiveId" clId="{C59F6660-1A31-4B12-B801-97FA1E8ED933}" dt="2019-08-02T17:27:06.990" v="506" actId="1076"/>
        <pc:sldMkLst>
          <pc:docMk/>
          <pc:sldMk cId="3481045880" sldId="622"/>
        </pc:sldMkLst>
        <pc:spChg chg="mod">
          <ac:chgData name="edwin landivar" userId="ae2ac59f40d9f62d" providerId="LiveId" clId="{C59F6660-1A31-4B12-B801-97FA1E8ED933}" dt="2019-08-02T17:26:27.310" v="494" actId="1076"/>
          <ac:spMkLst>
            <pc:docMk/>
            <pc:sldMk cId="3481045880" sldId="622"/>
            <ac:spMk id="5" creationId="{00000000-0000-0000-0000-000000000000}"/>
          </ac:spMkLst>
        </pc:spChg>
        <pc:spChg chg="mod">
          <ac:chgData name="edwin landivar" userId="ae2ac59f40d9f62d" providerId="LiveId" clId="{C59F6660-1A31-4B12-B801-97FA1E8ED933}" dt="2019-08-02T17:03:16.930" v="390" actId="122"/>
          <ac:spMkLst>
            <pc:docMk/>
            <pc:sldMk cId="3481045880" sldId="622"/>
            <ac:spMk id="14" creationId="{00000000-0000-0000-0000-000000000000}"/>
          </ac:spMkLst>
        </pc:spChg>
        <pc:spChg chg="mod">
          <ac:chgData name="edwin landivar" userId="ae2ac59f40d9f62d" providerId="LiveId" clId="{C59F6660-1A31-4B12-B801-97FA1E8ED933}" dt="2019-08-02T17:26:57.278" v="504" actId="1076"/>
          <ac:spMkLst>
            <pc:docMk/>
            <pc:sldMk cId="3481045880" sldId="622"/>
            <ac:spMk id="15" creationId="{00000000-0000-0000-0000-000000000000}"/>
          </ac:spMkLst>
        </pc:spChg>
        <pc:grpChg chg="mod">
          <ac:chgData name="edwin landivar" userId="ae2ac59f40d9f62d" providerId="LiveId" clId="{C59F6660-1A31-4B12-B801-97FA1E8ED933}" dt="2019-08-02T17:27:06.990" v="506" actId="1076"/>
          <ac:grpSpMkLst>
            <pc:docMk/>
            <pc:sldMk cId="3481045880" sldId="622"/>
            <ac:grpSpMk id="21" creationId="{00000000-0000-0000-0000-000000000000}"/>
          </ac:grpSpMkLst>
        </pc:grpChg>
        <pc:picChg chg="add mod">
          <ac:chgData name="edwin landivar" userId="ae2ac59f40d9f62d" providerId="LiveId" clId="{C59F6660-1A31-4B12-B801-97FA1E8ED933}" dt="2019-08-02T17:26:51.862" v="503" actId="167"/>
          <ac:picMkLst>
            <pc:docMk/>
            <pc:sldMk cId="3481045880" sldId="622"/>
            <ac:picMk id="8194" creationId="{8C67B283-F593-422C-8AC4-5340666C9D74}"/>
          </ac:picMkLst>
        </pc:picChg>
        <pc:picChg chg="del">
          <ac:chgData name="edwin landivar" userId="ae2ac59f40d9f62d" providerId="LiveId" clId="{C59F6660-1A31-4B12-B801-97FA1E8ED933}" dt="2019-08-02T17:26:33.958" v="497" actId="478"/>
          <ac:picMkLst>
            <pc:docMk/>
            <pc:sldMk cId="3481045880" sldId="622"/>
            <ac:picMk id="14338" creationId="{1F1B310E-9148-4C75-A808-BF9A3C802A32}"/>
          </ac:picMkLst>
        </pc:picChg>
      </pc:sldChg>
      <pc:sldChg chg="addSp delSp modSp modNotesTx">
        <pc:chgData name="edwin landivar" userId="ae2ac59f40d9f62d" providerId="LiveId" clId="{C59F6660-1A31-4B12-B801-97FA1E8ED933}" dt="2019-08-02T17:45:26.830" v="534" actId="5793"/>
        <pc:sldMkLst>
          <pc:docMk/>
          <pc:sldMk cId="149751213" sldId="625"/>
        </pc:sldMkLst>
        <pc:spChg chg="mod">
          <ac:chgData name="edwin landivar" userId="ae2ac59f40d9f62d" providerId="LiveId" clId="{C59F6660-1A31-4B12-B801-97FA1E8ED933}" dt="2019-08-02T17:31:03.126" v="529" actId="1076"/>
          <ac:spMkLst>
            <pc:docMk/>
            <pc:sldMk cId="149751213" sldId="625"/>
            <ac:spMk id="6" creationId="{5A029062-0B40-4469-A9C2-00C47831E7F0}"/>
          </ac:spMkLst>
        </pc:spChg>
        <pc:spChg chg="mod">
          <ac:chgData name="edwin landivar" userId="ae2ac59f40d9f62d" providerId="LiveId" clId="{C59F6660-1A31-4B12-B801-97FA1E8ED933}" dt="2019-08-02T17:45:26.830" v="534" actId="5793"/>
          <ac:spMkLst>
            <pc:docMk/>
            <pc:sldMk cId="149751213" sldId="625"/>
            <ac:spMk id="7" creationId="{B0369C6B-D18C-4CCF-81D5-91F16F2021B5}"/>
          </ac:spMkLst>
        </pc:spChg>
        <pc:spChg chg="mod">
          <ac:chgData name="edwin landivar" userId="ae2ac59f40d9f62d" providerId="LiveId" clId="{C59F6660-1A31-4B12-B801-97FA1E8ED933}" dt="2019-08-02T17:30:46.382" v="525" actId="1076"/>
          <ac:spMkLst>
            <pc:docMk/>
            <pc:sldMk cId="149751213" sldId="625"/>
            <ac:spMk id="12" creationId="{00000000-0000-0000-0000-000000000000}"/>
          </ac:spMkLst>
        </pc:spChg>
        <pc:picChg chg="add mod">
          <ac:chgData name="edwin landivar" userId="ae2ac59f40d9f62d" providerId="LiveId" clId="{C59F6660-1A31-4B12-B801-97FA1E8ED933}" dt="2019-08-02T17:30:52.526" v="527" actId="1076"/>
          <ac:picMkLst>
            <pc:docMk/>
            <pc:sldMk cId="149751213" sldId="625"/>
            <ac:picMk id="8" creationId="{1CA1813F-7B99-4265-9A06-1CDCF347E88D}"/>
          </ac:picMkLst>
        </pc:picChg>
        <pc:picChg chg="del">
          <ac:chgData name="edwin landivar" userId="ae2ac59f40d9f62d" providerId="LiveId" clId="{C59F6660-1A31-4B12-B801-97FA1E8ED933}" dt="2019-08-02T17:03:37.263" v="396" actId="478"/>
          <ac:picMkLst>
            <pc:docMk/>
            <pc:sldMk cId="149751213" sldId="625"/>
            <ac:picMk id="7170" creationId="{2E0D0778-525F-460B-AA63-FEDCD42964ED}"/>
          </ac:picMkLst>
        </pc:picChg>
      </pc:sldChg>
      <pc:sldChg chg="addSp delSp modSp modNotesTx">
        <pc:chgData name="edwin landivar" userId="ae2ac59f40d9f62d" providerId="LiveId" clId="{C59F6660-1A31-4B12-B801-97FA1E8ED933}" dt="2019-08-02T17:45:50.176" v="535" actId="6549"/>
        <pc:sldMkLst>
          <pc:docMk/>
          <pc:sldMk cId="3202398856" sldId="626"/>
        </pc:sldMkLst>
        <pc:spChg chg="mod">
          <ac:chgData name="edwin landivar" userId="ae2ac59f40d9f62d" providerId="LiveId" clId="{C59F6660-1A31-4B12-B801-97FA1E8ED933}" dt="2019-08-02T17:11:17.789" v="447" actId="1076"/>
          <ac:spMkLst>
            <pc:docMk/>
            <pc:sldMk cId="3202398856" sldId="626"/>
            <ac:spMk id="6" creationId="{5A029062-0B40-4469-A9C2-00C47831E7F0}"/>
          </ac:spMkLst>
        </pc:spChg>
        <pc:spChg chg="mod">
          <ac:chgData name="edwin landivar" userId="ae2ac59f40d9f62d" providerId="LiveId" clId="{C59F6660-1A31-4B12-B801-97FA1E8ED933}" dt="2019-08-02T17:45:50.176" v="535" actId="6549"/>
          <ac:spMkLst>
            <pc:docMk/>
            <pc:sldMk cId="3202398856" sldId="626"/>
            <ac:spMk id="7" creationId="{B0369C6B-D18C-4CCF-81D5-91F16F2021B5}"/>
          </ac:spMkLst>
        </pc:spChg>
        <pc:spChg chg="mod">
          <ac:chgData name="edwin landivar" userId="ae2ac59f40d9f62d" providerId="LiveId" clId="{C59F6660-1A31-4B12-B801-97FA1E8ED933}" dt="2019-08-02T16:37:02.263" v="165" actId="207"/>
          <ac:spMkLst>
            <pc:docMk/>
            <pc:sldMk cId="3202398856" sldId="626"/>
            <ac:spMk id="12" creationId="{00000000-0000-0000-0000-000000000000}"/>
          </ac:spMkLst>
        </pc:spChg>
        <pc:picChg chg="add mod">
          <ac:chgData name="edwin landivar" userId="ae2ac59f40d9f62d" providerId="LiveId" clId="{C59F6660-1A31-4B12-B801-97FA1E8ED933}" dt="2019-08-02T17:11:04.645" v="444" actId="167"/>
          <ac:picMkLst>
            <pc:docMk/>
            <pc:sldMk cId="3202398856" sldId="626"/>
            <ac:picMk id="4098" creationId="{5F112D40-21B7-4242-B08B-410B87F34AAD}"/>
          </ac:picMkLst>
        </pc:picChg>
        <pc:picChg chg="del">
          <ac:chgData name="edwin landivar" userId="ae2ac59f40d9f62d" providerId="LiveId" clId="{C59F6660-1A31-4B12-B801-97FA1E8ED933}" dt="2019-08-02T17:03:58.329" v="403" actId="478"/>
          <ac:picMkLst>
            <pc:docMk/>
            <pc:sldMk cId="3202398856" sldId="626"/>
            <ac:picMk id="8196" creationId="{A88BD33D-66EC-4620-8026-D22766C32EC3}"/>
          </ac:picMkLst>
        </pc:picChg>
      </pc:sldChg>
      <pc:sldChg chg="addSp delSp modSp modNotesTx">
        <pc:chgData name="edwin landivar" userId="ae2ac59f40d9f62d" providerId="LiveId" clId="{C59F6660-1A31-4B12-B801-97FA1E8ED933}" dt="2019-08-02T17:30:05.513" v="518" actId="1076"/>
        <pc:sldMkLst>
          <pc:docMk/>
          <pc:sldMk cId="3593196133" sldId="627"/>
        </pc:sldMkLst>
        <pc:spChg chg="mod">
          <ac:chgData name="edwin landivar" userId="ae2ac59f40d9f62d" providerId="LiveId" clId="{C59F6660-1A31-4B12-B801-97FA1E8ED933}" dt="2019-08-02T17:30:05.513" v="518" actId="1076"/>
          <ac:spMkLst>
            <pc:docMk/>
            <pc:sldMk cId="3593196133" sldId="627"/>
            <ac:spMk id="6" creationId="{5A029062-0B40-4469-A9C2-00C47831E7F0}"/>
          </ac:spMkLst>
        </pc:spChg>
        <pc:spChg chg="mod">
          <ac:chgData name="edwin landivar" userId="ae2ac59f40d9f62d" providerId="LiveId" clId="{C59F6660-1A31-4B12-B801-97FA1E8ED933}" dt="2019-08-02T17:13:15.973" v="457" actId="1076"/>
          <ac:spMkLst>
            <pc:docMk/>
            <pc:sldMk cId="3593196133" sldId="627"/>
            <ac:spMk id="7" creationId="{B0369C6B-D18C-4CCF-81D5-91F16F2021B5}"/>
          </ac:spMkLst>
        </pc:spChg>
        <pc:spChg chg="mod">
          <ac:chgData name="edwin landivar" userId="ae2ac59f40d9f62d" providerId="LiveId" clId="{C59F6660-1A31-4B12-B801-97FA1E8ED933}" dt="2019-08-02T17:30:04.765" v="517" actId="1076"/>
          <ac:spMkLst>
            <pc:docMk/>
            <pc:sldMk cId="3593196133" sldId="627"/>
            <ac:spMk id="12" creationId="{00000000-0000-0000-0000-000000000000}"/>
          </ac:spMkLst>
        </pc:spChg>
        <pc:picChg chg="add mod">
          <ac:chgData name="edwin landivar" userId="ae2ac59f40d9f62d" providerId="LiveId" clId="{C59F6660-1A31-4B12-B801-97FA1E8ED933}" dt="2019-08-02T17:12:57.951" v="454" actId="167"/>
          <ac:picMkLst>
            <pc:docMk/>
            <pc:sldMk cId="3593196133" sldId="627"/>
            <ac:picMk id="6146" creationId="{6455BB3B-0B18-45D4-8AB0-EA94FCF23B98}"/>
          </ac:picMkLst>
        </pc:picChg>
        <pc:picChg chg="del">
          <ac:chgData name="edwin landivar" userId="ae2ac59f40d9f62d" providerId="LiveId" clId="{C59F6660-1A31-4B12-B801-97FA1E8ED933}" dt="2019-08-02T17:04:11.630" v="405" actId="478"/>
          <ac:picMkLst>
            <pc:docMk/>
            <pc:sldMk cId="3593196133" sldId="627"/>
            <ac:picMk id="9218" creationId="{DE64E9A0-3651-4CCA-8870-FEF1D3153AA0}"/>
          </ac:picMkLst>
        </pc:picChg>
      </pc:sldChg>
      <pc:sldChg chg="addSp delSp modSp modNotesTx">
        <pc:chgData name="edwin landivar" userId="ae2ac59f40d9f62d" providerId="LiveId" clId="{C59F6660-1A31-4B12-B801-97FA1E8ED933}" dt="2019-08-02T17:20:02.878" v="493" actId="1076"/>
        <pc:sldMkLst>
          <pc:docMk/>
          <pc:sldMk cId="1143189501" sldId="628"/>
        </pc:sldMkLst>
        <pc:spChg chg="mod">
          <ac:chgData name="edwin landivar" userId="ae2ac59f40d9f62d" providerId="LiveId" clId="{C59F6660-1A31-4B12-B801-97FA1E8ED933}" dt="2019-08-02T17:19:50.717" v="490" actId="1076"/>
          <ac:spMkLst>
            <pc:docMk/>
            <pc:sldMk cId="1143189501" sldId="628"/>
            <ac:spMk id="6" creationId="{5A029062-0B40-4469-A9C2-00C47831E7F0}"/>
          </ac:spMkLst>
        </pc:spChg>
        <pc:spChg chg="mod">
          <ac:chgData name="edwin landivar" userId="ae2ac59f40d9f62d" providerId="LiveId" clId="{C59F6660-1A31-4B12-B801-97FA1E8ED933}" dt="2019-08-02T17:20:02.878" v="493" actId="1076"/>
          <ac:spMkLst>
            <pc:docMk/>
            <pc:sldMk cId="1143189501" sldId="628"/>
            <ac:spMk id="7" creationId="{B0369C6B-D18C-4CCF-81D5-91F16F2021B5}"/>
          </ac:spMkLst>
        </pc:spChg>
        <pc:picChg chg="add del">
          <ac:chgData name="edwin landivar" userId="ae2ac59f40d9f62d" providerId="LiveId" clId="{C59F6660-1A31-4B12-B801-97FA1E8ED933}" dt="2019-08-02T17:14:55.182" v="466" actId="478"/>
          <ac:picMkLst>
            <pc:docMk/>
            <pc:sldMk cId="1143189501" sldId="628"/>
            <ac:picMk id="7170" creationId="{191D29A9-3059-4AAB-BD86-F8DAB8F12784}"/>
          </ac:picMkLst>
        </pc:picChg>
        <pc:picChg chg="add del mod">
          <ac:chgData name="edwin landivar" userId="ae2ac59f40d9f62d" providerId="LiveId" clId="{C59F6660-1A31-4B12-B801-97FA1E8ED933}" dt="2019-08-02T17:18:48.979" v="476"/>
          <ac:picMkLst>
            <pc:docMk/>
            <pc:sldMk cId="1143189501" sldId="628"/>
            <ac:picMk id="7172" creationId="{F91BCEC3-7EE5-4105-BD65-80B5CE116D03}"/>
          </ac:picMkLst>
        </pc:picChg>
        <pc:picChg chg="add mod">
          <ac:chgData name="edwin landivar" userId="ae2ac59f40d9f62d" providerId="LiveId" clId="{C59F6660-1A31-4B12-B801-97FA1E8ED933}" dt="2019-08-02T17:19:45.333" v="489" actId="167"/>
          <ac:picMkLst>
            <pc:docMk/>
            <pc:sldMk cId="1143189501" sldId="628"/>
            <ac:picMk id="7174" creationId="{BFD2C0F1-4165-4288-A87F-0D75EC2E8C4F}"/>
          </ac:picMkLst>
        </pc:picChg>
        <pc:picChg chg="del">
          <ac:chgData name="edwin landivar" userId="ae2ac59f40d9f62d" providerId="LiveId" clId="{C59F6660-1A31-4B12-B801-97FA1E8ED933}" dt="2019-08-02T17:04:16.947" v="407" actId="478"/>
          <ac:picMkLst>
            <pc:docMk/>
            <pc:sldMk cId="1143189501" sldId="628"/>
            <ac:picMk id="10242" creationId="{FD06E2AF-2BEB-409D-99A7-D427A5F48478}"/>
          </ac:picMkLst>
        </pc:picChg>
      </pc:sldChg>
      <pc:sldChg chg="addSp delSp modSp modNotesTx">
        <pc:chgData name="edwin landivar" userId="ae2ac59f40d9f62d" providerId="LiveId" clId="{C59F6660-1A31-4B12-B801-97FA1E8ED933}" dt="2019-08-02T17:19:26.316" v="485" actId="14100"/>
        <pc:sldMkLst>
          <pc:docMk/>
          <pc:sldMk cId="59725440" sldId="629"/>
        </pc:sldMkLst>
        <pc:spChg chg="mod">
          <ac:chgData name="edwin landivar" userId="ae2ac59f40d9f62d" providerId="LiveId" clId="{C59F6660-1A31-4B12-B801-97FA1E8ED933}" dt="2019-08-02T17:19:08.406" v="481" actId="1076"/>
          <ac:spMkLst>
            <pc:docMk/>
            <pc:sldMk cId="59725440" sldId="629"/>
            <ac:spMk id="6" creationId="{5A029062-0B40-4469-A9C2-00C47831E7F0}"/>
          </ac:spMkLst>
        </pc:spChg>
        <pc:spChg chg="mod">
          <ac:chgData name="edwin landivar" userId="ae2ac59f40d9f62d" providerId="LiveId" clId="{C59F6660-1A31-4B12-B801-97FA1E8ED933}" dt="2019-08-02T17:19:26.316" v="485" actId="14100"/>
          <ac:spMkLst>
            <pc:docMk/>
            <pc:sldMk cId="59725440" sldId="629"/>
            <ac:spMk id="7" creationId="{B0369C6B-D18C-4CCF-81D5-91F16F2021B5}"/>
          </ac:spMkLst>
        </pc:spChg>
        <pc:picChg chg="add mod">
          <ac:chgData name="edwin landivar" userId="ae2ac59f40d9f62d" providerId="LiveId" clId="{C59F6660-1A31-4B12-B801-97FA1E8ED933}" dt="2019-08-02T17:19:02.782" v="480" actId="167"/>
          <ac:picMkLst>
            <pc:docMk/>
            <pc:sldMk cId="59725440" sldId="629"/>
            <ac:picMk id="8" creationId="{27225B74-68E5-4294-AD3D-F09E6BBA5C77}"/>
          </ac:picMkLst>
        </pc:picChg>
        <pc:picChg chg="del">
          <ac:chgData name="edwin landivar" userId="ae2ac59f40d9f62d" providerId="LiveId" clId="{C59F6660-1A31-4B12-B801-97FA1E8ED933}" dt="2019-08-02T17:04:21.601" v="409" actId="478"/>
          <ac:picMkLst>
            <pc:docMk/>
            <pc:sldMk cId="59725440" sldId="629"/>
            <ac:picMk id="11266" creationId="{4AAA27FE-159C-4CEE-A948-F5A914ABA1BC}"/>
          </ac:picMkLst>
        </pc:picChg>
      </pc:sldChg>
      <pc:sldChg chg="addSp delSp modSp modNotesTx">
        <pc:chgData name="edwin landivar" userId="ae2ac59f40d9f62d" providerId="LiveId" clId="{C59F6660-1A31-4B12-B801-97FA1E8ED933}" dt="2019-08-02T17:29:48.494" v="516" actId="1076"/>
        <pc:sldMkLst>
          <pc:docMk/>
          <pc:sldMk cId="1310587365" sldId="630"/>
        </pc:sldMkLst>
        <pc:spChg chg="mod">
          <ac:chgData name="edwin landivar" userId="ae2ac59f40d9f62d" providerId="LiveId" clId="{C59F6660-1A31-4B12-B801-97FA1E8ED933}" dt="2019-08-02T17:29:42.806" v="514" actId="1076"/>
          <ac:spMkLst>
            <pc:docMk/>
            <pc:sldMk cId="1310587365" sldId="630"/>
            <ac:spMk id="6" creationId="{5A029062-0B40-4469-A9C2-00C47831E7F0}"/>
          </ac:spMkLst>
        </pc:spChg>
        <pc:spChg chg="mod">
          <ac:chgData name="edwin landivar" userId="ae2ac59f40d9f62d" providerId="LiveId" clId="{C59F6660-1A31-4B12-B801-97FA1E8ED933}" dt="2019-08-02T17:29:39.455" v="513" actId="14100"/>
          <ac:spMkLst>
            <pc:docMk/>
            <pc:sldMk cId="1310587365" sldId="630"/>
            <ac:spMk id="7" creationId="{B0369C6B-D18C-4CCF-81D5-91F16F2021B5}"/>
          </ac:spMkLst>
        </pc:spChg>
        <pc:spChg chg="mod">
          <ac:chgData name="edwin landivar" userId="ae2ac59f40d9f62d" providerId="LiveId" clId="{C59F6660-1A31-4B12-B801-97FA1E8ED933}" dt="2019-08-02T17:29:48.494" v="516" actId="1076"/>
          <ac:spMkLst>
            <pc:docMk/>
            <pc:sldMk cId="1310587365" sldId="630"/>
            <ac:spMk id="12" creationId="{00000000-0000-0000-0000-000000000000}"/>
          </ac:spMkLst>
        </pc:spChg>
        <pc:picChg chg="add mod">
          <ac:chgData name="edwin landivar" userId="ae2ac59f40d9f62d" providerId="LiveId" clId="{C59F6660-1A31-4B12-B801-97FA1E8ED933}" dt="2019-08-02T17:29:32.229" v="511" actId="167"/>
          <ac:picMkLst>
            <pc:docMk/>
            <pc:sldMk cId="1310587365" sldId="630"/>
            <ac:picMk id="10242" creationId="{B254BD31-0077-486A-8FB4-FD890AABBF5F}"/>
          </ac:picMkLst>
        </pc:picChg>
        <pc:picChg chg="del">
          <ac:chgData name="edwin landivar" userId="ae2ac59f40d9f62d" providerId="LiveId" clId="{C59F6660-1A31-4B12-B801-97FA1E8ED933}" dt="2019-08-02T17:04:26.923" v="411" actId="478"/>
          <ac:picMkLst>
            <pc:docMk/>
            <pc:sldMk cId="1310587365" sldId="630"/>
            <ac:picMk id="12292" creationId="{788D1328-BA0C-4F1A-801F-FA2169F987D9}"/>
          </ac:picMkLst>
        </pc:picChg>
      </pc:sldChg>
      <pc:sldChg chg="del">
        <pc:chgData name="edwin landivar" userId="ae2ac59f40d9f62d" providerId="LiveId" clId="{C59F6660-1A31-4B12-B801-97FA1E8ED933}" dt="2019-08-02T17:02:40.235" v="384" actId="2696"/>
        <pc:sldMkLst>
          <pc:docMk/>
          <pc:sldMk cId="3757959771" sldId="631"/>
        </pc:sldMkLst>
      </pc:sldChg>
      <pc:sldMasterChg chg="delSldLayout">
        <pc:chgData name="edwin landivar" userId="ae2ac59f40d9f62d" providerId="LiveId" clId="{C59F6660-1A31-4B12-B801-97FA1E8ED933}" dt="2019-08-02T16:26:55.662" v="108" actId="2696"/>
        <pc:sldMasterMkLst>
          <pc:docMk/>
          <pc:sldMasterMk cId="3413871359" sldId="2147483656"/>
        </pc:sldMasterMkLst>
        <pc:sldLayoutChg chg="del">
          <pc:chgData name="edwin landivar" userId="ae2ac59f40d9f62d" providerId="LiveId" clId="{C59F6660-1A31-4B12-B801-97FA1E8ED933}" dt="2019-08-02T16:26:55.662" v="108" actId="2696"/>
          <pc:sldLayoutMkLst>
            <pc:docMk/>
            <pc:sldMasterMk cId="3413871359" sldId="2147483656"/>
            <pc:sldLayoutMk cId="370672057" sldId="2147483738"/>
          </pc:sldLayoutMkLst>
        </pc:sldLayoutChg>
      </pc:sldMaster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25.05.2020</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fontAlgn="base"/>
            <a:r>
              <a:rPr lang="en-US" sz="1200" b="1" kern="1200" dirty="0">
                <a:solidFill>
                  <a:schemeClr val="tx1"/>
                </a:solidFill>
                <a:effectLst/>
                <a:latin typeface="+mn-lt"/>
                <a:ea typeface="+mn-ea"/>
                <a:cs typeface="+mn-cs"/>
              </a:rPr>
              <a:t>4.  Implement Corrective Actions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Your investigation isn’t done until all the underlying causes of the incident have been identified and corrective actions are in place.</a:t>
            </a:r>
          </a:p>
          <a:p>
            <a:pPr fontAlgn="base"/>
            <a:r>
              <a:rPr lang="en-US" sz="1200" kern="1200" dirty="0">
                <a:solidFill>
                  <a:schemeClr val="tx1"/>
                </a:solidFill>
                <a:effectLst/>
                <a:latin typeface="+mn-lt"/>
                <a:ea typeface="+mn-ea"/>
                <a:cs typeface="+mn-cs"/>
              </a:rPr>
              <a:t>Some of the corrective actions will be quick and easy fixes; others may take more time and planning. Some may be specific and address a root cause directly and others may be sweeping improvements to the safety program in general.</a:t>
            </a:r>
          </a:p>
          <a:p>
            <a:pPr fontAlgn="base"/>
            <a:r>
              <a:rPr lang="en-US" sz="1200" kern="1200" dirty="0">
                <a:solidFill>
                  <a:schemeClr val="tx1"/>
                </a:solidFill>
                <a:effectLst/>
                <a:latin typeface="+mn-lt"/>
                <a:ea typeface="+mn-ea"/>
                <a:cs typeface="+mn-cs"/>
              </a:rPr>
              <a:t>Regardless, it is important that you communicate the corrective actions throughout the workplace. Employees pay attention to what management pays attention to and what management ignores. If you ignore incidents or don’t follow through on corrective actions your employees will get the message loud and clear.  Employee safety isn’t valued.</a:t>
            </a:r>
          </a:p>
          <a:p>
            <a:pPr fontAlgn="base"/>
            <a:r>
              <a:rPr lang="en-US" sz="1200" kern="1200" dirty="0">
                <a:solidFill>
                  <a:schemeClr val="tx1"/>
                </a:solidFill>
                <a:effectLst/>
                <a:latin typeface="+mn-lt"/>
                <a:ea typeface="+mn-ea"/>
                <a:cs typeface="+mn-cs"/>
              </a:rPr>
              <a:t>Take time to develop appropriate corrective actions and manage them through to completion.</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54504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Investigations are not effective if their focus is to play the “blame game.” The focus should be discovering the root causes of the incident.</a:t>
            </a:r>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INCIDENT INVESTIGATIONS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Industrial incidents occur every day.  Some are major, with injuries to workers as well as damage to property, but most are minor and do not involve time lost, medical care or repairs to property.  Incidents can be controlled and prevented.  One of the best ways to prevent incidents is to investigate the causes of each incident that occurs.  The degree of investigation depends on the potential severity of the incident.</a:t>
            </a:r>
          </a:p>
          <a:p>
            <a:r>
              <a:rPr lang="en-US" sz="1200" kern="1200" dirty="0">
                <a:solidFill>
                  <a:schemeClr val="tx1"/>
                </a:solidFill>
                <a:effectLst/>
                <a:latin typeface="+mn-lt"/>
                <a:ea typeface="+mn-ea"/>
                <a:cs typeface="+mn-cs"/>
              </a:rPr>
              <a:t>The term incident is used in some situations and jurisdictions to cover both an "accident" and "incident". It is argued that the word "accident" implies that the event was related to fate or chance. When the root cause is determined, it is usually found that many events were predictable and could have been prevented if the right actions were taken - making the event not one of fate or chance (thus, the word incident is used).</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kern="1200" dirty="0">
                <a:solidFill>
                  <a:schemeClr val="tx1"/>
                </a:solidFill>
                <a:effectLst/>
                <a:latin typeface="+mn-lt"/>
                <a:ea typeface="+mn-ea"/>
                <a:cs typeface="+mn-cs"/>
              </a:rPr>
              <a:t>When an incident happens in the workplace, everyone will be busy dealing with the emergency. Helping injured victims, assessing if the danger has abated, trying to piece together what happened. So, it’s critical to be prepared to investigate an incident before one occurs.</a:t>
            </a:r>
          </a:p>
          <a:p>
            <a:r>
              <a:rPr lang="en-US" sz="1200" kern="1200" dirty="0">
                <a:solidFill>
                  <a:schemeClr val="tx1"/>
                </a:solidFill>
                <a:effectLst/>
                <a:latin typeface="+mn-lt"/>
                <a:ea typeface="+mn-ea"/>
                <a:cs typeface="+mn-cs"/>
              </a:rPr>
              <a:t> All incidents – regardless of size or impact – need to be investigated, including near misses. The time spent, and the detail involved will vary depending on how complex the incident is.</a:t>
            </a:r>
          </a:p>
          <a:p>
            <a:r>
              <a:rPr lang="en-US" sz="1200" kern="1200" dirty="0">
                <a:solidFill>
                  <a:schemeClr val="tx1"/>
                </a:solidFill>
                <a:effectLst/>
                <a:latin typeface="+mn-lt"/>
                <a:ea typeface="+mn-ea"/>
                <a:cs typeface="+mn-cs"/>
              </a:rPr>
              <a:t>To prevent incidents from occurring is the obvious goal. Employers and businesses want to avoid all the problems and costs of unwanted incidents.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 myriad from costs resulting of business interruption, emergency response and clean-up, increased regulation, audits, inspections, and OSHA or EPA fines. Regulatory fines can become costly, but litigation costs can often substantially exceed OSHA and EPA fines. Employers may find that they are spending money to correct immediate causes of incidents that could have been prevented, or reduced in severity or frequency, by identifying and correcting the underlying system management failure. </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Once the incident has happened the swing to an investigation must commerce immediately. We are now in the investigation phrase. The first step is the following a </a:t>
            </a:r>
            <a:r>
              <a:rPr lang="en-US" sz="1200" b="1" kern="1200" dirty="0">
                <a:solidFill>
                  <a:schemeClr val="tx1"/>
                </a:solidFill>
                <a:effectLst/>
                <a:latin typeface="+mn-lt"/>
                <a:ea typeface="+mn-ea"/>
                <a:cs typeface="+mn-cs"/>
              </a:rPr>
              <a:t>WRITTEN PLAN.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WRITTEN PLAN </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and when management is to be notified of the incident.</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Notifying safety regulators according to incident reporting requirements. </a:t>
            </a:r>
          </a:p>
          <a:p>
            <a:pPr fontAlgn="base"/>
            <a:r>
              <a:rPr lang="en-US" sz="1200" b="1" kern="1200" dirty="0">
                <a:solidFill>
                  <a:schemeClr val="tx1"/>
                </a:solidFill>
                <a:effectLst/>
                <a:latin typeface="+mn-lt"/>
                <a:ea typeface="+mn-ea"/>
                <a:cs typeface="+mn-cs"/>
              </a:rPr>
              <a:t>For example:</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All work‐related fatalities within 8 hours.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All work‐related inpatient hospitalizations, all amputations, and all losses of an eye within 24 hours.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Who is authorized to notify outside agencies (i.e., fire, police, etc.)?</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Who will conduct investigations and what training they should have received?</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Timetables for completing the investigation and developing/implementing recommendations.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Who will receive investigation recommendations?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Who will be responsible for implementing corrective actions?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ESTABLISH THE INVESTIGATIVE TEAM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most effective investigations are conducted by a Team in which managers and employees work together each bringing in a different perspective, understanding and knowledge. Working together will also encourage all parties to “own” the conclusions and recommendations and to jointly ensure corrective actions are executed in a timely manner.</a:t>
            </a:r>
          </a:p>
          <a:p>
            <a:r>
              <a:rPr lang="en-US" sz="1200" b="1" kern="1200" dirty="0">
                <a:solidFill>
                  <a:schemeClr val="tx1"/>
                </a:solidFill>
                <a:effectLst/>
                <a:latin typeface="+mn-lt"/>
                <a:ea typeface="+mn-ea"/>
                <a:cs typeface="+mn-cs"/>
              </a:rPr>
              <a:t>INVESTIGATIVE PROCEDURE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systematic approach in investigating all incidents to find the </a:t>
            </a:r>
            <a:r>
              <a:rPr lang="en-US" sz="1200" b="1" kern="1200" dirty="0">
                <a:solidFill>
                  <a:schemeClr val="tx1"/>
                </a:solidFill>
                <a:effectLst/>
                <a:latin typeface="+mn-lt"/>
                <a:ea typeface="+mn-ea"/>
                <a:cs typeface="+mn-cs"/>
              </a:rPr>
              <a:t>“Root Causes”.</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1.  Preserve and Document the Scene</a:t>
            </a:r>
            <a:endParaRPr lang="en-US"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The first step in the investigation is to secure the incident site to prevent evidence from being moved, altered, or tampered with.</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If evidence goes missing or is messed with – you are going to miss out on important clues on what caused the event.</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Use cones, tape, or barriers to physically block off the scene.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You can use photos or videos to preserve and document the scene.</a:t>
            </a:r>
          </a:p>
          <a:p>
            <a:pPr fontAlgn="base"/>
            <a:r>
              <a:rPr lang="en-US" sz="1200" kern="1200" dirty="0">
                <a:solidFill>
                  <a:schemeClr val="tx1"/>
                </a:solidFill>
                <a:effectLst/>
                <a:latin typeface="+mn-lt"/>
                <a:ea typeface="+mn-ea"/>
                <a:cs typeface="+mn-cs"/>
              </a:rPr>
              <a:t>Document the incident facts:</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Date and time of incident</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Investigator</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Name/s of the injured</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Injury description</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Date, time, and location of incident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57206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fontAlgn="base"/>
            <a:r>
              <a:rPr lang="en-US" sz="1200" b="1" kern="1200" dirty="0">
                <a:solidFill>
                  <a:schemeClr val="tx1"/>
                </a:solidFill>
                <a:effectLst/>
                <a:latin typeface="+mn-lt"/>
                <a:ea typeface="+mn-ea"/>
                <a:cs typeface="+mn-cs"/>
              </a:rPr>
              <a:t>2.  Collect Information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Collect information leading up to the incident, the incident itself, and other important information is necessary to establish a timeline, identify victims and witnesses, and </a:t>
            </a:r>
            <a:r>
              <a:rPr lang="en-US" sz="1200" b="1" kern="1200" dirty="0">
                <a:solidFill>
                  <a:schemeClr val="tx1"/>
                </a:solidFill>
                <a:effectLst/>
                <a:latin typeface="+mn-lt"/>
                <a:ea typeface="+mn-ea"/>
                <a:cs typeface="+mn-cs"/>
              </a:rPr>
              <a:t>begin to uncover the initial and root causes of the incident.</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Interview witnesses and the victim/s. The sooner a witness or victim is interviewed, the more accurate and candid his/her statement will be.</a:t>
            </a:r>
          </a:p>
          <a:p>
            <a:pPr fontAlgn="base"/>
            <a:r>
              <a:rPr lang="en-US" sz="1200" b="1" kern="1200" dirty="0">
                <a:solidFill>
                  <a:schemeClr val="tx1"/>
                </a:solidFill>
                <a:effectLst/>
                <a:latin typeface="+mn-lt"/>
                <a:ea typeface="+mn-ea"/>
                <a:cs typeface="+mn-cs"/>
              </a:rPr>
              <a:t>Set the interviewee at ease:</a:t>
            </a:r>
          </a:p>
          <a:p>
            <a:pPr marL="228600" lvl="0" indent="-228600" fontAlgn="base">
              <a:buFont typeface="+mj-lt"/>
              <a:buAutoNum type="arabicPeriod"/>
            </a:pPr>
            <a:r>
              <a:rPr lang="en-US" sz="1200" kern="1200" dirty="0">
                <a:solidFill>
                  <a:schemeClr val="tx1"/>
                </a:solidFill>
                <a:effectLst/>
                <a:latin typeface="+mn-lt"/>
                <a:ea typeface="+mn-ea"/>
                <a:cs typeface="+mn-cs"/>
              </a:rPr>
              <a:t>Clearly state the purpose of the investigation and interview – to learn how to prevent future incidents and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to blame any one person.</a:t>
            </a:r>
          </a:p>
          <a:p>
            <a:pPr marL="228600" lvl="0" indent="-228600" fontAlgn="base">
              <a:buFont typeface="+mj-lt"/>
              <a:buAutoNum type="arabicPeriod"/>
            </a:pPr>
            <a:r>
              <a:rPr lang="en-US" sz="1200" kern="1200" dirty="0">
                <a:solidFill>
                  <a:schemeClr val="tx1"/>
                </a:solidFill>
                <a:effectLst/>
                <a:latin typeface="+mn-lt"/>
                <a:ea typeface="+mn-ea"/>
                <a:cs typeface="+mn-cs"/>
              </a:rPr>
              <a:t>Interview witnesses separately. A witness might say more if they aren’t in the same room as their supervisor, co-worker, or the victim. The same is true for when you interview the victim.</a:t>
            </a:r>
          </a:p>
          <a:p>
            <a:pPr marL="228600" lvl="0" indent="-228600" fontAlgn="base">
              <a:buFont typeface="+mj-lt"/>
              <a:buAutoNum type="arabicPeriod"/>
            </a:pPr>
            <a:r>
              <a:rPr lang="en-US" sz="1200" kern="1200" dirty="0">
                <a:solidFill>
                  <a:schemeClr val="tx1"/>
                </a:solidFill>
                <a:effectLst/>
                <a:latin typeface="+mn-lt"/>
                <a:ea typeface="+mn-ea"/>
                <a:cs typeface="+mn-cs"/>
              </a:rPr>
              <a:t>Let employee know they have a right to have employee representative (e.g., labor representative) present, if available/appropriate.</a:t>
            </a:r>
          </a:p>
          <a:p>
            <a:pPr marL="228600" lvl="0" indent="-228600" fontAlgn="base">
              <a:buFont typeface="+mj-lt"/>
              <a:buAutoNum type="arabicPeriod"/>
            </a:pPr>
            <a:r>
              <a:rPr lang="en-US" sz="1200" kern="1200" dirty="0">
                <a:solidFill>
                  <a:schemeClr val="tx1"/>
                </a:solidFill>
                <a:effectLst/>
                <a:latin typeface="+mn-lt"/>
                <a:ea typeface="+mn-ea"/>
                <a:cs typeface="+mn-cs"/>
              </a:rPr>
              <a:t>Conduct interviews in a quiet space, although in some cases, it might make sense to interview someone at the scene of the incident. It might help them explain something better, jog their memory, or help you both put questions and responses in context.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70698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fontAlgn="base"/>
            <a:r>
              <a:rPr lang="en-US" sz="1200" b="1" kern="1200" dirty="0">
                <a:solidFill>
                  <a:schemeClr val="tx1"/>
                </a:solidFill>
                <a:effectLst/>
                <a:latin typeface="+mn-lt"/>
                <a:ea typeface="+mn-ea"/>
                <a:cs typeface="+mn-cs"/>
              </a:rPr>
              <a:t>The interview:</a:t>
            </a:r>
            <a:endParaRPr lang="en-US" sz="1200" kern="1200" dirty="0">
              <a:solidFill>
                <a:schemeClr val="tx1"/>
              </a:solidFill>
              <a:effectLst/>
              <a:latin typeface="+mn-lt"/>
              <a:ea typeface="+mn-ea"/>
              <a:cs typeface="+mn-cs"/>
            </a:endParaRPr>
          </a:p>
          <a:p>
            <a:pPr marL="228600" lvl="0" indent="-228600" fontAlgn="base">
              <a:buFont typeface="+mj-lt"/>
              <a:buAutoNum type="arabicPeriod"/>
            </a:pPr>
            <a:r>
              <a:rPr lang="en-US" sz="1200" kern="1200" dirty="0">
                <a:solidFill>
                  <a:schemeClr val="tx1"/>
                </a:solidFill>
                <a:effectLst/>
                <a:latin typeface="+mn-lt"/>
                <a:ea typeface="+mn-ea"/>
                <a:cs typeface="+mn-cs"/>
              </a:rPr>
              <a:t>Ask the individual to recount their version of what happened and don’t interrupt them.</a:t>
            </a:r>
          </a:p>
          <a:p>
            <a:pPr marL="228600" lvl="0" indent="-228600" fontAlgn="base">
              <a:buFont typeface="+mj-lt"/>
              <a:buAutoNum type="arabicPeriod"/>
            </a:pPr>
            <a:r>
              <a:rPr lang="en-US" sz="1200" kern="1200" dirty="0">
                <a:solidFill>
                  <a:schemeClr val="tx1"/>
                </a:solidFill>
                <a:effectLst/>
                <a:latin typeface="+mn-lt"/>
                <a:ea typeface="+mn-ea"/>
                <a:cs typeface="+mn-cs"/>
              </a:rPr>
              <a:t>Take notes and/or record the responses; interviewee must give permission prior to being recorded.</a:t>
            </a:r>
          </a:p>
          <a:p>
            <a:pPr marL="228600" lvl="0" indent="-228600" fontAlgn="base">
              <a:buFont typeface="+mj-lt"/>
              <a:buAutoNum type="arabicPeriod"/>
            </a:pPr>
            <a:r>
              <a:rPr lang="en-US" sz="1200" kern="1200" dirty="0">
                <a:solidFill>
                  <a:schemeClr val="tx1"/>
                </a:solidFill>
                <a:effectLst/>
                <a:latin typeface="+mn-lt"/>
                <a:ea typeface="+mn-ea"/>
                <a:cs typeface="+mn-cs"/>
              </a:rPr>
              <a:t>Have paper and pen/pencil available for interviewee.</a:t>
            </a:r>
          </a:p>
          <a:p>
            <a:pPr marL="228600" lvl="0" indent="-228600" fontAlgn="base">
              <a:buFont typeface="+mj-lt"/>
              <a:buAutoNum type="arabicPeriod"/>
            </a:pPr>
            <a:r>
              <a:rPr lang="en-US" sz="1200" kern="1200" dirty="0">
                <a:solidFill>
                  <a:schemeClr val="tx1"/>
                </a:solidFill>
                <a:effectLst/>
                <a:latin typeface="+mn-lt"/>
                <a:ea typeface="+mn-ea"/>
                <a:cs typeface="+mn-cs"/>
              </a:rPr>
              <a:t>Ask clarifying questions to fill in missing information; repeat back to the interviewees the information obtained; and correct any inconsistencies.</a:t>
            </a:r>
          </a:p>
          <a:p>
            <a:pPr marL="228600" lvl="0" indent="-228600" fontAlgn="base">
              <a:buFont typeface="+mj-lt"/>
              <a:buAutoNum type="arabicPeriod"/>
            </a:pPr>
            <a:r>
              <a:rPr lang="en-US" sz="1200" kern="1200" dirty="0">
                <a:solidFill>
                  <a:schemeClr val="tx1"/>
                </a:solidFill>
                <a:effectLst/>
                <a:latin typeface="+mn-lt"/>
                <a:ea typeface="+mn-ea"/>
                <a:cs typeface="+mn-cs"/>
              </a:rPr>
              <a:t>Ask the individual what they think could have prevented the incident.</a:t>
            </a:r>
          </a:p>
          <a:p>
            <a:pPr fontAlgn="base"/>
            <a:r>
              <a:rPr lang="en-US" sz="1200" kern="1200" dirty="0">
                <a:solidFill>
                  <a:schemeClr val="tx1"/>
                </a:solidFill>
                <a:effectLst/>
                <a:latin typeface="+mn-lt"/>
                <a:ea typeface="+mn-ea"/>
                <a:cs typeface="+mn-cs"/>
              </a:rPr>
              <a:t>In addition to interviews, other sources of helpful information include: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Equipment manuals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Industry guidance documents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Company policies and records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Maintenance schedules, records and logs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Training records (including communication to employees)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Audit and follow‐up reports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Enforcement policies and records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Previous corrective action recommendations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80871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fontAlgn="base"/>
            <a:r>
              <a:rPr lang="en-US" sz="1200" b="1" kern="1200" dirty="0">
                <a:solidFill>
                  <a:schemeClr val="tx1"/>
                </a:solidFill>
                <a:effectLst/>
                <a:latin typeface="+mn-lt"/>
                <a:ea typeface="+mn-ea"/>
                <a:cs typeface="+mn-cs"/>
              </a:rPr>
              <a:t>3.  Determine the Root Causes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root causes are the underlying reasons why the incident occurred. Root causes generally reflect management, design, planning, organizational and/or operational failings (e.g., employees were not trained adequately; a damaged guard had not been repaired).</a:t>
            </a:r>
          </a:p>
          <a:p>
            <a:pPr fontAlgn="base"/>
            <a:r>
              <a:rPr lang="en-US" sz="1200" kern="1200" dirty="0">
                <a:solidFill>
                  <a:schemeClr val="tx1"/>
                </a:solidFill>
                <a:effectLst/>
                <a:latin typeface="+mn-lt"/>
                <a:ea typeface="+mn-ea"/>
                <a:cs typeface="+mn-cs"/>
              </a:rPr>
              <a:t>If you truly want to prevent a repeat of an incident, you must go beyond the easy surface causes – “worker was careless” or “employee didn’t follow the SOP.” Focusing on the easy causes is a lazy way out and it won’t get you the answers you need to put meaningful corrective actions in place.</a:t>
            </a:r>
          </a:p>
          <a:p>
            <a:pPr fontAlgn="base"/>
            <a:r>
              <a:rPr lang="en-US" sz="1200" kern="1200" dirty="0">
                <a:solidFill>
                  <a:schemeClr val="tx1"/>
                </a:solidFill>
                <a:effectLst/>
                <a:latin typeface="+mn-lt"/>
                <a:ea typeface="+mn-ea"/>
                <a:cs typeface="+mn-cs"/>
              </a:rPr>
              <a:t>Remember: Investigations are not effective if they are focused on finding who to blame because they will stop at the initial incident and stop short of discovering the root causes.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198334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B254BD31-0077-486A-8FB4-FD890AABB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30556"/>
            <a:ext cx="15468600" cy="103175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xmlns="" id="{5A029062-0B40-4469-A9C2-00C47831E7F0}"/>
              </a:ext>
            </a:extLst>
          </p:cNvPr>
          <p:cNvSpPr/>
          <p:nvPr/>
        </p:nvSpPr>
        <p:spPr>
          <a:xfrm>
            <a:off x="8965" y="-590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3810000" y="520353"/>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1409700" y="3415952"/>
            <a:ext cx="15468600" cy="624780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just" fontAlgn="base">
              <a:lnSpc>
                <a:spcPct val="150000"/>
              </a:lnSpc>
            </a:pPr>
            <a:r>
              <a:rPr lang="en-US" b="1" dirty="0"/>
              <a:t>4.  Implement Corrective Actions</a:t>
            </a:r>
            <a:endParaRPr lang="en-US" dirty="0"/>
          </a:p>
          <a:p>
            <a:pPr algn="just" fontAlgn="base">
              <a:lnSpc>
                <a:spcPct val="150000"/>
              </a:lnSpc>
            </a:pPr>
            <a:r>
              <a:rPr lang="en-US" dirty="0"/>
              <a:t>Your investigation isn’t done until all the underlying causes of the incident have been identified and corrective actions are in place.</a:t>
            </a:r>
          </a:p>
          <a:p>
            <a:pPr marL="457200" indent="-457200" algn="just" fontAlgn="base">
              <a:lnSpc>
                <a:spcPct val="150000"/>
              </a:lnSpc>
              <a:buFont typeface="Arial" panose="020B0604020202020204" pitchFamily="34" charset="0"/>
              <a:buChar char="•"/>
            </a:pPr>
            <a:r>
              <a:rPr lang="en-US" dirty="0"/>
              <a:t>Some of the corrective actions will be quick and easy fixes.</a:t>
            </a:r>
          </a:p>
          <a:p>
            <a:pPr marL="457200" indent="-457200" algn="just" fontAlgn="base">
              <a:lnSpc>
                <a:spcPct val="150000"/>
              </a:lnSpc>
              <a:buFont typeface="Arial" panose="020B0604020202020204" pitchFamily="34" charset="0"/>
              <a:buChar char="•"/>
            </a:pPr>
            <a:r>
              <a:rPr lang="en-US" dirty="0"/>
              <a:t>Some may be specific and address a root cause directly.</a:t>
            </a:r>
          </a:p>
          <a:p>
            <a:pPr marL="457200" indent="-457200" algn="just" fontAlgn="base">
              <a:lnSpc>
                <a:spcPct val="150000"/>
              </a:lnSpc>
              <a:buFont typeface="Arial" panose="020B0604020202020204" pitchFamily="34" charset="0"/>
              <a:buChar char="•"/>
            </a:pPr>
            <a:r>
              <a:rPr lang="en-US" dirty="0"/>
              <a:t>Others may be sweeping improvements to the safety program in general.</a:t>
            </a:r>
          </a:p>
          <a:p>
            <a:pPr marL="457200" indent="-457200" algn="just" fontAlgn="base">
              <a:lnSpc>
                <a:spcPct val="150000"/>
              </a:lnSpc>
              <a:buFont typeface="Arial" panose="020B0604020202020204" pitchFamily="34" charset="0"/>
              <a:buChar char="•"/>
            </a:pPr>
            <a:r>
              <a:rPr lang="en-US" dirty="0"/>
              <a:t>Important that you communicate corrective actions throughout the workplace. </a:t>
            </a:r>
          </a:p>
          <a:p>
            <a:pPr marL="457200" indent="-457200" algn="just" fontAlgn="base">
              <a:lnSpc>
                <a:spcPct val="150000"/>
              </a:lnSpc>
              <a:buFont typeface="Arial" panose="020B0604020202020204" pitchFamily="34" charset="0"/>
              <a:buChar char="•"/>
            </a:pPr>
            <a:r>
              <a:rPr lang="en-US" dirty="0"/>
              <a:t>Employees pay attention to what management pays attention to and what management ignores. If you ignore incidents or don’t follow through on corrective actions employees get the message that employee safety isn’t valued.</a:t>
            </a:r>
          </a:p>
        </p:txBody>
      </p:sp>
    </p:spTree>
    <p:extLst>
      <p:ext uri="{BB962C8B-B14F-4D97-AF65-F5344CB8AC3E}">
        <p14:creationId xmlns:p14="http://schemas.microsoft.com/office/powerpoint/2010/main" val="131058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8C67B283-F593-422C-8AC4-5340666C9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348" y="-6299"/>
            <a:ext cx="15813234" cy="102932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3447" y="-6940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3447" y="-69409"/>
            <a:ext cx="18288000" cy="10343382"/>
            <a:chOff x="-1208772" y="245720"/>
            <a:chExt cx="7617040" cy="10132502"/>
          </a:xfrm>
        </p:grpSpPr>
        <p:sp>
          <p:nvSpPr>
            <p:cNvPr id="5" name="Rectangle 4"/>
            <p:cNvSpPr/>
            <p:nvPr/>
          </p:nvSpPr>
          <p:spPr>
            <a:xfrm>
              <a:off x="-1208772" y="24572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36143" y="2300484"/>
              <a:ext cx="6004997" cy="2692222"/>
            </a:xfrm>
            <a:prstGeom prst="rect">
              <a:avLst/>
            </a:prstGeom>
            <a:noFill/>
          </p:spPr>
          <p:txBody>
            <a:bodyPr wrap="square" rtlCol="0">
              <a:spAutoFit/>
            </a:bodyPr>
            <a:lstStyle/>
            <a:p>
              <a:pPr algn="ctr">
                <a:lnSpc>
                  <a:spcPct val="150000"/>
                </a:lnSpc>
              </a:pPr>
              <a:r>
                <a:rPr lang="en-US" sz="4000" b="1" dirty="0">
                  <a:solidFill>
                    <a:schemeClr val="bg2"/>
                  </a:solidFill>
                </a:rPr>
                <a:t>Investigations are not effective if their focus is to play the “blame game.” The focus should be discovering the root causes of the incident.</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xmlns=""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9601200" cy="3208571"/>
          </a:xfrm>
        </p:spPr>
        <p:txBody>
          <a:bodyPr/>
          <a:lstStyle/>
          <a:p>
            <a:r>
              <a:rPr lang="en-US" dirty="0"/>
              <a:t>INCIDENT INVESTIGATIONS</a:t>
            </a:r>
            <a:br>
              <a:rPr lang="en-US" dirty="0"/>
            </a:br>
            <a:r>
              <a:rPr lang="en-US" dirty="0"/>
              <a:t/>
            </a: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28" name="Picture 4" descr="Related image">
            <a:extLst>
              <a:ext uri="{FF2B5EF4-FFF2-40B4-BE49-F238E27FC236}">
                <a16:creationId xmlns:a16="http://schemas.microsoft.com/office/drawing/2014/main" xmlns="" id="{18A4E05B-80A5-41E4-9737-4536C435D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4" y="2191097"/>
            <a:ext cx="9429751" cy="63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3BF3CD0-E11C-4142-8865-815D03A8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0"/>
            <a:ext cx="16834096" cy="1035742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8271" y="49306"/>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9378263" y="-49306"/>
            <a:ext cx="8963526" cy="10287000"/>
            <a:chOff x="21514" y="-29135"/>
            <a:chExt cx="6400800" cy="10287000"/>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66359" y="439271"/>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366359" y="1547267"/>
              <a:ext cx="5822294" cy="749429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dirty="0">
                  <a:solidFill>
                    <a:schemeClr val="bg2"/>
                  </a:solidFill>
                </a:rPr>
                <a:t>Industrial incidents occur every day.  </a:t>
              </a:r>
            </a:p>
            <a:p>
              <a:pPr marL="457200" indent="-457200" algn="just">
                <a:lnSpc>
                  <a:spcPct val="150000"/>
                </a:lnSpc>
                <a:buFont typeface="Arial" panose="020B0604020202020204" pitchFamily="34" charset="0"/>
                <a:buChar char="•"/>
              </a:pPr>
              <a:r>
                <a:rPr lang="en-US" dirty="0">
                  <a:solidFill>
                    <a:schemeClr val="bg2"/>
                  </a:solidFill>
                </a:rPr>
                <a:t>Some major, with injuries to workers </a:t>
              </a:r>
            </a:p>
            <a:p>
              <a:pPr marL="457200" indent="-457200" algn="just">
                <a:lnSpc>
                  <a:spcPct val="150000"/>
                </a:lnSpc>
                <a:buFont typeface="Arial" panose="020B0604020202020204" pitchFamily="34" charset="0"/>
                <a:buChar char="•"/>
              </a:pPr>
              <a:r>
                <a:rPr lang="en-US" dirty="0">
                  <a:solidFill>
                    <a:schemeClr val="bg2"/>
                  </a:solidFill>
                </a:rPr>
                <a:t>Most are minor and do not involve time lost, medical care or repairs to property.  </a:t>
              </a:r>
            </a:p>
            <a:p>
              <a:pPr marL="457200" indent="-457200" algn="just">
                <a:lnSpc>
                  <a:spcPct val="150000"/>
                </a:lnSpc>
                <a:buFont typeface="Arial" panose="020B0604020202020204" pitchFamily="34" charset="0"/>
                <a:buChar char="•"/>
              </a:pPr>
              <a:r>
                <a:rPr lang="en-US" dirty="0">
                  <a:solidFill>
                    <a:schemeClr val="bg2"/>
                  </a:solidFill>
                </a:rPr>
                <a:t>Prevent incidents by investigating the cause of each incident that occurs. </a:t>
              </a:r>
            </a:p>
            <a:p>
              <a:pPr marL="457200" indent="-457200" algn="just">
                <a:lnSpc>
                  <a:spcPct val="150000"/>
                </a:lnSpc>
                <a:buFont typeface="Arial" panose="020B0604020202020204" pitchFamily="34" charset="0"/>
                <a:buChar char="•"/>
              </a:pPr>
              <a:r>
                <a:rPr lang="en-US" dirty="0">
                  <a:solidFill>
                    <a:schemeClr val="bg2"/>
                  </a:solidFill>
                </a:rPr>
                <a:t>The term incident is used in some situations and jurisdictions to cover both an "accident" and "incident".</a:t>
              </a:r>
            </a:p>
            <a:p>
              <a:pPr marL="457200" indent="-457200" algn="just">
                <a:lnSpc>
                  <a:spcPct val="150000"/>
                </a:lnSpc>
                <a:buFont typeface="Arial" panose="020B0604020202020204" pitchFamily="34" charset="0"/>
                <a:buChar char="•"/>
              </a:pPr>
              <a:r>
                <a:rPr lang="en-US" dirty="0">
                  <a:solidFill>
                    <a:schemeClr val="bg2"/>
                  </a:solidFill>
                </a:rPr>
                <a:t> When the root cause is determined, many events were predictable and could have been prevented.</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655A41E-DD53-4B9D-ACA3-8718916A1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839" y="0"/>
            <a:ext cx="13672161" cy="102541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xmlns="" id="{5C0431FB-EEE5-4DAD-9396-1B2799383766}"/>
              </a:ext>
            </a:extLst>
          </p:cNvPr>
          <p:cNvSpPr/>
          <p:nvPr/>
        </p:nvSpPr>
        <p:spPr>
          <a:xfrm>
            <a:off x="-86829" y="73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xmlns="" id="{6A2EE282-3F0E-48E3-8A4C-4C198B8FBCBE}"/>
              </a:ext>
            </a:extLst>
          </p:cNvPr>
          <p:cNvGrpSpPr/>
          <p:nvPr/>
        </p:nvGrpSpPr>
        <p:grpSpPr>
          <a:xfrm>
            <a:off x="-86829" y="-32879"/>
            <a:ext cx="7089929" cy="10287000"/>
            <a:chOff x="-6418735" y="-374073"/>
            <a:chExt cx="5062876" cy="10287000"/>
          </a:xfrm>
        </p:grpSpPr>
        <p:sp>
          <p:nvSpPr>
            <p:cNvPr id="9" name="Rectangle 4">
              <a:extLst>
                <a:ext uri="{FF2B5EF4-FFF2-40B4-BE49-F238E27FC236}">
                  <a16:creationId xmlns:a16="http://schemas.microsoft.com/office/drawing/2014/main" xmlns="" id="{B785FD58-7E78-41DD-B8F9-95CAC72BE8C1}"/>
                </a:ext>
              </a:extLst>
            </p:cNvPr>
            <p:cNvSpPr/>
            <p:nvPr/>
          </p:nvSpPr>
          <p:spPr>
            <a:xfrm>
              <a:off x="-6418735" y="-374073"/>
              <a:ext cx="5013675"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xmlns="" id="{B79F5B80-9173-4780-8ABB-39C0302D06F1}"/>
                </a:ext>
              </a:extLst>
            </p:cNvPr>
            <p:cNvSpPr txBox="1"/>
            <p:nvPr/>
          </p:nvSpPr>
          <p:spPr>
            <a:xfrm>
              <a:off x="-6375936" y="63209"/>
              <a:ext cx="5020077" cy="8309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b="1" dirty="0">
                  <a:solidFill>
                    <a:schemeClr val="bg1"/>
                  </a:solidFill>
                  <a:ea typeface="Roboto Condensed" panose="02000000000000000000" pitchFamily="2" charset="0"/>
                  <a:cs typeface="Lato Semibold" panose="020F0502020204030203" pitchFamily="34" charset="0"/>
                </a:rPr>
                <a:t>What’s the Danger?</a:t>
              </a:r>
              <a:endParaRPr lang="ru-RU" sz="48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xmlns="" id="{FDA60557-BA79-460F-BF5F-4FA86BF69E8D}"/>
                </a:ext>
              </a:extLst>
            </p:cNvPr>
            <p:cNvSpPr txBox="1"/>
            <p:nvPr/>
          </p:nvSpPr>
          <p:spPr>
            <a:xfrm>
              <a:off x="-6262306" y="1373306"/>
              <a:ext cx="4700817" cy="8117543"/>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dirty="0">
                  <a:solidFill>
                    <a:schemeClr val="bg2"/>
                  </a:solidFill>
                </a:rPr>
                <a:t>All incidents – regardless of size or impact – need to be investigated, including near misses. </a:t>
              </a:r>
            </a:p>
            <a:p>
              <a:pPr marL="457200" indent="-457200" algn="just">
                <a:lnSpc>
                  <a:spcPct val="150000"/>
                </a:lnSpc>
                <a:buFont typeface="Arial" panose="020B0604020202020204" pitchFamily="34" charset="0"/>
                <a:buChar char="•"/>
              </a:pPr>
              <a:r>
                <a:rPr lang="en-US" dirty="0">
                  <a:solidFill>
                    <a:schemeClr val="bg2"/>
                  </a:solidFill>
                </a:rPr>
                <a:t>Employers and businesses want to avoid all the problems and costs of unwanted incidents. </a:t>
              </a:r>
            </a:p>
            <a:p>
              <a:pPr algn="just">
                <a:lnSpc>
                  <a:spcPct val="150000"/>
                </a:lnSpc>
              </a:pPr>
              <a:endParaRPr lang="en-US" dirty="0">
                <a:solidFill>
                  <a:schemeClr val="bg2"/>
                </a:solidFill>
              </a:endParaRPr>
            </a:p>
            <a:p>
              <a:pPr marL="457200" indent="-457200" algn="just">
                <a:lnSpc>
                  <a:spcPct val="150000"/>
                </a:lnSpc>
                <a:buFont typeface="Arial" panose="020B0604020202020204" pitchFamily="34" charset="0"/>
                <a:buChar char="•"/>
              </a:pPr>
              <a:r>
                <a:rPr lang="en-US" dirty="0">
                  <a:solidFill>
                    <a:schemeClr val="bg2"/>
                  </a:solidFill>
                </a:rPr>
                <a:t>A myriad of costs result from business interruption, emergency response and clean-up, increased regulation, audits, inspections, and OSHA or EPA fines.</a:t>
              </a:r>
            </a:p>
            <a:p>
              <a:pPr marL="457200" indent="-457200" algn="just">
                <a:lnSpc>
                  <a:spcPct val="150000"/>
                </a:lnSpc>
                <a:buFont typeface="Arial" panose="020B0604020202020204" pitchFamily="34" charset="0"/>
                <a:buChar char="•"/>
              </a:pPr>
              <a:r>
                <a:rPr lang="en-US" dirty="0">
                  <a:solidFill>
                    <a:schemeClr val="bg2"/>
                  </a:solidFill>
                </a:rPr>
                <a:t>Litigation costs can often substantially exceed OSHA and EPA fines. </a:t>
              </a: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1CA1813F-7B99-4265-9A06-1CDCF347E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15688"/>
            <a:ext cx="151638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xmlns="" id="{5A029062-0B40-4469-A9C2-00C47831E7F0}"/>
              </a:ext>
            </a:extLst>
          </p:cNvPr>
          <p:cNvSpPr/>
          <p:nvPr/>
        </p:nvSpPr>
        <p:spPr>
          <a:xfrm>
            <a:off x="0" y="-49306"/>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92740" y="331695"/>
            <a:ext cx="7073152"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7848599" y="0"/>
            <a:ext cx="10470777" cy="101950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The first step is a </a:t>
            </a:r>
            <a:r>
              <a:rPr lang="en-US" b="1" dirty="0"/>
              <a:t>WRITTEN PLAN.</a:t>
            </a:r>
            <a:endParaRPr lang="en-US" dirty="0"/>
          </a:p>
          <a:p>
            <a:pPr fontAlgn="base"/>
            <a:r>
              <a:rPr lang="en-US" dirty="0"/>
              <a:t> </a:t>
            </a:r>
            <a:r>
              <a:rPr lang="en-US" b="1" dirty="0"/>
              <a:t>WRITTEN PLAN </a:t>
            </a:r>
            <a:endParaRPr lang="en-US" dirty="0"/>
          </a:p>
          <a:p>
            <a:pPr marL="457200" lvl="0" indent="-457200" fontAlgn="base">
              <a:lnSpc>
                <a:spcPct val="150000"/>
              </a:lnSpc>
              <a:buFont typeface="Arial" panose="020B0604020202020204" pitchFamily="34" charset="0"/>
              <a:buChar char="•"/>
            </a:pPr>
            <a:r>
              <a:rPr lang="en-US" dirty="0"/>
              <a:t>How and when management is to be notified of the incident.</a:t>
            </a:r>
          </a:p>
          <a:p>
            <a:pPr marL="457200" lvl="0" indent="-457200" fontAlgn="base">
              <a:lnSpc>
                <a:spcPct val="150000"/>
              </a:lnSpc>
              <a:buFont typeface="Arial" panose="020B0604020202020204" pitchFamily="34" charset="0"/>
              <a:buChar char="•"/>
            </a:pPr>
            <a:r>
              <a:rPr lang="en-US" dirty="0"/>
              <a:t>Notifying safety regulators according to incident reporting requirements. </a:t>
            </a:r>
          </a:p>
          <a:p>
            <a:pPr fontAlgn="base">
              <a:lnSpc>
                <a:spcPct val="150000"/>
              </a:lnSpc>
            </a:pPr>
            <a:r>
              <a:rPr lang="en-US" b="1" dirty="0"/>
              <a:t>FOR EXAMPLE:</a:t>
            </a:r>
            <a:endParaRPr lang="en-US" dirty="0"/>
          </a:p>
          <a:p>
            <a:pPr marL="457200" lvl="0" indent="-457200" fontAlgn="base">
              <a:lnSpc>
                <a:spcPct val="150000"/>
              </a:lnSpc>
              <a:buFont typeface="Arial" panose="020B0604020202020204" pitchFamily="34" charset="0"/>
              <a:buChar char="•"/>
            </a:pPr>
            <a:r>
              <a:rPr lang="en-US" dirty="0"/>
              <a:t>All work‐related fatalities within 8 hours.</a:t>
            </a:r>
          </a:p>
          <a:p>
            <a:pPr marL="457200" lvl="0" indent="-457200" fontAlgn="base">
              <a:lnSpc>
                <a:spcPct val="150000"/>
              </a:lnSpc>
              <a:buFont typeface="Arial" panose="020B0604020202020204" pitchFamily="34" charset="0"/>
              <a:buChar char="•"/>
            </a:pPr>
            <a:r>
              <a:rPr lang="en-US" dirty="0"/>
              <a:t>All work‐related inpatient hospitalizations, all amputations, and all losses of an eye within 24 hours.</a:t>
            </a:r>
          </a:p>
          <a:p>
            <a:pPr marL="457200" lvl="0" indent="-457200" fontAlgn="base">
              <a:lnSpc>
                <a:spcPct val="150000"/>
              </a:lnSpc>
              <a:buFont typeface="Arial" panose="020B0604020202020204" pitchFamily="34" charset="0"/>
              <a:buChar char="•"/>
            </a:pPr>
            <a:r>
              <a:rPr lang="en-US" dirty="0"/>
              <a:t>Who is authorized to notify outside agencies (i.e., fire, police, etc.)?</a:t>
            </a:r>
          </a:p>
          <a:p>
            <a:pPr marL="457200" lvl="0" indent="-457200" fontAlgn="base">
              <a:lnSpc>
                <a:spcPct val="150000"/>
              </a:lnSpc>
              <a:buFont typeface="Arial" panose="020B0604020202020204" pitchFamily="34" charset="0"/>
              <a:buChar char="•"/>
            </a:pPr>
            <a:r>
              <a:rPr lang="en-US" dirty="0"/>
              <a:t>Who will conduct investigations and what training they should have received?</a:t>
            </a:r>
          </a:p>
          <a:p>
            <a:pPr marL="457200" lvl="0" indent="-457200" fontAlgn="base">
              <a:lnSpc>
                <a:spcPct val="150000"/>
              </a:lnSpc>
              <a:buFont typeface="Arial" panose="020B0604020202020204" pitchFamily="34" charset="0"/>
              <a:buChar char="•"/>
            </a:pPr>
            <a:r>
              <a:rPr lang="en-US" dirty="0"/>
              <a:t>Timetables for completing the investigation and developing/implementing recommendations.</a:t>
            </a:r>
          </a:p>
          <a:p>
            <a:pPr marL="457200" lvl="0" indent="-457200" fontAlgn="base">
              <a:lnSpc>
                <a:spcPct val="150000"/>
              </a:lnSpc>
              <a:buFont typeface="Arial" panose="020B0604020202020204" pitchFamily="34" charset="0"/>
              <a:buChar char="•"/>
            </a:pPr>
            <a:r>
              <a:rPr lang="en-US" dirty="0"/>
              <a:t>Who will receive investigation recommendations?</a:t>
            </a:r>
          </a:p>
          <a:p>
            <a:pPr marL="457200" lvl="0" indent="-457200" fontAlgn="base">
              <a:lnSpc>
                <a:spcPct val="150000"/>
              </a:lnSpc>
              <a:buFont typeface="Arial" panose="020B0604020202020204" pitchFamily="34" charset="0"/>
              <a:buChar char="•"/>
            </a:pPr>
            <a:r>
              <a:rPr lang="en-US" dirty="0"/>
              <a:t>Who will be responsible for implementing corrective actions?</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xmlns="" id="{5F112D40-21B7-4242-B08B-410B87F34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85" y="0"/>
            <a:ext cx="16154400" cy="102813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xmlns="" id="{5A029062-0B40-4469-A9C2-00C47831E7F0}"/>
              </a:ext>
            </a:extLst>
          </p:cNvPr>
          <p:cNvSpPr/>
          <p:nvPr/>
        </p:nvSpPr>
        <p:spPr>
          <a:xfrm>
            <a:off x="-26894" y="-4540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xmlns="" id="{B0369C6B-D18C-4CCF-81D5-91F16F2021B5}"/>
              </a:ext>
            </a:extLst>
          </p:cNvPr>
          <p:cNvSpPr txBox="1"/>
          <p:nvPr/>
        </p:nvSpPr>
        <p:spPr>
          <a:xfrm>
            <a:off x="1039906" y="1500805"/>
            <a:ext cx="16154400" cy="874079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n-US" b="1" dirty="0"/>
              <a:t>ESTABLISH THE INVESTIGATIVE TEAM </a:t>
            </a:r>
            <a:endParaRPr lang="en-US" dirty="0"/>
          </a:p>
          <a:p>
            <a:pPr algn="just" fontAlgn="base">
              <a:lnSpc>
                <a:spcPct val="150000"/>
              </a:lnSpc>
            </a:pPr>
            <a:r>
              <a:rPr lang="en-US" dirty="0"/>
              <a:t>Investigations are conducted by a Team in which managers and </a:t>
            </a:r>
            <a:r>
              <a:rPr lang="en-US"/>
              <a:t>employees bring </a:t>
            </a:r>
            <a:r>
              <a:rPr lang="en-US" dirty="0"/>
              <a:t>in a different perspective, and understanding.</a:t>
            </a:r>
          </a:p>
          <a:p>
            <a:pPr algn="just" fontAlgn="base">
              <a:lnSpc>
                <a:spcPct val="150000"/>
              </a:lnSpc>
            </a:pPr>
            <a:r>
              <a:rPr lang="en-US" b="1" dirty="0"/>
              <a:t>INVESTIGATIVE PROCEDURE </a:t>
            </a:r>
            <a:endParaRPr lang="en-US" dirty="0"/>
          </a:p>
          <a:p>
            <a:pPr algn="just">
              <a:lnSpc>
                <a:spcPct val="150000"/>
              </a:lnSpc>
            </a:pPr>
            <a:r>
              <a:rPr lang="en-US" dirty="0"/>
              <a:t>A systematic approach in investigating all incidents to find the </a:t>
            </a:r>
            <a:r>
              <a:rPr lang="en-US" b="1" dirty="0"/>
              <a:t>“Root Causes”.</a:t>
            </a:r>
            <a:endParaRPr lang="en-US" dirty="0"/>
          </a:p>
          <a:p>
            <a:pPr lvl="0" algn="just" fontAlgn="base">
              <a:lnSpc>
                <a:spcPct val="150000"/>
              </a:lnSpc>
            </a:pPr>
            <a:r>
              <a:rPr lang="en-US" b="1" dirty="0"/>
              <a:t>1.  Preserve and Document the Scene</a:t>
            </a:r>
            <a:endParaRPr lang="en-US" dirty="0"/>
          </a:p>
          <a:p>
            <a:pPr marL="457200" indent="-457200" algn="just" fontAlgn="base">
              <a:lnSpc>
                <a:spcPct val="150000"/>
              </a:lnSpc>
              <a:buFont typeface="Arial" panose="020B0604020202020204" pitchFamily="34" charset="0"/>
              <a:buChar char="•"/>
            </a:pPr>
            <a:r>
              <a:rPr lang="en-US" dirty="0"/>
              <a:t>The first step in the investigation is to secure the incident site to prevent evidence from being moved, altered, or tampered with.</a:t>
            </a:r>
          </a:p>
          <a:p>
            <a:pPr algn="just" fontAlgn="base">
              <a:lnSpc>
                <a:spcPct val="150000"/>
              </a:lnSpc>
            </a:pPr>
            <a:r>
              <a:rPr lang="en-US" dirty="0"/>
              <a:t>Document the incident facts:</a:t>
            </a:r>
          </a:p>
          <a:p>
            <a:pPr marL="457200" lvl="0" indent="-457200" algn="just" fontAlgn="base">
              <a:lnSpc>
                <a:spcPct val="150000"/>
              </a:lnSpc>
              <a:buFont typeface="Arial" panose="020B0604020202020204" pitchFamily="34" charset="0"/>
              <a:buChar char="•"/>
            </a:pPr>
            <a:r>
              <a:rPr lang="en-US" dirty="0"/>
              <a:t>Date and time of incident</a:t>
            </a:r>
          </a:p>
          <a:p>
            <a:pPr marL="457200" lvl="0" indent="-457200" algn="just" fontAlgn="base">
              <a:lnSpc>
                <a:spcPct val="150000"/>
              </a:lnSpc>
              <a:buFont typeface="Arial" panose="020B0604020202020204" pitchFamily="34" charset="0"/>
              <a:buChar char="•"/>
            </a:pPr>
            <a:r>
              <a:rPr lang="en-US" dirty="0"/>
              <a:t>Investigator</a:t>
            </a:r>
          </a:p>
          <a:p>
            <a:pPr marL="457200" lvl="0" indent="-457200" algn="just" fontAlgn="base">
              <a:lnSpc>
                <a:spcPct val="150000"/>
              </a:lnSpc>
              <a:buFont typeface="Arial" panose="020B0604020202020204" pitchFamily="34" charset="0"/>
              <a:buChar char="•"/>
            </a:pPr>
            <a:r>
              <a:rPr lang="en-US" dirty="0"/>
              <a:t>Name/s of the injured</a:t>
            </a:r>
          </a:p>
          <a:p>
            <a:pPr marL="457200" lvl="0" indent="-457200" algn="just" fontAlgn="base">
              <a:lnSpc>
                <a:spcPct val="150000"/>
              </a:lnSpc>
              <a:buFont typeface="Arial" panose="020B0604020202020204" pitchFamily="34" charset="0"/>
              <a:buChar char="•"/>
            </a:pPr>
            <a:r>
              <a:rPr lang="en-US" dirty="0"/>
              <a:t>Injury description</a:t>
            </a:r>
          </a:p>
          <a:p>
            <a:pPr marL="457200" lvl="0" indent="-457200" algn="just" fontAlgn="base">
              <a:lnSpc>
                <a:spcPct val="150000"/>
              </a:lnSpc>
              <a:buFont typeface="Arial" panose="020B0604020202020204" pitchFamily="34" charset="0"/>
              <a:buChar char="•"/>
            </a:pPr>
            <a:r>
              <a:rPr lang="en-US" dirty="0"/>
              <a:t>Date, time, and location of incident</a:t>
            </a:r>
          </a:p>
        </p:txBody>
      </p:sp>
      <p:sp>
        <p:nvSpPr>
          <p:cNvPr id="12" name="Title 7"/>
          <p:cNvSpPr txBox="1">
            <a:spLocks/>
          </p:cNvSpPr>
          <p:nvPr/>
        </p:nvSpPr>
        <p:spPr>
          <a:xfrm>
            <a:off x="1404918" y="45404"/>
            <a:ext cx="7739082" cy="7017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solidFill>
                  <a:schemeClr val="bg2"/>
                </a:solidFill>
              </a:rPr>
              <a:t>How to Protect Yourself</a:t>
            </a:r>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6455BB3B-0B18-45D4-8AB0-EA94FCF23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633" y="0"/>
            <a:ext cx="10412505" cy="103497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xmlns="" id="{5A029062-0B40-4469-A9C2-00C47831E7F0}"/>
              </a:ext>
            </a:extLst>
          </p:cNvPr>
          <p:cNvSpPr/>
          <p:nvPr/>
        </p:nvSpPr>
        <p:spPr>
          <a:xfrm>
            <a:off x="-62756" y="6275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35862" y="207381"/>
            <a:ext cx="7803771"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62756" y="922962"/>
            <a:ext cx="7803771" cy="93640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just" fontAlgn="base">
              <a:lnSpc>
                <a:spcPct val="150000"/>
              </a:lnSpc>
            </a:pPr>
            <a:r>
              <a:rPr lang="en-US" b="1" dirty="0"/>
              <a:t>2.  Collect Information</a:t>
            </a:r>
            <a:endParaRPr lang="en-US" dirty="0"/>
          </a:p>
          <a:p>
            <a:pPr marL="457200" indent="-457200" algn="just" fontAlgn="base">
              <a:lnSpc>
                <a:spcPct val="150000"/>
              </a:lnSpc>
              <a:buFont typeface="Arial" panose="020B0604020202020204" pitchFamily="34" charset="0"/>
              <a:buChar char="•"/>
            </a:pPr>
            <a:r>
              <a:rPr lang="en-US" dirty="0"/>
              <a:t>Collect information leading up to the incident, the incident itself, and other important information is necessary to establish a timeline, identify victims and witnesses, and </a:t>
            </a:r>
            <a:r>
              <a:rPr lang="en-US" b="1" dirty="0"/>
              <a:t>begin to uncover the initial and root causes of the incident.</a:t>
            </a:r>
            <a:endParaRPr lang="en-US" dirty="0"/>
          </a:p>
          <a:p>
            <a:pPr algn="just" fontAlgn="base">
              <a:lnSpc>
                <a:spcPct val="150000"/>
              </a:lnSpc>
            </a:pPr>
            <a:r>
              <a:rPr lang="en-US" dirty="0"/>
              <a:t>Interview witnesses and the victim/s. </a:t>
            </a:r>
          </a:p>
          <a:p>
            <a:pPr algn="just" fontAlgn="base">
              <a:lnSpc>
                <a:spcPct val="150000"/>
              </a:lnSpc>
            </a:pPr>
            <a:r>
              <a:rPr lang="en-US" b="1" dirty="0"/>
              <a:t>Set the interviewee at ease:</a:t>
            </a:r>
          </a:p>
          <a:p>
            <a:pPr marL="514350" lvl="0" indent="-514350" algn="just" fontAlgn="base">
              <a:lnSpc>
                <a:spcPct val="150000"/>
              </a:lnSpc>
              <a:buFont typeface="+mj-lt"/>
              <a:buAutoNum type="arabicPeriod"/>
            </a:pPr>
            <a:r>
              <a:rPr lang="en-US" dirty="0"/>
              <a:t>Clearly state the purpose of the investigation and interview. </a:t>
            </a:r>
          </a:p>
          <a:p>
            <a:pPr marL="514350" lvl="0" indent="-514350" algn="just" fontAlgn="base">
              <a:lnSpc>
                <a:spcPct val="150000"/>
              </a:lnSpc>
              <a:buFont typeface="+mj-lt"/>
              <a:buAutoNum type="arabicPeriod"/>
            </a:pPr>
            <a:r>
              <a:rPr lang="en-US" dirty="0"/>
              <a:t>Interview witnesses separately.</a:t>
            </a:r>
          </a:p>
          <a:p>
            <a:pPr marL="514350" lvl="0" indent="-514350" algn="just" fontAlgn="base">
              <a:lnSpc>
                <a:spcPct val="150000"/>
              </a:lnSpc>
              <a:buFont typeface="+mj-lt"/>
              <a:buAutoNum type="arabicPeriod"/>
            </a:pPr>
            <a:r>
              <a:rPr lang="en-US" dirty="0"/>
              <a:t>Let employee know they have a right to have employee representative.</a:t>
            </a:r>
          </a:p>
          <a:p>
            <a:pPr marL="514350" lvl="0" indent="-514350" algn="just" fontAlgn="base">
              <a:lnSpc>
                <a:spcPct val="150000"/>
              </a:lnSpc>
              <a:buFont typeface="+mj-lt"/>
              <a:buAutoNum type="arabicPeriod"/>
            </a:pPr>
            <a:r>
              <a:rPr lang="en-US" dirty="0"/>
              <a:t>Conduct interviews in a quiet space.</a:t>
            </a:r>
          </a:p>
        </p:txBody>
      </p:sp>
    </p:spTree>
    <p:extLst>
      <p:ext uri="{BB962C8B-B14F-4D97-AF65-F5344CB8AC3E}">
        <p14:creationId xmlns:p14="http://schemas.microsoft.com/office/powerpoint/2010/main" val="35931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Related image">
            <a:extLst>
              <a:ext uri="{FF2B5EF4-FFF2-40B4-BE49-F238E27FC236}">
                <a16:creationId xmlns:a16="http://schemas.microsoft.com/office/drawing/2014/main" xmlns="" id="{BFD2C0F1-4165-4288-A87F-0D75EC2E8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82" y="28261"/>
            <a:ext cx="15392400" cy="102744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xmlns="" id="{5A029062-0B40-4469-A9C2-00C47831E7F0}"/>
              </a:ext>
            </a:extLst>
          </p:cNvPr>
          <p:cNvSpPr/>
          <p:nvPr/>
        </p:nvSpPr>
        <p:spPr>
          <a:xfrm>
            <a:off x="-35859" y="-672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754841" y="594159"/>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1718982" y="4952506"/>
            <a:ext cx="15392400" cy="528606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b="1" dirty="0"/>
              <a:t>The interview:</a:t>
            </a:r>
            <a:endParaRPr lang="en-US" dirty="0"/>
          </a:p>
          <a:p>
            <a:pPr marL="514350" lvl="0" indent="-514350" algn="just" fontAlgn="base">
              <a:lnSpc>
                <a:spcPct val="150000"/>
              </a:lnSpc>
              <a:buFont typeface="+mj-lt"/>
              <a:buAutoNum type="arabicPeriod"/>
            </a:pPr>
            <a:r>
              <a:rPr lang="en-US" dirty="0"/>
              <a:t>Ask the individual to recount their version of what happened and don’t interrupt them.</a:t>
            </a:r>
          </a:p>
          <a:p>
            <a:pPr marL="514350" lvl="0" indent="-514350" algn="just" fontAlgn="base">
              <a:lnSpc>
                <a:spcPct val="150000"/>
              </a:lnSpc>
              <a:buFont typeface="+mj-lt"/>
              <a:buAutoNum type="arabicPeriod"/>
            </a:pPr>
            <a:r>
              <a:rPr lang="en-US" dirty="0"/>
              <a:t>Take notes and/or record the responses; interviewee must give permission prior to being recorded.</a:t>
            </a:r>
          </a:p>
          <a:p>
            <a:pPr marL="514350" lvl="0" indent="-514350" algn="just" fontAlgn="base">
              <a:lnSpc>
                <a:spcPct val="150000"/>
              </a:lnSpc>
              <a:buFont typeface="+mj-lt"/>
              <a:buAutoNum type="arabicPeriod"/>
            </a:pPr>
            <a:r>
              <a:rPr lang="en-US" dirty="0"/>
              <a:t>Have paper and pen/pencil available for interviewee.</a:t>
            </a:r>
          </a:p>
          <a:p>
            <a:pPr marL="514350" lvl="0" indent="-514350" algn="just" fontAlgn="base">
              <a:lnSpc>
                <a:spcPct val="150000"/>
              </a:lnSpc>
              <a:buFont typeface="+mj-lt"/>
              <a:buAutoNum type="arabicPeriod"/>
            </a:pPr>
            <a:r>
              <a:rPr lang="en-US" dirty="0"/>
              <a:t>Ask clarifying questions to fill in missing information; repeat back to the interviewees the information obtained; and correct any inconsistencies.</a:t>
            </a:r>
          </a:p>
          <a:p>
            <a:pPr marL="514350" lvl="0" indent="-514350" algn="just" fontAlgn="base">
              <a:lnSpc>
                <a:spcPct val="150000"/>
              </a:lnSpc>
              <a:buFont typeface="+mj-lt"/>
              <a:buAutoNum type="arabicPeriod"/>
            </a:pPr>
            <a:r>
              <a:rPr lang="en-US" dirty="0"/>
              <a:t>Ask the individual what they think could have prevented the incident.</a:t>
            </a:r>
          </a:p>
          <a:p>
            <a:pPr lvl="0" fontAlgn="base"/>
            <a:endParaRPr lang="en-US" dirty="0"/>
          </a:p>
        </p:txBody>
      </p:sp>
    </p:spTree>
    <p:extLst>
      <p:ext uri="{BB962C8B-B14F-4D97-AF65-F5344CB8AC3E}">
        <p14:creationId xmlns:p14="http://schemas.microsoft.com/office/powerpoint/2010/main" val="114318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xmlns="" id="{27225B74-68E5-4294-AD3D-F09E6BBA5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52" y="3202"/>
            <a:ext cx="17996647" cy="102837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xmlns="" id="{5A029062-0B40-4469-A9C2-00C47831E7F0}"/>
              </a:ext>
            </a:extLst>
          </p:cNvPr>
          <p:cNvSpPr/>
          <p:nvPr/>
        </p:nvSpPr>
        <p:spPr>
          <a:xfrm>
            <a:off x="4482" y="-320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22411" y="207381"/>
            <a:ext cx="9493623"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177051" y="5701561"/>
            <a:ext cx="17996648"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fontAlgn="base">
              <a:lnSpc>
                <a:spcPct val="150000"/>
              </a:lnSpc>
            </a:pPr>
            <a:r>
              <a:rPr lang="en-US" b="1" dirty="0"/>
              <a:t>3.  Determine the Root Causes</a:t>
            </a:r>
            <a:endParaRPr lang="en-US" dirty="0"/>
          </a:p>
          <a:p>
            <a:pPr marL="457200" indent="-457200" algn="just" fontAlgn="base">
              <a:lnSpc>
                <a:spcPct val="150000"/>
              </a:lnSpc>
              <a:buFont typeface="Arial" panose="020B0604020202020204" pitchFamily="34" charset="0"/>
              <a:buChar char="•"/>
            </a:pPr>
            <a:r>
              <a:rPr lang="en-US" dirty="0"/>
              <a:t>The root causes are the underlying reasons why the incident occurred. Root causes generally reflect management, design, planning, organizational and/or operational failings.</a:t>
            </a:r>
          </a:p>
          <a:p>
            <a:pPr marL="457200" indent="-457200" algn="just" fontAlgn="base">
              <a:lnSpc>
                <a:spcPct val="150000"/>
              </a:lnSpc>
              <a:buFont typeface="Arial" panose="020B0604020202020204" pitchFamily="34" charset="0"/>
              <a:buChar char="•"/>
            </a:pPr>
            <a:r>
              <a:rPr lang="en-US" dirty="0"/>
              <a:t>Go beyond the easy surface causes – “worker was careless” or “employee didn’t follow the SOP.” Focusing on the easy causes won’t get you the answers you need to put meaningful corrective actions in place.</a:t>
            </a:r>
          </a:p>
          <a:p>
            <a:pPr marL="457200" indent="-457200" algn="just" fontAlgn="base">
              <a:lnSpc>
                <a:spcPct val="150000"/>
              </a:lnSpc>
              <a:buFont typeface="Arial" panose="020B0604020202020204" pitchFamily="34" charset="0"/>
              <a:buChar char="•"/>
            </a:pPr>
            <a:r>
              <a:rPr lang="en-US" dirty="0"/>
              <a:t>Investigations are not effective if they are focused on finding who to blame because this stops short of discovering the root causes.</a:t>
            </a:r>
          </a:p>
        </p:txBody>
      </p:sp>
    </p:spTree>
    <p:extLst>
      <p:ext uri="{BB962C8B-B14F-4D97-AF65-F5344CB8AC3E}">
        <p14:creationId xmlns:p14="http://schemas.microsoft.com/office/powerpoint/2010/main" val="597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9702</TotalTime>
  <Words>1711</Words>
  <Application>Microsoft Office PowerPoint</Application>
  <PresentationFormat>Personalizado</PresentationFormat>
  <Paragraphs>160</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11</vt:i4>
      </vt:variant>
    </vt:vector>
  </HeadingPairs>
  <TitlesOfParts>
    <vt:vector size="20" baseType="lpstr">
      <vt:lpstr>Arial</vt:lpstr>
      <vt:lpstr>Calibri</vt:lpstr>
      <vt:lpstr>Lato Semibold</vt:lpstr>
      <vt:lpstr>Roboto</vt:lpstr>
      <vt:lpstr>Roboto Condensed</vt:lpstr>
      <vt:lpstr>GENARAL LAYOUTS</vt:lpstr>
      <vt:lpstr>TEAM SLIDES</vt:lpstr>
      <vt:lpstr>SLIDES WITH IMAGES</vt:lpstr>
      <vt:lpstr>PORTFOLIO</vt:lpstr>
      <vt:lpstr>Presentación de PowerPoint</vt:lpstr>
      <vt:lpstr>INCIDENT INVESTIGATIONS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1060</cp:revision>
  <cp:lastPrinted>2019-08-02T17:31:57Z</cp:lastPrinted>
  <dcterms:created xsi:type="dcterms:W3CDTF">2015-01-20T11:47:48Z</dcterms:created>
  <dcterms:modified xsi:type="dcterms:W3CDTF">2020-05-26T00:43:10Z</dcterms:modified>
</cp:coreProperties>
</file>