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3"/>
  </p:notesMasterIdLst>
  <p:sldIdLst>
    <p:sldId id="269" r:id="rId5"/>
    <p:sldId id="606" r:id="rId6"/>
    <p:sldId id="613" r:id="rId7"/>
    <p:sldId id="614" r:id="rId8"/>
    <p:sldId id="623" r:id="rId9"/>
    <p:sldId id="619" r:id="rId10"/>
    <p:sldId id="616" r:id="rId11"/>
    <p:sldId id="622" r:id="rId12"/>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9" autoAdjust="0"/>
    <p:restoredTop sz="63767" autoAdjust="0"/>
  </p:normalViewPr>
  <p:slideViewPr>
    <p:cSldViewPr>
      <p:cViewPr>
        <p:scale>
          <a:sx n="33" d="100"/>
          <a:sy n="33" d="100"/>
        </p:scale>
        <p:origin x="1806" y="594"/>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F8E87C39-004D-4749-A833-E3151131480C}"/>
    <pc:docChg chg="custSel delSld modSld">
      <pc:chgData name="Edwin Landivar" userId="ae2ac59f40d9f62d" providerId="LiveId" clId="{F8E87C39-004D-4749-A833-E3151131480C}" dt="2019-12-24T15:06:10.162" v="80"/>
      <pc:docMkLst>
        <pc:docMk/>
      </pc:docMkLst>
      <pc:sldChg chg="modSp">
        <pc:chgData name="Edwin Landivar" userId="ae2ac59f40d9f62d" providerId="LiveId" clId="{F8E87C39-004D-4749-A833-E3151131480C}" dt="2019-12-24T15:00:07.360" v="0"/>
        <pc:sldMkLst>
          <pc:docMk/>
          <pc:sldMk cId="3378895467" sldId="606"/>
        </pc:sldMkLst>
        <pc:spChg chg="mod">
          <ac:chgData name="Edwin Landivar" userId="ae2ac59f40d9f62d" providerId="LiveId" clId="{F8E87C39-004D-4749-A833-E3151131480C}" dt="2019-12-24T15:00:07.360" v="0"/>
          <ac:spMkLst>
            <pc:docMk/>
            <pc:sldMk cId="3378895467" sldId="606"/>
            <ac:spMk id="5" creationId="{00000000-0000-0000-0000-000000000000}"/>
          </ac:spMkLst>
        </pc:spChg>
      </pc:sldChg>
      <pc:sldChg chg="modSp">
        <pc:chgData name="Edwin Landivar" userId="ae2ac59f40d9f62d" providerId="LiveId" clId="{F8E87C39-004D-4749-A833-E3151131480C}" dt="2019-12-24T15:00:35.032" v="3" actId="1076"/>
        <pc:sldMkLst>
          <pc:docMk/>
          <pc:sldMk cId="837056114" sldId="613"/>
        </pc:sldMkLst>
        <pc:spChg chg="mod">
          <ac:chgData name="Edwin Landivar" userId="ae2ac59f40d9f62d" providerId="LiveId" clId="{F8E87C39-004D-4749-A833-E3151131480C}" dt="2019-12-24T15:00:35.032" v="3" actId="1076"/>
          <ac:spMkLst>
            <pc:docMk/>
            <pc:sldMk cId="837056114" sldId="613"/>
            <ac:spMk id="14" creationId="{00000000-0000-0000-0000-000000000000}"/>
          </ac:spMkLst>
        </pc:spChg>
        <pc:grpChg chg="mod">
          <ac:chgData name="Edwin Landivar" userId="ae2ac59f40d9f62d" providerId="LiveId" clId="{F8E87C39-004D-4749-A833-E3151131480C}" dt="2019-12-24T15:00:32.054" v="2"/>
          <ac:grpSpMkLst>
            <pc:docMk/>
            <pc:sldMk cId="837056114" sldId="613"/>
            <ac:grpSpMk id="21" creationId="{00000000-0000-0000-0000-000000000000}"/>
          </ac:grpSpMkLst>
        </pc:grpChg>
      </pc:sldChg>
      <pc:sldChg chg="modSp">
        <pc:chgData name="Edwin Landivar" userId="ae2ac59f40d9f62d" providerId="LiveId" clId="{F8E87C39-004D-4749-A833-E3151131480C}" dt="2019-12-24T15:01:40.688" v="17" actId="1076"/>
        <pc:sldMkLst>
          <pc:docMk/>
          <pc:sldMk cId="1479977622" sldId="614"/>
        </pc:sldMkLst>
        <pc:spChg chg="mod">
          <ac:chgData name="Edwin Landivar" userId="ae2ac59f40d9f62d" providerId="LiveId" clId="{F8E87C39-004D-4749-A833-E3151131480C}" dt="2019-12-24T15:01:40.688" v="17" actId="1076"/>
          <ac:spMkLst>
            <pc:docMk/>
            <pc:sldMk cId="1479977622" sldId="614"/>
            <ac:spMk id="11" creationId="{00000000-0000-0000-0000-000000000000}"/>
          </ac:spMkLst>
        </pc:spChg>
      </pc:sldChg>
      <pc:sldChg chg="modSp">
        <pc:chgData name="Edwin Landivar" userId="ae2ac59f40d9f62d" providerId="LiveId" clId="{F8E87C39-004D-4749-A833-E3151131480C}" dt="2019-12-24T15:05:32.888" v="74" actId="20577"/>
        <pc:sldMkLst>
          <pc:docMk/>
          <pc:sldMk cId="668194125" sldId="616"/>
        </pc:sldMkLst>
        <pc:spChg chg="mod">
          <ac:chgData name="Edwin Landivar" userId="ae2ac59f40d9f62d" providerId="LiveId" clId="{F8E87C39-004D-4749-A833-E3151131480C}" dt="2019-12-24T15:05:32.888" v="74" actId="20577"/>
          <ac:spMkLst>
            <pc:docMk/>
            <pc:sldMk cId="668194125" sldId="616"/>
            <ac:spMk id="7" creationId="{1867828F-492D-4BF1-8A4E-822DF2FD5B9B}"/>
          </ac:spMkLst>
        </pc:spChg>
      </pc:sldChg>
      <pc:sldChg chg="del">
        <pc:chgData name="Edwin Landivar" userId="ae2ac59f40d9f62d" providerId="LiveId" clId="{F8E87C39-004D-4749-A833-E3151131480C}" dt="2019-12-24T15:05:39.003" v="75" actId="2696"/>
        <pc:sldMkLst>
          <pc:docMk/>
          <pc:sldMk cId="1542355900" sldId="618"/>
        </pc:sldMkLst>
      </pc:sldChg>
      <pc:sldChg chg="modSp">
        <pc:chgData name="Edwin Landivar" userId="ae2ac59f40d9f62d" providerId="LiveId" clId="{F8E87C39-004D-4749-A833-E3151131480C}" dt="2019-12-24T15:04:55.406" v="61" actId="1076"/>
        <pc:sldMkLst>
          <pc:docMk/>
          <pc:sldMk cId="2599265895" sldId="619"/>
        </pc:sldMkLst>
        <pc:spChg chg="mod">
          <ac:chgData name="Edwin Landivar" userId="ae2ac59f40d9f62d" providerId="LiveId" clId="{F8E87C39-004D-4749-A833-E3151131480C}" dt="2019-12-24T15:04:55.406" v="61" actId="1076"/>
          <ac:spMkLst>
            <pc:docMk/>
            <pc:sldMk cId="2599265895" sldId="619"/>
            <ac:spMk id="27" creationId="{00000000-0000-0000-0000-000000000000}"/>
          </ac:spMkLst>
        </pc:spChg>
        <pc:grpChg chg="mod">
          <ac:chgData name="Edwin Landivar" userId="ae2ac59f40d9f62d" providerId="LiveId" clId="{F8E87C39-004D-4749-A833-E3151131480C}" dt="2019-12-24T15:04:50.240" v="60" actId="1076"/>
          <ac:grpSpMkLst>
            <pc:docMk/>
            <pc:sldMk cId="2599265895" sldId="619"/>
            <ac:grpSpMk id="3" creationId="{00000000-0000-0000-0000-000000000000}"/>
          </ac:grpSpMkLst>
        </pc:grpChg>
      </pc:sldChg>
      <pc:sldChg chg="addSp delSp modSp">
        <pc:chgData name="Edwin Landivar" userId="ae2ac59f40d9f62d" providerId="LiveId" clId="{F8E87C39-004D-4749-A833-E3151131480C}" dt="2019-12-24T15:06:10.162" v="80"/>
        <pc:sldMkLst>
          <pc:docMk/>
          <pc:sldMk cId="3481045880" sldId="622"/>
        </pc:sldMkLst>
        <pc:spChg chg="add mod ord">
          <ac:chgData name="Edwin Landivar" userId="ae2ac59f40d9f62d" providerId="LiveId" clId="{F8E87C39-004D-4749-A833-E3151131480C}" dt="2019-12-24T15:05:53.588" v="78" actId="167"/>
          <ac:spMkLst>
            <pc:docMk/>
            <pc:sldMk cId="3481045880" sldId="622"/>
            <ac:spMk id="3" creationId="{2BDD189A-26BC-403A-99A1-2028FFC4E313}"/>
          </ac:spMkLst>
        </pc:spChg>
        <pc:spChg chg="mod">
          <ac:chgData name="Edwin Landivar" userId="ae2ac59f40d9f62d" providerId="LiveId" clId="{F8E87C39-004D-4749-A833-E3151131480C}" dt="2019-12-24T15:06:10.162" v="80"/>
          <ac:spMkLst>
            <pc:docMk/>
            <pc:sldMk cId="3481045880" sldId="622"/>
            <ac:spMk id="14" creationId="{00000000-0000-0000-0000-000000000000}"/>
          </ac:spMkLst>
        </pc:spChg>
        <pc:grpChg chg="mod">
          <ac:chgData name="Edwin Landivar" userId="ae2ac59f40d9f62d" providerId="LiveId" clId="{F8E87C39-004D-4749-A833-E3151131480C}" dt="2019-12-24T15:05:57.032" v="79" actId="1076"/>
          <ac:grpSpMkLst>
            <pc:docMk/>
            <pc:sldMk cId="3481045880" sldId="622"/>
            <ac:grpSpMk id="21" creationId="{00000000-0000-0000-0000-000000000000}"/>
          </ac:grpSpMkLst>
        </pc:grpChg>
        <pc:picChg chg="del">
          <ac:chgData name="Edwin Landivar" userId="ae2ac59f40d9f62d" providerId="LiveId" clId="{F8E87C39-004D-4749-A833-E3151131480C}" dt="2019-12-24T15:05:50.776" v="77" actId="478"/>
          <ac:picMkLst>
            <pc:docMk/>
            <pc:sldMk cId="3481045880" sldId="622"/>
            <ac:picMk id="17" creationId="{296CE8A5-2F56-483A-838B-6C7DD97D484C}"/>
          </ac:picMkLst>
        </pc:picChg>
      </pc:sldChg>
      <pc:sldChg chg="modSp">
        <pc:chgData name="Edwin Landivar" userId="ae2ac59f40d9f62d" providerId="LiveId" clId="{F8E87C39-004D-4749-A833-E3151131480C}" dt="2019-12-24T15:03:09.957" v="38" actId="12"/>
        <pc:sldMkLst>
          <pc:docMk/>
          <pc:sldMk cId="3966637275" sldId="623"/>
        </pc:sldMkLst>
        <pc:spChg chg="mod">
          <ac:chgData name="Edwin Landivar" userId="ae2ac59f40d9f62d" providerId="LiveId" clId="{F8E87C39-004D-4749-A833-E3151131480C}" dt="2019-12-24T15:02:34.111" v="23" actId="14100"/>
          <ac:spMkLst>
            <pc:docMk/>
            <pc:sldMk cId="3966637275" sldId="623"/>
            <ac:spMk id="3" creationId="{07472015-BF05-4039-BC32-CD9E803ACEB5}"/>
          </ac:spMkLst>
        </pc:spChg>
        <pc:spChg chg="mod">
          <ac:chgData name="Edwin Landivar" userId="ae2ac59f40d9f62d" providerId="LiveId" clId="{F8E87C39-004D-4749-A833-E3151131480C}" dt="2019-12-24T15:02:50.734" v="28" actId="14100"/>
          <ac:spMkLst>
            <pc:docMk/>
            <pc:sldMk cId="3966637275" sldId="623"/>
            <ac:spMk id="10" creationId="{00000000-0000-0000-0000-000000000000}"/>
          </ac:spMkLst>
        </pc:spChg>
        <pc:spChg chg="mod">
          <ac:chgData name="Edwin Landivar" userId="ae2ac59f40d9f62d" providerId="LiveId" clId="{F8E87C39-004D-4749-A833-E3151131480C}" dt="2019-12-24T15:03:09.957" v="38" actId="12"/>
          <ac:spMkLst>
            <pc:docMk/>
            <pc:sldMk cId="3966637275" sldId="623"/>
            <ac:spMk id="11" creationId="{00000000-0000-0000-0000-000000000000}"/>
          </ac:spMkLst>
        </pc:spChg>
      </pc:sldChg>
      <pc:sldMasterChg chg="delSldLayout">
        <pc:chgData name="Edwin Landivar" userId="ae2ac59f40d9f62d" providerId="LiveId" clId="{F8E87C39-004D-4749-A833-E3151131480C}" dt="2019-12-24T15:05:39.003" v="75" actId="2696"/>
        <pc:sldMasterMkLst>
          <pc:docMk/>
          <pc:sldMasterMk cId="3413871359" sldId="2147483656"/>
        </pc:sldMasterMkLst>
        <pc:sldLayoutChg chg="del">
          <pc:chgData name="Edwin Landivar" userId="ae2ac59f40d9f62d" providerId="LiveId" clId="{F8E87C39-004D-4749-A833-E3151131480C}" dt="2019-12-24T15:05:39.003" v="75" actId="2696"/>
          <pc:sldLayoutMkLst>
            <pc:docMk/>
            <pc:sldMasterMk cId="3413871359" sldId="2147483656"/>
            <pc:sldLayoutMk cId="2703374509" sldId="2147483739"/>
          </pc:sldLayoutMkLst>
        </pc:sldLayoutChg>
      </pc:sldMasterChg>
    </pc:docChg>
  </pc:docChgLst>
  <pc:docChgLst>
    <pc:chgData name="Edwin Landivar" userId="ae2ac59f40d9f62d" providerId="LiveId" clId="{B326FA5A-64A9-4B91-8E12-8BD8264EFCC5}"/>
    <pc:docChg chg="custSel modSld">
      <pc:chgData name="Edwin Landivar" userId="ae2ac59f40d9f62d" providerId="LiveId" clId="{B326FA5A-64A9-4B91-8E12-8BD8264EFCC5}" dt="2019-12-23T23:02:48.540" v="49" actId="20577"/>
      <pc:docMkLst>
        <pc:docMk/>
      </pc:docMkLst>
      <pc:sldChg chg="delSp">
        <pc:chgData name="Edwin Landivar" userId="ae2ac59f40d9f62d" providerId="LiveId" clId="{B326FA5A-64A9-4B91-8E12-8BD8264EFCC5}" dt="2019-12-23T23:01:12.806" v="0" actId="478"/>
        <pc:sldMkLst>
          <pc:docMk/>
          <pc:sldMk cId="3378895467" sldId="606"/>
        </pc:sldMkLst>
        <pc:picChg chg="del">
          <ac:chgData name="Edwin Landivar" userId="ae2ac59f40d9f62d" providerId="LiveId" clId="{B326FA5A-64A9-4B91-8E12-8BD8264EFCC5}" dt="2019-12-23T23:01:12.806" v="0" actId="478"/>
          <ac:picMkLst>
            <pc:docMk/>
            <pc:sldMk cId="3378895467" sldId="606"/>
            <ac:picMk id="8" creationId="{3E1D25CB-B271-419E-A5A4-86298B65FEFF}"/>
          </ac:picMkLst>
        </pc:picChg>
      </pc:sldChg>
      <pc:sldChg chg="addSp delSp modSp">
        <pc:chgData name="Edwin Landivar" userId="ae2ac59f40d9f62d" providerId="LiveId" clId="{B326FA5A-64A9-4B91-8E12-8BD8264EFCC5}" dt="2019-12-23T23:01:17.633" v="2" actId="167"/>
        <pc:sldMkLst>
          <pc:docMk/>
          <pc:sldMk cId="837056114" sldId="613"/>
        </pc:sldMkLst>
        <pc:spChg chg="add mod ord">
          <ac:chgData name="Edwin Landivar" userId="ae2ac59f40d9f62d" providerId="LiveId" clId="{B326FA5A-64A9-4B91-8E12-8BD8264EFCC5}" dt="2019-12-23T23:01:17.633" v="2" actId="167"/>
          <ac:spMkLst>
            <pc:docMk/>
            <pc:sldMk cId="837056114" sldId="613"/>
            <ac:spMk id="3" creationId="{3F1FAC29-D6FC-4FE9-90A0-072D28C0F81F}"/>
          </ac:spMkLst>
        </pc:spChg>
        <pc:picChg chg="del">
          <ac:chgData name="Edwin Landivar" userId="ae2ac59f40d9f62d" providerId="LiveId" clId="{B326FA5A-64A9-4B91-8E12-8BD8264EFCC5}" dt="2019-12-23T23:01:15.601" v="1" actId="478"/>
          <ac:picMkLst>
            <pc:docMk/>
            <pc:sldMk cId="837056114" sldId="613"/>
            <ac:picMk id="24" creationId="{11EA7A57-D85A-4D34-934C-CB3A6C53232F}"/>
          </ac:picMkLst>
        </pc:picChg>
      </pc:sldChg>
      <pc:sldChg chg="addSp delSp modSp modNotesTx">
        <pc:chgData name="Edwin Landivar" userId="ae2ac59f40d9f62d" providerId="LiveId" clId="{B326FA5A-64A9-4B91-8E12-8BD8264EFCC5}" dt="2019-12-23T23:02:48.540" v="49" actId="20577"/>
        <pc:sldMkLst>
          <pc:docMk/>
          <pc:sldMk cId="1479977622" sldId="614"/>
        </pc:sldMkLst>
        <pc:spChg chg="add mod">
          <ac:chgData name="Edwin Landivar" userId="ae2ac59f40d9f62d" providerId="LiveId" clId="{B326FA5A-64A9-4B91-8E12-8BD8264EFCC5}" dt="2019-12-23T23:01:20.922" v="3" actId="478"/>
          <ac:spMkLst>
            <pc:docMk/>
            <pc:sldMk cId="1479977622" sldId="614"/>
            <ac:spMk id="3" creationId="{F9E1362C-92B8-4D37-9684-E1AD7C2418A5}"/>
          </ac:spMkLst>
        </pc:spChg>
        <pc:spChg chg="mod">
          <ac:chgData name="Edwin Landivar" userId="ae2ac59f40d9f62d" providerId="LiveId" clId="{B326FA5A-64A9-4B91-8E12-8BD8264EFCC5}" dt="2019-12-23T23:02:40.128" v="48" actId="20577"/>
          <ac:spMkLst>
            <pc:docMk/>
            <pc:sldMk cId="1479977622" sldId="614"/>
            <ac:spMk id="11" creationId="{00000000-0000-0000-0000-000000000000}"/>
          </ac:spMkLst>
        </pc:spChg>
        <pc:picChg chg="del">
          <ac:chgData name="Edwin Landivar" userId="ae2ac59f40d9f62d" providerId="LiveId" clId="{B326FA5A-64A9-4B91-8E12-8BD8264EFCC5}" dt="2019-12-23T23:01:20.922" v="3" actId="478"/>
          <ac:picMkLst>
            <pc:docMk/>
            <pc:sldMk cId="1479977622" sldId="614"/>
            <ac:picMk id="17" creationId="{BB2F1B59-08DA-4B78-9205-ABD22DCFC46B}"/>
          </ac:picMkLst>
        </pc:picChg>
      </pc:sldChg>
      <pc:sldChg chg="addSp delSp modSp">
        <pc:chgData name="Edwin Landivar" userId="ae2ac59f40d9f62d" providerId="LiveId" clId="{B326FA5A-64A9-4B91-8E12-8BD8264EFCC5}" dt="2019-12-23T23:01:55.323" v="40" actId="20577"/>
        <pc:sldMkLst>
          <pc:docMk/>
          <pc:sldMk cId="668194125" sldId="616"/>
        </pc:sldMkLst>
        <pc:spChg chg="add mod">
          <ac:chgData name="Edwin Landivar" userId="ae2ac59f40d9f62d" providerId="LiveId" clId="{B326FA5A-64A9-4B91-8E12-8BD8264EFCC5}" dt="2019-12-23T23:01:36.509" v="7" actId="478"/>
          <ac:spMkLst>
            <pc:docMk/>
            <pc:sldMk cId="668194125" sldId="616"/>
            <ac:spMk id="3" creationId="{8AAE18D0-B80A-4244-9D52-672CEECC8667}"/>
          </ac:spMkLst>
        </pc:spChg>
        <pc:spChg chg="mod">
          <ac:chgData name="Edwin Landivar" userId="ae2ac59f40d9f62d" providerId="LiveId" clId="{B326FA5A-64A9-4B91-8E12-8BD8264EFCC5}" dt="2019-12-23T23:01:55.323" v="40" actId="20577"/>
          <ac:spMkLst>
            <pc:docMk/>
            <pc:sldMk cId="668194125" sldId="616"/>
            <ac:spMk id="7" creationId="{1867828F-492D-4BF1-8A4E-822DF2FD5B9B}"/>
          </ac:spMkLst>
        </pc:spChg>
        <pc:picChg chg="del">
          <ac:chgData name="Edwin Landivar" userId="ae2ac59f40d9f62d" providerId="LiveId" clId="{B326FA5A-64A9-4B91-8E12-8BD8264EFCC5}" dt="2019-12-23T23:01:36.509" v="7" actId="478"/>
          <ac:picMkLst>
            <pc:docMk/>
            <pc:sldMk cId="668194125" sldId="616"/>
            <ac:picMk id="5" creationId="{FA21193C-B770-4E1C-A6B9-95B91058AB45}"/>
          </ac:picMkLst>
        </pc:picChg>
      </pc:sldChg>
      <pc:sldChg chg="addSp delSp modSp">
        <pc:chgData name="Edwin Landivar" userId="ae2ac59f40d9f62d" providerId="LiveId" clId="{B326FA5A-64A9-4B91-8E12-8BD8264EFCC5}" dt="2019-12-23T23:01:47.300" v="38" actId="20577"/>
        <pc:sldMkLst>
          <pc:docMk/>
          <pc:sldMk cId="1542355900" sldId="618"/>
        </pc:sldMkLst>
        <pc:spChg chg="add mod">
          <ac:chgData name="Edwin Landivar" userId="ae2ac59f40d9f62d" providerId="LiveId" clId="{B326FA5A-64A9-4B91-8E12-8BD8264EFCC5}" dt="2019-12-23T23:01:39.784" v="8" actId="478"/>
          <ac:spMkLst>
            <pc:docMk/>
            <pc:sldMk cId="1542355900" sldId="618"/>
            <ac:spMk id="3" creationId="{C951AC5C-1158-4C25-B684-5944262070F2}"/>
          </ac:spMkLst>
        </pc:spChg>
        <pc:spChg chg="mod">
          <ac:chgData name="Edwin Landivar" userId="ae2ac59f40d9f62d" providerId="LiveId" clId="{B326FA5A-64A9-4B91-8E12-8BD8264EFCC5}" dt="2019-12-23T23:01:47.300" v="38" actId="20577"/>
          <ac:spMkLst>
            <pc:docMk/>
            <pc:sldMk cId="1542355900" sldId="618"/>
            <ac:spMk id="7" creationId="{B0369C6B-D18C-4CCF-81D5-91F16F2021B5}"/>
          </ac:spMkLst>
        </pc:spChg>
        <pc:picChg chg="del">
          <ac:chgData name="Edwin Landivar" userId="ae2ac59f40d9f62d" providerId="LiveId" clId="{B326FA5A-64A9-4B91-8E12-8BD8264EFCC5}" dt="2019-12-23T23:01:39.784" v="8" actId="478"/>
          <ac:picMkLst>
            <pc:docMk/>
            <pc:sldMk cId="1542355900" sldId="618"/>
            <ac:picMk id="5" creationId="{17F8332A-CCEF-4DD5-996E-47AA0B8AF3BE}"/>
          </ac:picMkLst>
        </pc:picChg>
      </pc:sldChg>
      <pc:sldChg chg="delSp modSp">
        <pc:chgData name="Edwin Landivar" userId="ae2ac59f40d9f62d" providerId="LiveId" clId="{B326FA5A-64A9-4B91-8E12-8BD8264EFCC5}" dt="2019-12-23T23:02:07.390" v="41" actId="20577"/>
        <pc:sldMkLst>
          <pc:docMk/>
          <pc:sldMk cId="2599265895" sldId="619"/>
        </pc:sldMkLst>
        <pc:spChg chg="mod">
          <ac:chgData name="Edwin Landivar" userId="ae2ac59f40d9f62d" providerId="LiveId" clId="{B326FA5A-64A9-4B91-8E12-8BD8264EFCC5}" dt="2019-12-23T23:02:07.390" v="41" actId="20577"/>
          <ac:spMkLst>
            <pc:docMk/>
            <pc:sldMk cId="2599265895" sldId="619"/>
            <ac:spMk id="27" creationId="{00000000-0000-0000-0000-000000000000}"/>
          </ac:spMkLst>
        </pc:spChg>
        <pc:picChg chg="del">
          <ac:chgData name="Edwin Landivar" userId="ae2ac59f40d9f62d" providerId="LiveId" clId="{B326FA5A-64A9-4B91-8E12-8BD8264EFCC5}" dt="2019-12-23T23:01:33.806" v="6" actId="478"/>
          <ac:picMkLst>
            <pc:docMk/>
            <pc:sldMk cId="2599265895" sldId="619"/>
            <ac:picMk id="5" creationId="{3CB745E9-B77D-4F09-90AA-B75D3894F989}"/>
          </ac:picMkLst>
        </pc:picChg>
      </pc:sldChg>
      <pc:sldChg chg="addSp delSp modSp">
        <pc:chgData name="Edwin Landivar" userId="ae2ac59f40d9f62d" providerId="LiveId" clId="{B326FA5A-64A9-4B91-8E12-8BD8264EFCC5}" dt="2019-12-23T23:02:31.405" v="47" actId="5793"/>
        <pc:sldMkLst>
          <pc:docMk/>
          <pc:sldMk cId="3966637275" sldId="623"/>
        </pc:sldMkLst>
        <pc:spChg chg="add mod ord">
          <ac:chgData name="Edwin Landivar" userId="ae2ac59f40d9f62d" providerId="LiveId" clId="{B326FA5A-64A9-4B91-8E12-8BD8264EFCC5}" dt="2019-12-23T23:02:25.775" v="43" actId="167"/>
          <ac:spMkLst>
            <pc:docMk/>
            <pc:sldMk cId="3966637275" sldId="623"/>
            <ac:spMk id="3" creationId="{07472015-BF05-4039-BC32-CD9E803ACEB5}"/>
          </ac:spMkLst>
        </pc:spChg>
        <pc:spChg chg="mod">
          <ac:chgData name="Edwin Landivar" userId="ae2ac59f40d9f62d" providerId="LiveId" clId="{B326FA5A-64A9-4B91-8E12-8BD8264EFCC5}" dt="2019-12-23T23:02:31.405" v="47" actId="5793"/>
          <ac:spMkLst>
            <pc:docMk/>
            <pc:sldMk cId="3966637275" sldId="623"/>
            <ac:spMk id="11" creationId="{00000000-0000-0000-0000-000000000000}"/>
          </ac:spMkLst>
        </pc:spChg>
        <pc:picChg chg="del">
          <ac:chgData name="Edwin Landivar" userId="ae2ac59f40d9f62d" providerId="LiveId" clId="{B326FA5A-64A9-4B91-8E12-8BD8264EFCC5}" dt="2019-12-23T23:01:27.651" v="5" actId="478"/>
          <ac:picMkLst>
            <pc:docMk/>
            <pc:sldMk cId="3966637275" sldId="623"/>
            <ac:picMk id="17" creationId="{BB2F1B59-08DA-4B78-9205-ABD22DCFC4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25.05.2020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Basics of Forklift Safety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Text here</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this real-life incident…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senior rig </a:t>
            </a:r>
            <a:r>
              <a:rPr lang="en-US" sz="1200" kern="1200" dirty="0" err="1">
                <a:solidFill>
                  <a:schemeClr val="tx1"/>
                </a:solidFill>
                <a:effectLst/>
                <a:latin typeface="+mn-lt"/>
                <a:ea typeface="+mn-ea"/>
                <a:cs typeface="+mn-cs"/>
              </a:rPr>
              <a:t>toolpusher</a:t>
            </a:r>
            <a:r>
              <a:rPr lang="en-US" sz="1200" kern="1200" dirty="0">
                <a:solidFill>
                  <a:schemeClr val="tx1"/>
                </a:solidFill>
                <a:effectLst/>
                <a:latin typeface="+mn-lt"/>
                <a:ea typeface="+mn-ea"/>
                <a:cs typeface="+mn-cs"/>
              </a:rPr>
              <a:t> operating a forklift discovered a hydraulic leak of the lift controller for the forks. The load was raised about 10 feet (three meters) high and he began to repair the leak. He stood under the load and was attempting to tighten the fitting when it broke completely off the hydraulic line. This caused the load to drop, trapping the </a:t>
            </a:r>
            <a:r>
              <a:rPr lang="en-US" sz="1200" kern="1200" dirty="0" err="1">
                <a:solidFill>
                  <a:schemeClr val="tx1"/>
                </a:solidFill>
                <a:effectLst/>
                <a:latin typeface="+mn-lt"/>
                <a:ea typeface="+mn-ea"/>
                <a:cs typeface="+mn-cs"/>
              </a:rPr>
              <a:t>toolpusher</a:t>
            </a:r>
            <a:r>
              <a:rPr lang="en-US" sz="1200" kern="1200" dirty="0">
                <a:solidFill>
                  <a:schemeClr val="tx1"/>
                </a:solidFill>
                <a:effectLst/>
                <a:latin typeface="+mn-lt"/>
                <a:ea typeface="+mn-ea"/>
                <a:cs typeface="+mn-cs"/>
              </a:rPr>
              <a:t> under the load. He was killed immediately.</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214623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kern="1200" dirty="0">
                <a:solidFill>
                  <a:schemeClr val="tx1"/>
                </a:solidFill>
                <a:effectLst/>
                <a:latin typeface="+mn-lt"/>
                <a:ea typeface="+mn-ea"/>
                <a:cs typeface="+mn-cs"/>
              </a:rPr>
              <a:t>Machines of every description have standard operating procedures which include a “checklist” for its safe operation. Forklifts are no exception. There are procedures and protocols for the safe and effective use of the forklift.</a:t>
            </a:r>
          </a:p>
          <a:p>
            <a:r>
              <a:rPr lang="en-US" sz="1200" kern="1200" dirty="0">
                <a:solidFill>
                  <a:schemeClr val="tx1"/>
                </a:solidFill>
                <a:effectLst/>
                <a:latin typeface="+mn-lt"/>
                <a:ea typeface="+mn-ea"/>
                <a:cs typeface="+mn-cs"/>
              </a:rPr>
              <a:t>These operating procedures are rooted out of common sense but are too often ignored or forgotten.</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1" kern="1200" dirty="0">
                <a:solidFill>
                  <a:schemeClr val="tx1"/>
                </a:solidFill>
                <a:effectLst/>
                <a:latin typeface="+mn-lt"/>
                <a:ea typeface="+mn-ea"/>
                <a:cs typeface="+mn-cs"/>
              </a:rPr>
              <a:t>Follow safe speed limits</a:t>
            </a:r>
            <a:r>
              <a:rPr lang="en-US" sz="1200" kern="1200" dirty="0">
                <a:solidFill>
                  <a:schemeClr val="tx1"/>
                </a:solidFill>
                <a:effectLst/>
                <a:latin typeface="+mn-lt"/>
                <a:ea typeface="+mn-ea"/>
                <a:cs typeface="+mn-cs"/>
              </a:rPr>
              <a:t> – Drive only fast as you can comfortably walk. Forklifts can’t travel safely at high speeds. Without loads, they aren’t weighted and are especially unstable.</a:t>
            </a:r>
          </a:p>
          <a:p>
            <a:r>
              <a:rPr lang="en-US" sz="1200" b="1" kern="1200" dirty="0">
                <a:solidFill>
                  <a:schemeClr val="tx1"/>
                </a:solidFill>
                <a:effectLst/>
                <a:latin typeface="+mn-lt"/>
                <a:ea typeface="+mn-ea"/>
                <a:cs typeface="+mn-cs"/>
              </a:rPr>
              <a:t>Keep the load low</a:t>
            </a:r>
            <a:r>
              <a:rPr lang="en-US" sz="1200" kern="1200" dirty="0">
                <a:solidFill>
                  <a:schemeClr val="tx1"/>
                </a:solidFill>
                <a:effectLst/>
                <a:latin typeface="+mn-lt"/>
                <a:ea typeface="+mn-ea"/>
                <a:cs typeface="+mn-cs"/>
              </a:rPr>
              <a:t> – While moving, forks should be low, with the mast tilted slightly back.</a:t>
            </a:r>
          </a:p>
          <a:p>
            <a:r>
              <a:rPr lang="en-US" sz="1200" b="1" kern="1200" dirty="0">
                <a:solidFill>
                  <a:schemeClr val="tx1"/>
                </a:solidFill>
                <a:effectLst/>
                <a:latin typeface="+mn-lt"/>
                <a:ea typeface="+mn-ea"/>
                <a:cs typeface="+mn-cs"/>
              </a:rPr>
              <a:t>Maintain good visibility</a:t>
            </a:r>
            <a:r>
              <a:rPr lang="en-US" sz="1200" kern="1200" dirty="0">
                <a:solidFill>
                  <a:schemeClr val="tx1"/>
                </a:solidFill>
                <a:effectLst/>
                <a:latin typeface="+mn-lt"/>
                <a:ea typeface="+mn-ea"/>
                <a:cs typeface="+mn-cs"/>
              </a:rPr>
              <a:t> – If a load blocks forward vision, drive backwards.</a:t>
            </a:r>
          </a:p>
          <a:p>
            <a:r>
              <a:rPr lang="en-US" sz="1200" b="1" kern="1200" dirty="0">
                <a:solidFill>
                  <a:schemeClr val="tx1"/>
                </a:solidFill>
                <a:effectLst/>
                <a:latin typeface="+mn-lt"/>
                <a:ea typeface="+mn-ea"/>
                <a:cs typeface="+mn-cs"/>
              </a:rPr>
              <a:t>Watch the slope</a:t>
            </a:r>
            <a:r>
              <a:rPr lang="en-US" sz="1200" kern="1200" dirty="0">
                <a:solidFill>
                  <a:schemeClr val="tx1"/>
                </a:solidFill>
                <a:effectLst/>
                <a:latin typeface="+mn-lt"/>
                <a:ea typeface="+mn-ea"/>
                <a:cs typeface="+mn-cs"/>
              </a:rPr>
              <a:t> – Back down slopes that have an incline greater than10 percent. Make sure your back up alarm is working properly.</a:t>
            </a:r>
          </a:p>
          <a:p>
            <a:r>
              <a:rPr lang="en-US" sz="1200" b="1" kern="1200" dirty="0">
                <a:solidFill>
                  <a:schemeClr val="tx1"/>
                </a:solidFill>
                <a:effectLst/>
                <a:latin typeface="+mn-lt"/>
                <a:ea typeface="+mn-ea"/>
                <a:cs typeface="+mn-cs"/>
              </a:rPr>
              <a:t>Never carry hitchhikers</a:t>
            </a:r>
            <a:r>
              <a:rPr lang="en-US" sz="1200" kern="1200" dirty="0">
                <a:solidFill>
                  <a:schemeClr val="tx1"/>
                </a:solidFill>
                <a:effectLst/>
                <a:latin typeface="+mn-lt"/>
                <a:ea typeface="+mn-ea"/>
                <a:cs typeface="+mn-cs"/>
              </a:rPr>
              <a:t> – They are unsecured and can easily fall off and be injured.</a:t>
            </a:r>
          </a:p>
          <a:p>
            <a:r>
              <a:rPr lang="en-US" sz="1200" b="1" kern="1200" dirty="0">
                <a:solidFill>
                  <a:schemeClr val="tx1"/>
                </a:solidFill>
                <a:effectLst/>
                <a:latin typeface="+mn-lt"/>
                <a:ea typeface="+mn-ea"/>
                <a:cs typeface="+mn-cs"/>
              </a:rPr>
              <a:t>Leave aisle room</a:t>
            </a:r>
            <a:r>
              <a:rPr lang="en-US" sz="1200" kern="1200" dirty="0">
                <a:solidFill>
                  <a:schemeClr val="tx1"/>
                </a:solidFill>
                <a:effectLst/>
                <a:latin typeface="+mn-lt"/>
                <a:ea typeface="+mn-ea"/>
                <a:cs typeface="+mn-cs"/>
              </a:rPr>
              <a:t> – Allow space for pedestrian and other traffic. Be alert at intersections. Honk your horn before and while you enter an intersection, even if it doesn’t appear to be busy.</a:t>
            </a:r>
          </a:p>
          <a:p>
            <a:r>
              <a:rPr lang="en-US" sz="1200" b="1" kern="1200" dirty="0">
                <a:solidFill>
                  <a:schemeClr val="tx1"/>
                </a:solidFill>
                <a:effectLst/>
                <a:latin typeface="+mn-lt"/>
                <a:ea typeface="+mn-ea"/>
                <a:cs typeface="+mn-cs"/>
              </a:rPr>
              <a:t>Park safely</a:t>
            </a:r>
            <a:r>
              <a:rPr lang="en-US" sz="1200" kern="1200" dirty="0">
                <a:solidFill>
                  <a:schemeClr val="tx1"/>
                </a:solidFill>
                <a:effectLst/>
                <a:latin typeface="+mn-lt"/>
                <a:ea typeface="+mn-ea"/>
                <a:cs typeface="+mn-cs"/>
              </a:rPr>
              <a:t> – On a hill, always block the wheels, lower forks and set the parking brake.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29174"/>
          </a:xfrm>
        </p:spPr>
        <p:txBody>
          <a:bodyPr/>
          <a:lstStyle/>
          <a:p>
            <a:r>
              <a:rPr lang="en-US" dirty="0">
                <a:latin typeface="Proxima Nova Alt Rg" panose="02000506030000020004" pitchFamily="50" charset="0"/>
              </a:rPr>
              <a:t>HOT WORK: WHEN THE HEAT IS 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1026" name="Picture 2" descr="Hot Work Safety | Gas Monitoring &amp; Gas Detection | Industrial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238500"/>
            <a:ext cx="7396995" cy="443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aying safe when performing hot work | 2016-11-27 | Safety+Healt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898" y="19050"/>
            <a:ext cx="15468600" cy="103020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198" y="-9525"/>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9525"/>
            <a:ext cx="9601200"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3695700"/>
              <a:ext cx="5176679" cy="1323439"/>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Excessive heat creates safety risks. Your health is at risk.</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525000" y="2552700"/>
            <a:ext cx="8045278" cy="5693866"/>
          </a:xfrm>
          <a:prstGeom prst="rect">
            <a:avLst/>
          </a:prstGeom>
        </p:spPr>
        <p:txBody>
          <a:bodyPr wrap="square">
            <a:spAutoFit/>
          </a:bodyPr>
          <a:lstStyle/>
          <a:p>
            <a:r>
              <a:rPr lang="en-US" sz="2800" dirty="0">
                <a:solidFill>
                  <a:schemeClr val="bg2"/>
                </a:solidFill>
                <a:latin typeface="Brandon Text Regular" panose="020B0503020203060203" pitchFamily="34" charset="0"/>
              </a:rPr>
              <a:t>Excessive heat puts your life in danger. </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It may make you sick, and can even be fatal.</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It can make you short – tempered, inattentive, dizzy and slow. </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Sweat can make your hands slippery and run into your eyes or eyewear and obscure your vision.</a:t>
            </a:r>
          </a:p>
          <a:p>
            <a:endParaRPr lang="en-US" sz="2800" dirty="0">
              <a:solidFill>
                <a:schemeClr val="bg2"/>
              </a:solidFill>
              <a:latin typeface="Brandon Text Regular" panose="020B0503020203060203" pitchFamily="34" charset="0"/>
            </a:endParaRPr>
          </a:p>
          <a:p>
            <a:r>
              <a:rPr lang="en-US" sz="2800" dirty="0">
                <a:solidFill>
                  <a:schemeClr val="bg2"/>
                </a:solidFill>
                <a:latin typeface="Brandon Text Regular" panose="020B0503020203060203" pitchFamily="34" charset="0"/>
              </a:rPr>
              <a:t>Heat can be caused by summer weather or by other conditions such as hot kitchens or foundries. Other factors can make you more susceptible to heat stress, including conditions such as heart disease, diabetes, excess weight or poor physical condition. </a:t>
            </a:r>
          </a:p>
          <a:p>
            <a:endParaRPr lang="en-US" sz="2800" dirty="0">
              <a:solidFill>
                <a:schemeClr val="bg2"/>
              </a:solidFill>
              <a:latin typeface="Brandon Text Regular" panose="020B0503020203060203" pitchFamily="34" charset="0"/>
            </a:endParaRPr>
          </a:p>
        </p:txBody>
      </p:sp>
      <p:pic>
        <p:nvPicPr>
          <p:cNvPr id="3074" name="Picture 2" descr="Overwhelmed? Here's How to Get Relief - NormaLight"/>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2000" b="20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xmlns="" id="{07472015-BF05-4039-BC32-CD9E803ACEB5}"/>
              </a:ext>
            </a:extLst>
          </p:cNvPr>
          <p:cNvSpPr>
            <a:spLocks noGrp="1"/>
          </p:cNvSpPr>
          <p:nvPr>
            <p:ph type="pic" sz="quarter" idx="11"/>
          </p:nvPr>
        </p:nvSpPr>
        <p:spPr>
          <a:xfrm>
            <a:off x="-9728" y="2246412"/>
            <a:ext cx="9144000" cy="5794176"/>
          </a:xfrm>
        </p:spPr>
      </p:sp>
      <p:sp>
        <p:nvSpPr>
          <p:cNvPr id="8" name="Title 7"/>
          <p:cNvSpPr>
            <a:spLocks noGrp="1"/>
          </p:cNvSpPr>
          <p:nvPr>
            <p:ph type="title"/>
          </p:nvPr>
        </p:nvSpPr>
        <p:spPr>
          <a:xfrm>
            <a:off x="838200" y="800011"/>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0" y="2246412"/>
            <a:ext cx="9144000" cy="647848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304800" y="2246412"/>
            <a:ext cx="8610600" cy="6740307"/>
          </a:xfrm>
          <a:prstGeom prst="rect">
            <a:avLst/>
          </a:prstGeom>
        </p:spPr>
        <p:txBody>
          <a:bodyPr wrap="square">
            <a:spAutoFit/>
          </a:bodyPr>
          <a:lstStyle/>
          <a:p>
            <a:r>
              <a:rPr lang="en-US" dirty="0">
                <a:solidFill>
                  <a:schemeClr val="bg2"/>
                </a:solidFill>
                <a:latin typeface="Brandon Text Regular" panose="020B0503020203060203" pitchFamily="34" charset="0"/>
              </a:rPr>
              <a:t>Health and safety problems caused by excessive heat are called heat stress. Hyperthermia is another name for the medical condition caused by too much heat. It ranges from heat cramps to heat exhaustion to heat stroke.</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Heat cramps are a warning sign that the body has lost too much salt through sweating. The cramps affect the muscles which have been used for working, such as legs, arms and abdomen.</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Heat exhaustion is a warning that the body's heat control mechanism has become overtaxed. Symptoms are exhaustion, dizziness, nausea, pale and clammy skin, rapid pulse and low blood pressure. May lead to heat stroke if ignored.</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Heat stroke can be fatal. It happens when the body's heat loss mechanism just shuts down. </a:t>
            </a:r>
          </a:p>
          <a:p>
            <a:r>
              <a:rPr lang="en-US" dirty="0">
                <a:solidFill>
                  <a:schemeClr val="bg2"/>
                </a:solidFill>
                <a:latin typeface="Brandon Text Regular" panose="020B0503020203060203" pitchFamily="34" charset="0"/>
              </a:rPr>
              <a:t> </a:t>
            </a:r>
          </a:p>
        </p:txBody>
      </p:sp>
      <p:pic>
        <p:nvPicPr>
          <p:cNvPr id="4098" name="Picture 2" descr="Hyperthermia at work blog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2246413"/>
            <a:ext cx="9144000" cy="647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3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300" y="571411"/>
            <a:ext cx="7124700" cy="723211"/>
          </a:xfrm>
        </p:spPr>
        <p:txBody>
          <a:bodyPr/>
          <a:lstStyle/>
          <a:p>
            <a:r>
              <a:rPr lang="en-US" dirty="0">
                <a:latin typeface="Proxima Nova Alt Rg" panose="02000506030000020004" pitchFamily="50" charset="0"/>
              </a:rPr>
              <a:t>How to Protect Yourself</a:t>
            </a:r>
            <a:endParaRPr lang="uk-UA" dirty="0">
              <a:solidFill>
                <a:schemeClr val="accent1"/>
              </a:solidFill>
            </a:endParaRPr>
          </a:p>
        </p:txBody>
      </p:sp>
      <p:grpSp>
        <p:nvGrpSpPr>
          <p:cNvPr id="3" name="Group 2"/>
          <p:cNvGrpSpPr/>
          <p:nvPr/>
        </p:nvGrpSpPr>
        <p:grpSpPr>
          <a:xfrm>
            <a:off x="0" y="2628900"/>
            <a:ext cx="9144000" cy="5486400"/>
            <a:chOff x="10535474" y="2060087"/>
            <a:chExt cx="9144000" cy="5486400"/>
          </a:xfrm>
        </p:grpSpPr>
        <p:sp>
          <p:nvSpPr>
            <p:cNvPr id="4" name="Rectangle 3"/>
            <p:cNvSpPr/>
            <p:nvPr/>
          </p:nvSpPr>
          <p:spPr>
            <a:xfrm>
              <a:off x="10535474" y="2060087"/>
              <a:ext cx="9144000" cy="5486400"/>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0878374" y="2341074"/>
              <a:ext cx="8458200" cy="4924425"/>
            </a:xfrm>
            <a:prstGeom prst="rect">
              <a:avLst/>
            </a:prstGeom>
            <a:noFill/>
          </p:spPr>
          <p:txBody>
            <a:bodyPr wrap="square" rtlCol="0">
              <a:spAutoFit/>
            </a:bodyPr>
            <a:lstStyle/>
            <a:p>
              <a:r>
                <a:rPr lang="en-US" sz="2600" b="1" dirty="0">
                  <a:solidFill>
                    <a:schemeClr val="bg2"/>
                  </a:solidFill>
                  <a:latin typeface="Brandon Text Regular" panose="020B0503020203060203" pitchFamily="34" charset="0"/>
                </a:rPr>
                <a:t>Heat Illness Prevention:</a:t>
              </a:r>
            </a:p>
            <a:p>
              <a:pPr marL="457200" indent="-457200">
                <a:buFont typeface="Arial" panose="020B0604020202020204" pitchFamily="34" charset="0"/>
                <a:buChar char="•"/>
              </a:pPr>
              <a:r>
                <a:rPr lang="en-US" sz="2600" dirty="0">
                  <a:solidFill>
                    <a:schemeClr val="bg2"/>
                  </a:solidFill>
                  <a:latin typeface="Brandon Text Regular" panose="020B0503020203060203" pitchFamily="34" charset="0"/>
                </a:rPr>
                <a:t>Get used to the heat gradually. When the weather suddenly turns hot, or when you return to working in a hot environment after a vacation, take it easy until you have become accustomed to the heat again.</a:t>
              </a:r>
            </a:p>
            <a:p>
              <a:pPr marL="457200" indent="-457200">
                <a:buFont typeface="Arial" panose="020B0604020202020204" pitchFamily="34" charset="0"/>
                <a:buChar char="•"/>
              </a:pPr>
              <a:r>
                <a:rPr lang="en-US" sz="2600" dirty="0">
                  <a:solidFill>
                    <a:schemeClr val="bg2"/>
                  </a:solidFill>
                  <a:latin typeface="Brandon Text Regular" panose="020B0503020203060203" pitchFamily="34" charset="0"/>
                </a:rPr>
                <a:t>Drink water often. The body loses water through perspiration, and you need to replace it frequently. Never drink alcoholic beverages as a fluid replacement.</a:t>
              </a:r>
            </a:p>
            <a:p>
              <a:pPr marL="457200" indent="-457200">
                <a:buFont typeface="Arial" panose="020B0604020202020204" pitchFamily="34" charset="0"/>
                <a:buChar char="•"/>
              </a:pPr>
              <a:r>
                <a:rPr lang="en-US" sz="2600" dirty="0">
                  <a:solidFill>
                    <a:schemeClr val="bg2"/>
                  </a:solidFill>
                  <a:latin typeface="Brandon Text Regular" panose="020B0503020203060203" pitchFamily="34" charset="0"/>
                </a:rPr>
                <a:t>Take frequent rest breaks. Move to a cooler area or change to lighter work periodically when working in a hot environment.</a:t>
              </a:r>
            </a:p>
            <a:p>
              <a:endParaRPr lang="en-US" sz="2800" dirty="0">
                <a:solidFill>
                  <a:schemeClr val="bg2"/>
                </a:solidFill>
                <a:latin typeface="Brandon Text Regular" panose="020B0503020203060203" pitchFamily="34" charset="0"/>
              </a:endParaRPr>
            </a:p>
          </p:txBody>
        </p:sp>
      </p:grpSp>
      <p:pic>
        <p:nvPicPr>
          <p:cNvPr id="8" name="Picture 6" descr="Water is Essential for Productivity—Here's Why - Indianapolis Soft ..."/>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t="5064" b="5064"/>
          <a:stretch>
            <a:fillRect/>
          </a:stretch>
        </p:blipFill>
        <p:spPr bwMode="auto">
          <a:xfrm>
            <a:off x="9124950" y="2628899"/>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xmlns="" id="{1867828F-492D-4BF1-8A4E-822DF2FD5B9B}"/>
              </a:ext>
            </a:extLst>
          </p:cNvPr>
          <p:cNvSpPr txBox="1"/>
          <p:nvPr/>
        </p:nvSpPr>
        <p:spPr>
          <a:xfrm>
            <a:off x="9372600" y="2405743"/>
            <a:ext cx="8610600" cy="5493812"/>
          </a:xfrm>
          <a:prstGeom prst="rect">
            <a:avLst/>
          </a:prstGeom>
          <a:noFill/>
        </p:spPr>
        <p:txBody>
          <a:bodyPr wrap="square" rtlCol="0">
            <a:spAutoFit/>
          </a:bodyPr>
          <a:lstStyle/>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You may need to replace salt, but get the advice of a medical professional.  Check medical reasons such as high blood pressure or heart problems. Salt tablets are not recommended. Instead, eat lightly salted foods. Start doing this before entering the hot work environment, to give the body a chance to adjust its balance of salt. </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Dress lightly. Choose fabrics which let moisture and heat escape. Dress in layers so that you can peel off outerwear needed in the cooler morning air as the day progresses. Shade the skin with clothing and wear a hat in the sun. </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Watch for heat stress in yourself and your fellow worker. If you suspect heat stroke, call for medical aid immediately.</a:t>
            </a:r>
          </a:p>
        </p:txBody>
      </p:sp>
      <p:pic>
        <p:nvPicPr>
          <p:cNvPr id="6152" name="Picture 8" descr="Top 8 Medical Tests &amp; Health Screenings You Should Have"/>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6370" r="637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bbgulfstates.com/wp-content/uploads/2019/09/AdobeStock_165882253-1200x56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384"/>
            <a:ext cx="18298370" cy="1049252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ción de imagen 2">
            <a:extLst>
              <a:ext uri="{FF2B5EF4-FFF2-40B4-BE49-F238E27FC236}">
                <a16:creationId xmlns:a16="http://schemas.microsoft.com/office/drawing/2014/main" xmlns="" id="{2BDD189A-26BC-403A-99A1-2028FFC4E313}"/>
              </a:ext>
            </a:extLst>
          </p:cNvPr>
          <p:cNvSpPr>
            <a:spLocks noGrp="1"/>
          </p:cNvSpPr>
          <p:nvPr>
            <p:ph type="pic" sz="quarter" idx="12"/>
          </p:nvPr>
        </p:nvSpPr>
        <p:spPr/>
      </p:sp>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195384"/>
            <a:ext cx="18288000" cy="10492528"/>
            <a:chOff x="-1216240" y="116805"/>
            <a:chExt cx="7617040" cy="10132502"/>
          </a:xfrm>
        </p:grpSpPr>
        <p:sp>
          <p:nvSpPr>
            <p:cNvPr id="5" name="Rectangle 4"/>
            <p:cNvSpPr/>
            <p:nvPr/>
          </p:nvSpPr>
          <p:spPr>
            <a:xfrm>
              <a:off x="-1216240" y="11680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1537658"/>
            </a:xfrm>
            <a:prstGeom prst="rect">
              <a:avLst/>
            </a:prstGeom>
            <a:noFill/>
          </p:spPr>
          <p:txBody>
            <a:bodyPr wrap="square" rtlCol="0">
              <a:spAutoFit/>
            </a:bodyPr>
            <a:lstStyle/>
            <a:p>
              <a:pPr algn="ctr"/>
              <a:r>
                <a:rPr lang="en-US" sz="4800" b="1" dirty="0">
                  <a:solidFill>
                    <a:schemeClr val="bg1"/>
                  </a:solidFill>
                  <a:latin typeface="Brandon Text Bold" panose="020B0803020203060203" pitchFamily="34" charset="0"/>
                </a:rPr>
                <a:t>Remember that heat stoke is a serious medical emergency. </a:t>
              </a:r>
              <a:r>
                <a:rPr lang="en-US" sz="4800" b="1">
                  <a:solidFill>
                    <a:schemeClr val="bg1"/>
                  </a:solidFill>
                  <a:latin typeface="Brandon Text Bold" panose="020B0803020203060203" pitchFamily="34" charset="0"/>
                </a:rPr>
                <a:t>It can be fatal!</a:t>
              </a:r>
              <a:endParaRPr lang="en-US" sz="4800" b="1" dirty="0">
                <a:solidFill>
                  <a:schemeClr val="bg1"/>
                </a:solidFill>
                <a:latin typeface="Brandon Text Bold" panose="020B0803020203060203" pitchFamily="34" charset="0"/>
              </a:endParaRP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8014</TotalTime>
  <Words>866</Words>
  <Application>Microsoft Office PowerPoint</Application>
  <PresentationFormat>Personalizado</PresentationFormat>
  <Paragraphs>54</Paragraphs>
  <Slides>8</Slides>
  <Notes>8</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8</vt:i4>
      </vt:variant>
    </vt:vector>
  </HeadingPairs>
  <TitlesOfParts>
    <vt:vector size="20" baseType="lpstr">
      <vt:lpstr>Arial</vt:lpstr>
      <vt:lpstr>Brandon Text Bold</vt:lpstr>
      <vt:lpstr>Brandon Text Regular</vt:lpstr>
      <vt:lpstr>Calibri</vt:lpstr>
      <vt:lpstr>Lato Semibold</vt:lpstr>
      <vt:lpstr>Proxima Nova Alt Rg</vt:lpstr>
      <vt:lpstr>Roboto</vt:lpstr>
      <vt:lpstr>Roboto Condensed</vt:lpstr>
      <vt:lpstr>GENARAL LAYOUTS</vt:lpstr>
      <vt:lpstr>TEAM SLIDES</vt:lpstr>
      <vt:lpstr>SLIDES WITH IMAGES</vt:lpstr>
      <vt:lpstr>PORTFOLIO</vt:lpstr>
      <vt:lpstr>Presentación de PowerPoint</vt:lpstr>
      <vt:lpstr>HOT WORK: WHEN THE HEAT IS ON!</vt:lpstr>
      <vt:lpstr>Presentación de PowerPoint</vt:lpstr>
      <vt:lpstr>What’s the Danger?</vt:lpstr>
      <vt:lpstr>What’s the Danger?</vt:lpstr>
      <vt:lpstr>How to Protect Yourself</vt:lpstr>
      <vt:lpstr>How to Protect Yourself</vt:lpstr>
      <vt:lpstr>Presentación de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Cuenta Microsoft</cp:lastModifiedBy>
  <cp:revision>1009</cp:revision>
  <dcterms:created xsi:type="dcterms:W3CDTF">2015-01-20T11:47:48Z</dcterms:created>
  <dcterms:modified xsi:type="dcterms:W3CDTF">2020-05-26T00:41:39Z</dcterms:modified>
</cp:coreProperties>
</file>