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19" r:id="rId9"/>
    <p:sldId id="616" r:id="rId10"/>
    <p:sldId id="618" r:id="rId11"/>
    <p:sldId id="623"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97" autoAdjust="0"/>
    <p:restoredTop sz="59740" autoAdjust="0"/>
  </p:normalViewPr>
  <p:slideViewPr>
    <p:cSldViewPr>
      <p:cViewPr>
        <p:scale>
          <a:sx n="30" d="100"/>
          <a:sy n="30" d="100"/>
        </p:scale>
        <p:origin x="1578" y="68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CEF6BEF-86AC-4DCF-BABF-F21761ADE5C0}"/>
    <pc:docChg chg="custSel modSld">
      <pc:chgData name="edwin landivar" userId="ae2ac59f40d9f62d" providerId="LiveId" clId="{8CEF6BEF-86AC-4DCF-BABF-F21761ADE5C0}" dt="2018-09-26T15:23:59.252" v="7" actId="1076"/>
      <pc:docMkLst>
        <pc:docMk/>
      </pc:docMkLst>
      <pc:sldChg chg="addSp delSp modSp delAnim modAnim">
        <pc:chgData name="edwin landivar" userId="ae2ac59f40d9f62d" providerId="LiveId" clId="{8CEF6BEF-86AC-4DCF-BABF-F21761ADE5C0}" dt="2018-09-26T15:23:59.252" v="7" actId="1076"/>
        <pc:sldMkLst>
          <pc:docMk/>
          <pc:sldMk cId="3378895467" sldId="606"/>
        </pc:sldMkLst>
        <pc:picChg chg="del">
          <ac:chgData name="edwin landivar" userId="ae2ac59f40d9f62d" providerId="LiveId" clId="{8CEF6BEF-86AC-4DCF-BABF-F21761ADE5C0}" dt="2018-09-26T15:22:44.347" v="0" actId="478"/>
          <ac:picMkLst>
            <pc:docMk/>
            <pc:sldMk cId="3378895467" sldId="606"/>
            <ac:picMk id="2" creationId="{4E76A131-CEEA-4B5B-92A9-E4B4F04BCCE7}"/>
          </ac:picMkLst>
        </pc:picChg>
        <pc:picChg chg="add mod">
          <ac:chgData name="edwin landivar" userId="ae2ac59f40d9f62d" providerId="LiveId" clId="{8CEF6BEF-86AC-4DCF-BABF-F21761ADE5C0}" dt="2018-09-26T15:23:59.252" v="7" actId="1076"/>
          <ac:picMkLst>
            <pc:docMk/>
            <pc:sldMk cId="3378895467" sldId="606"/>
            <ac:picMk id="4" creationId="{7F3B2C2B-0D9A-46C9-BCD1-07165F78F528}"/>
          </ac:picMkLst>
        </pc:picChg>
        <pc:picChg chg="mod">
          <ac:chgData name="edwin landivar" userId="ae2ac59f40d9f62d" providerId="LiveId" clId="{8CEF6BEF-86AC-4DCF-BABF-F21761ADE5C0}" dt="2018-09-26T15:23:48.307" v="5" actId="1076"/>
          <ac:picMkLst>
            <pc:docMk/>
            <pc:sldMk cId="3378895467" sldId="606"/>
            <ac:picMk id="8" creationId="{3E1D25CB-B271-419E-A5A4-86298B65FEFF}"/>
          </ac:picMkLst>
        </pc:picChg>
      </pc:sldChg>
    </pc:docChg>
  </pc:docChgLst>
  <pc:docChgLst>
    <pc:chgData name="Edwin Landivar" userId="ae2ac59f40d9f62d" providerId="LiveId" clId="{2E56246A-02CF-45CC-A1D6-B1642A2C0339}"/>
    <pc:docChg chg="custSel modSld">
      <pc:chgData name="Edwin Landivar" userId="ae2ac59f40d9f62d" providerId="LiveId" clId="{2E56246A-02CF-45CC-A1D6-B1642A2C0339}" dt="2020-04-22T02:19:13.707" v="42"/>
      <pc:docMkLst>
        <pc:docMk/>
      </pc:docMkLst>
      <pc:sldChg chg="addSp delSp modSp delAnim modAnim">
        <pc:chgData name="Edwin Landivar" userId="ae2ac59f40d9f62d" providerId="LiveId" clId="{2E56246A-02CF-45CC-A1D6-B1642A2C0339}" dt="2020-04-22T02:17:48.328" v="14"/>
        <pc:sldMkLst>
          <pc:docMk/>
          <pc:sldMk cId="3378895467" sldId="606"/>
        </pc:sldMkLst>
        <pc:picChg chg="add mod">
          <ac:chgData name="Edwin Landivar" userId="ae2ac59f40d9f62d" providerId="LiveId" clId="{2E56246A-02CF-45CC-A1D6-B1642A2C0339}" dt="2020-04-22T02:17:38.399" v="8"/>
          <ac:picMkLst>
            <pc:docMk/>
            <pc:sldMk cId="3378895467" sldId="606"/>
            <ac:picMk id="2" creationId="{3FDA1763-CB7D-4ABA-916F-FDF57E2D9E55}"/>
          </ac:picMkLst>
        </pc:picChg>
        <pc:picChg chg="del">
          <ac:chgData name="Edwin Landivar" userId="ae2ac59f40d9f62d" providerId="LiveId" clId="{2E56246A-02CF-45CC-A1D6-B1642A2C0339}" dt="2020-04-22T02:17:23.068" v="7" actId="478"/>
          <ac:picMkLst>
            <pc:docMk/>
            <pc:sldMk cId="3378895467" sldId="606"/>
            <ac:picMk id="4" creationId="{7F3B2C2B-0D9A-46C9-BCD1-07165F78F528}"/>
          </ac:picMkLst>
        </pc:picChg>
        <pc:picChg chg="add mod">
          <ac:chgData name="Edwin Landivar" userId="ae2ac59f40d9f62d" providerId="LiveId" clId="{2E56246A-02CF-45CC-A1D6-B1642A2C0339}" dt="2020-04-22T02:17:45.239" v="12" actId="1076"/>
          <ac:picMkLst>
            <pc:docMk/>
            <pc:sldMk cId="3378895467" sldId="606"/>
            <ac:picMk id="6" creationId="{E0475097-FB0E-4403-9B98-D4018CDB53AE}"/>
          </ac:picMkLst>
        </pc:picChg>
      </pc:sldChg>
      <pc:sldChg chg="addSp delSp modSp delAnim modAnim">
        <pc:chgData name="Edwin Landivar" userId="ae2ac59f40d9f62d" providerId="LiveId" clId="{2E56246A-02CF-45CC-A1D6-B1642A2C0339}" dt="2020-04-22T02:18:05.223" v="18"/>
        <pc:sldMkLst>
          <pc:docMk/>
          <pc:sldMk cId="837056114" sldId="613"/>
        </pc:sldMkLst>
        <pc:picChg chg="add mod">
          <ac:chgData name="Edwin Landivar" userId="ae2ac59f40d9f62d" providerId="LiveId" clId="{2E56246A-02CF-45CC-A1D6-B1642A2C0339}" dt="2020-04-22T02:18:00.910" v="15"/>
          <ac:picMkLst>
            <pc:docMk/>
            <pc:sldMk cId="837056114" sldId="613"/>
            <ac:picMk id="2" creationId="{3CD6DB4F-CB3D-46E4-B4B2-DEF96FBEB0D8}"/>
          </ac:picMkLst>
        </pc:picChg>
        <pc:picChg chg="del">
          <ac:chgData name="Edwin Landivar" userId="ae2ac59f40d9f62d" providerId="LiveId" clId="{2E56246A-02CF-45CC-A1D6-B1642A2C0339}" dt="2020-04-19T04:56:52.429" v="0" actId="478"/>
          <ac:picMkLst>
            <pc:docMk/>
            <pc:sldMk cId="837056114" sldId="613"/>
            <ac:picMk id="2" creationId="{88C485EE-1405-4359-B6CD-06ED53918724}"/>
          </ac:picMkLst>
        </pc:picChg>
        <pc:picChg chg="add">
          <ac:chgData name="Edwin Landivar" userId="ae2ac59f40d9f62d" providerId="LiveId" clId="{2E56246A-02CF-45CC-A1D6-B1642A2C0339}" dt="2020-04-22T02:18:05.223" v="18"/>
          <ac:picMkLst>
            <pc:docMk/>
            <pc:sldMk cId="837056114" sldId="613"/>
            <ac:picMk id="9" creationId="{B280EE4B-8E99-4AAD-AC67-AD6149028FC6}"/>
          </ac:picMkLst>
        </pc:picChg>
      </pc:sldChg>
      <pc:sldChg chg="addSp delSp modSp delAnim modAnim">
        <pc:chgData name="Edwin Landivar" userId="ae2ac59f40d9f62d" providerId="LiveId" clId="{2E56246A-02CF-45CC-A1D6-B1642A2C0339}" dt="2020-04-22T02:18:17.425" v="22"/>
        <pc:sldMkLst>
          <pc:docMk/>
          <pc:sldMk cId="1479977622" sldId="614"/>
        </pc:sldMkLst>
        <pc:picChg chg="add mod">
          <ac:chgData name="Edwin Landivar" userId="ae2ac59f40d9f62d" providerId="LiveId" clId="{2E56246A-02CF-45CC-A1D6-B1642A2C0339}" dt="2020-04-22T02:18:11.795" v="19"/>
          <ac:picMkLst>
            <pc:docMk/>
            <pc:sldMk cId="1479977622" sldId="614"/>
            <ac:picMk id="2" creationId="{2991F589-C17A-45A9-8850-4BC38829ECB9}"/>
          </ac:picMkLst>
        </pc:picChg>
        <pc:picChg chg="del">
          <ac:chgData name="Edwin Landivar" userId="ae2ac59f40d9f62d" providerId="LiveId" clId="{2E56246A-02CF-45CC-A1D6-B1642A2C0339}" dt="2020-04-19T04:56:59.763" v="1" actId="478"/>
          <ac:picMkLst>
            <pc:docMk/>
            <pc:sldMk cId="1479977622" sldId="614"/>
            <ac:picMk id="2" creationId="{AB5A9EE7-6F9B-42A2-922C-448E544444EA}"/>
          </ac:picMkLst>
        </pc:picChg>
        <pc:picChg chg="add">
          <ac:chgData name="Edwin Landivar" userId="ae2ac59f40d9f62d" providerId="LiveId" clId="{2E56246A-02CF-45CC-A1D6-B1642A2C0339}" dt="2020-04-22T02:18:17.425" v="22"/>
          <ac:picMkLst>
            <pc:docMk/>
            <pc:sldMk cId="1479977622" sldId="614"/>
            <ac:picMk id="7" creationId="{1889CD4D-B4CB-4790-84DF-A6DD7B3CA31B}"/>
          </ac:picMkLst>
        </pc:picChg>
      </pc:sldChg>
      <pc:sldChg chg="addSp delSp modSp delAnim modAnim">
        <pc:chgData name="Edwin Landivar" userId="ae2ac59f40d9f62d" providerId="LiveId" clId="{2E56246A-02CF-45CC-A1D6-B1642A2C0339}" dt="2020-04-22T02:18:41.388" v="30"/>
        <pc:sldMkLst>
          <pc:docMk/>
          <pc:sldMk cId="668194125" sldId="616"/>
        </pc:sldMkLst>
        <pc:picChg chg="add mod">
          <ac:chgData name="Edwin Landivar" userId="ae2ac59f40d9f62d" providerId="LiveId" clId="{2E56246A-02CF-45CC-A1D6-B1642A2C0339}" dt="2020-04-22T02:18:37.505" v="27"/>
          <ac:picMkLst>
            <pc:docMk/>
            <pc:sldMk cId="668194125" sldId="616"/>
            <ac:picMk id="2" creationId="{A392DCF4-B07B-4BA3-B382-18957281342C}"/>
          </ac:picMkLst>
        </pc:picChg>
        <pc:picChg chg="del">
          <ac:chgData name="Edwin Landivar" userId="ae2ac59f40d9f62d" providerId="LiveId" clId="{2E56246A-02CF-45CC-A1D6-B1642A2C0339}" dt="2020-04-19T04:57:08.845" v="3" actId="478"/>
          <ac:picMkLst>
            <pc:docMk/>
            <pc:sldMk cId="668194125" sldId="616"/>
            <ac:picMk id="2" creationId="{C2F73FAA-EFDD-4654-8BC3-C008C65BF8C6}"/>
          </ac:picMkLst>
        </pc:picChg>
        <pc:picChg chg="add">
          <ac:chgData name="Edwin Landivar" userId="ae2ac59f40d9f62d" providerId="LiveId" clId="{2E56246A-02CF-45CC-A1D6-B1642A2C0339}" dt="2020-04-22T02:18:41.388" v="30"/>
          <ac:picMkLst>
            <pc:docMk/>
            <pc:sldMk cId="668194125" sldId="616"/>
            <ac:picMk id="7" creationId="{007EE82D-D4C3-464C-8DEB-BA660E749E43}"/>
          </ac:picMkLst>
        </pc:picChg>
      </pc:sldChg>
      <pc:sldChg chg="addSp delSp modSp delAnim modAnim">
        <pc:chgData name="Edwin Landivar" userId="ae2ac59f40d9f62d" providerId="LiveId" clId="{2E56246A-02CF-45CC-A1D6-B1642A2C0339}" dt="2020-04-22T02:18:51.503" v="34"/>
        <pc:sldMkLst>
          <pc:docMk/>
          <pc:sldMk cId="1542355900" sldId="618"/>
        </pc:sldMkLst>
        <pc:picChg chg="del">
          <ac:chgData name="Edwin Landivar" userId="ae2ac59f40d9f62d" providerId="LiveId" clId="{2E56246A-02CF-45CC-A1D6-B1642A2C0339}" dt="2020-04-19T04:57:13.067" v="4" actId="478"/>
          <ac:picMkLst>
            <pc:docMk/>
            <pc:sldMk cId="1542355900" sldId="618"/>
            <ac:picMk id="2" creationId="{9FCDE96B-BDA6-4C1C-92E9-EEB294A0A776}"/>
          </ac:picMkLst>
        </pc:picChg>
        <pc:picChg chg="add mod">
          <ac:chgData name="Edwin Landivar" userId="ae2ac59f40d9f62d" providerId="LiveId" clId="{2E56246A-02CF-45CC-A1D6-B1642A2C0339}" dt="2020-04-22T02:18:47.008" v="31"/>
          <ac:picMkLst>
            <pc:docMk/>
            <pc:sldMk cId="1542355900" sldId="618"/>
            <ac:picMk id="2" creationId="{AD5BDCB3-300D-4EA1-A9D1-B02AAE4E8903}"/>
          </ac:picMkLst>
        </pc:picChg>
        <pc:picChg chg="add">
          <ac:chgData name="Edwin Landivar" userId="ae2ac59f40d9f62d" providerId="LiveId" clId="{2E56246A-02CF-45CC-A1D6-B1642A2C0339}" dt="2020-04-22T02:18:51.503" v="34"/>
          <ac:picMkLst>
            <pc:docMk/>
            <pc:sldMk cId="1542355900" sldId="618"/>
            <ac:picMk id="7" creationId="{6575245B-10F8-4E8D-A153-5DB09360D9B6}"/>
          </ac:picMkLst>
        </pc:picChg>
      </pc:sldChg>
      <pc:sldChg chg="addSp delSp modSp delAnim modAnim">
        <pc:chgData name="Edwin Landivar" userId="ae2ac59f40d9f62d" providerId="LiveId" clId="{2E56246A-02CF-45CC-A1D6-B1642A2C0339}" dt="2020-04-22T02:18:28.417" v="26"/>
        <pc:sldMkLst>
          <pc:docMk/>
          <pc:sldMk cId="2599265895" sldId="619"/>
        </pc:sldMkLst>
        <pc:picChg chg="add mod">
          <ac:chgData name="Edwin Landivar" userId="ae2ac59f40d9f62d" providerId="LiveId" clId="{2E56246A-02CF-45CC-A1D6-B1642A2C0339}" dt="2020-04-22T02:18:24.061" v="23"/>
          <ac:picMkLst>
            <pc:docMk/>
            <pc:sldMk cId="2599265895" sldId="619"/>
            <ac:picMk id="2" creationId="{5842B15A-FD8A-42D2-B009-B5F4043F7CA3}"/>
          </ac:picMkLst>
        </pc:picChg>
        <pc:picChg chg="del">
          <ac:chgData name="Edwin Landivar" userId="ae2ac59f40d9f62d" providerId="LiveId" clId="{2E56246A-02CF-45CC-A1D6-B1642A2C0339}" dt="2020-04-19T04:57:05.128" v="2" actId="478"/>
          <ac:picMkLst>
            <pc:docMk/>
            <pc:sldMk cId="2599265895" sldId="619"/>
            <ac:picMk id="2" creationId="{E2E62247-C987-4048-BD38-4100061BA813}"/>
          </ac:picMkLst>
        </pc:picChg>
        <pc:picChg chg="add">
          <ac:chgData name="Edwin Landivar" userId="ae2ac59f40d9f62d" providerId="LiveId" clId="{2E56246A-02CF-45CC-A1D6-B1642A2C0339}" dt="2020-04-22T02:18:28.417" v="26"/>
          <ac:picMkLst>
            <pc:docMk/>
            <pc:sldMk cId="2599265895" sldId="619"/>
            <ac:picMk id="8" creationId="{61B79E00-97D2-4220-BDD5-04840B697C91}"/>
          </ac:picMkLst>
        </pc:picChg>
      </pc:sldChg>
      <pc:sldChg chg="addSp delSp modSp delAnim modAnim">
        <pc:chgData name="Edwin Landivar" userId="ae2ac59f40d9f62d" providerId="LiveId" clId="{2E56246A-02CF-45CC-A1D6-B1642A2C0339}" dt="2020-04-22T02:19:13.707" v="42"/>
        <pc:sldMkLst>
          <pc:docMk/>
          <pc:sldMk cId="3481045880" sldId="622"/>
        </pc:sldMkLst>
        <pc:picChg chg="add mod">
          <ac:chgData name="Edwin Landivar" userId="ae2ac59f40d9f62d" providerId="LiveId" clId="{2E56246A-02CF-45CC-A1D6-B1642A2C0339}" dt="2020-04-22T02:19:09.720" v="39"/>
          <ac:picMkLst>
            <pc:docMk/>
            <pc:sldMk cId="3481045880" sldId="622"/>
            <ac:picMk id="2" creationId="{48C9E9A7-F3E6-4F56-9977-DAD4E04E21AD}"/>
          </ac:picMkLst>
        </pc:picChg>
        <pc:picChg chg="del">
          <ac:chgData name="Edwin Landivar" userId="ae2ac59f40d9f62d" providerId="LiveId" clId="{2E56246A-02CF-45CC-A1D6-B1642A2C0339}" dt="2020-04-19T04:57:21.257" v="6" actId="478"/>
          <ac:picMkLst>
            <pc:docMk/>
            <pc:sldMk cId="3481045880" sldId="622"/>
            <ac:picMk id="2" creationId="{7F8B3B18-9010-403C-843C-1E96B2E094BC}"/>
          </ac:picMkLst>
        </pc:picChg>
        <pc:picChg chg="add">
          <ac:chgData name="Edwin Landivar" userId="ae2ac59f40d9f62d" providerId="LiveId" clId="{2E56246A-02CF-45CC-A1D6-B1642A2C0339}" dt="2020-04-22T02:19:13.707" v="42"/>
          <ac:picMkLst>
            <pc:docMk/>
            <pc:sldMk cId="3481045880" sldId="622"/>
            <ac:picMk id="9" creationId="{4ED2D0A8-40D0-4C85-9458-784B8DDBB8A4}"/>
          </ac:picMkLst>
        </pc:picChg>
      </pc:sldChg>
      <pc:sldChg chg="addSp delSp modSp delAnim modAnim">
        <pc:chgData name="Edwin Landivar" userId="ae2ac59f40d9f62d" providerId="LiveId" clId="{2E56246A-02CF-45CC-A1D6-B1642A2C0339}" dt="2020-04-22T02:19:01.986" v="38"/>
        <pc:sldMkLst>
          <pc:docMk/>
          <pc:sldMk cId="3499721010" sldId="623"/>
        </pc:sldMkLst>
        <pc:picChg chg="add mod">
          <ac:chgData name="Edwin Landivar" userId="ae2ac59f40d9f62d" providerId="LiveId" clId="{2E56246A-02CF-45CC-A1D6-B1642A2C0339}" dt="2020-04-22T02:18:57.519" v="35"/>
          <ac:picMkLst>
            <pc:docMk/>
            <pc:sldMk cId="3499721010" sldId="623"/>
            <ac:picMk id="2" creationId="{5993C840-6153-4615-9D63-6ED316C36ED7}"/>
          </ac:picMkLst>
        </pc:picChg>
        <pc:picChg chg="del">
          <ac:chgData name="Edwin Landivar" userId="ae2ac59f40d9f62d" providerId="LiveId" clId="{2E56246A-02CF-45CC-A1D6-B1642A2C0339}" dt="2020-04-19T04:57:16.995" v="5" actId="478"/>
          <ac:picMkLst>
            <pc:docMk/>
            <pc:sldMk cId="3499721010" sldId="623"/>
            <ac:picMk id="2" creationId="{EB863724-4B62-43BB-8186-D4CA1A65FA1E}"/>
          </ac:picMkLst>
        </pc:picChg>
        <pc:picChg chg="add">
          <ac:chgData name="Edwin Landivar" userId="ae2ac59f40d9f62d" providerId="LiveId" clId="{2E56246A-02CF-45CC-A1D6-B1642A2C0339}" dt="2020-04-22T02:19:01.986" v="38"/>
          <ac:picMkLst>
            <pc:docMk/>
            <pc:sldMk cId="3499721010" sldId="623"/>
            <ac:picMk id="7" creationId="{165CB033-8AD2-43DF-A2EB-19E60507EB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21.04.2020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Fundamentals of First Aid - Bleeding, Cuts, and Wounds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When your skin is cut, pierced or scraped, blood vessels in the area are damaged or opened. This causes you to bleed. Bleeding is the body’s response to damage to skin, bone or internal organs.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the skin damage, bleeding helps to clean out a wound and blood starts to clot which closes the skin again.  However, sometimes the damage to the blood vessels in the skin, or other body part is so large, there may be excessive bleeding. This can cause the body to go into shock or to lose so much blood the person dies.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person is bleeding profusely, be on the lookout for symptoms of shock. Cold, clammy skin, a weakened pulse, and loss of consciousness can all indicate that a person is about to go into shock from blood loss.  Even in cases of moderate blood loss, the bleeding person may feel lightheaded or nauseous.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can’t always see how serious a cut or wound is just by the amount it bleeds. Serious injuries can bleed very little, but cuts on the head, face, and mouth often bleed a lot. This is because those areas contain a lot of blood vessels.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Abdominal and chest wounds can be quite serious. This is because internal organs may be damaged. This can cause internal bleeding as well as shock.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Before you begin to treat an injury, you should identify its severity as best you can. If you suspect that there’s internal bleeding or if there’s an embedded object surrounding the site of the injury, immediately call 911 or your local emergency services.</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to Protect Yourself</a:t>
            </a:r>
          </a:p>
          <a:p>
            <a:r>
              <a:rPr lang="en-US" sz="1200" kern="1200" dirty="0">
                <a:solidFill>
                  <a:schemeClr val="tx1"/>
                </a:solidFill>
                <a:effectLst/>
                <a:latin typeface="+mn-lt"/>
                <a:ea typeface="+mn-ea"/>
                <a:cs typeface="+mn-cs"/>
              </a:rPr>
              <a:t>6 easy ways to manage bleeding, cuts, and wounds</a:t>
            </a:r>
          </a:p>
          <a:p>
            <a:pPr marL="228600" lvl="0" indent="-228600">
              <a:buFont typeface="+mj-lt"/>
              <a:buAutoNum type="arabicPeriod"/>
            </a:pPr>
            <a:r>
              <a:rPr lang="en-US" u="none" strike="noStrike" dirty="0">
                <a:effectLst/>
              </a:rPr>
              <a:t>Keep yourself safe</a:t>
            </a:r>
          </a:p>
          <a:p>
            <a:pPr marL="685800" lvl="1" indent="-228600">
              <a:buFont typeface="Arial" panose="020B0604020202020204" pitchFamily="34" charset="0"/>
              <a:buChar char="•"/>
            </a:pPr>
            <a:r>
              <a:rPr lang="en-US" b="1" u="none" strike="noStrike" dirty="0">
                <a:effectLst/>
              </a:rPr>
              <a:t>Call 911 1</a:t>
            </a:r>
            <a:r>
              <a:rPr lang="en-US" b="1" u="none" strike="noStrike" baseline="30000" dirty="0">
                <a:effectLst/>
              </a:rPr>
              <a:t>st</a:t>
            </a:r>
            <a:r>
              <a:rPr lang="en-US" b="1" u="none" strike="noStrike" dirty="0">
                <a:effectLst/>
              </a:rPr>
              <a:t> in an emergency.</a:t>
            </a:r>
            <a:endParaRPr lang="en-US" u="none" strike="noStrike" dirty="0">
              <a:effectLst/>
            </a:endParaRPr>
          </a:p>
          <a:p>
            <a:pPr marL="685800" lvl="1" indent="-228600">
              <a:buFont typeface="Arial" panose="020B0604020202020204" pitchFamily="34" charset="0"/>
              <a:buChar char="•"/>
            </a:pPr>
            <a:r>
              <a:rPr lang="en-US" u="none" strike="noStrike" dirty="0">
                <a:effectLst/>
              </a:rPr>
              <a:t>Assess the scene and proceed with care only if it’s safe to do so.</a:t>
            </a:r>
          </a:p>
          <a:p>
            <a:pPr marL="685800" lvl="1" indent="-228600">
              <a:buFont typeface="Arial" panose="020B0604020202020204" pitchFamily="34" charset="0"/>
              <a:buChar char="•"/>
            </a:pPr>
            <a:r>
              <a:rPr lang="en-US" u="none" strike="noStrike" dirty="0">
                <a:effectLst/>
              </a:rPr>
              <a:t>Put on proper personal protective equipment (PPE) to protect yourself from blood and other potentially infectious materials (OPIM).</a:t>
            </a:r>
          </a:p>
          <a:p>
            <a:pPr marL="228600" lvl="0" indent="-228600">
              <a:buFont typeface="+mj-lt"/>
              <a:buAutoNum type="arabicPeriod"/>
            </a:pPr>
            <a:r>
              <a:rPr lang="en-US" sz="1200" kern="1200" dirty="0">
                <a:solidFill>
                  <a:schemeClr val="tx1"/>
                </a:solidFill>
                <a:effectLst/>
                <a:latin typeface="+mn-lt"/>
                <a:ea typeface="+mn-ea"/>
                <a:cs typeface="+mn-cs"/>
              </a:rPr>
              <a:t>To call 911 or not to call</a:t>
            </a:r>
            <a:endParaRPr lang="en-US"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Call 911 if:  </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bleeding is severe;</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you suspect internal bleeding;</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there is an abdominal or chest wound;</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bleeding can't be stopped after 10 minutes of firm and steady pressure;</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blood spurts out of wound;</a:t>
            </a:r>
            <a:endParaRPr lang="en-US" u="none" strike="noStrike" dirty="0">
              <a:effectLst/>
            </a:endParaRPr>
          </a:p>
          <a:p>
            <a:pPr marL="1143000" lvl="2" indent="-228600">
              <a:buFont typeface="+mj-lt"/>
              <a:buAutoNum type="arabicPeriod"/>
            </a:pPr>
            <a:r>
              <a:rPr lang="en-US" sz="1200" u="none" strike="noStrike" kern="1200" dirty="0">
                <a:solidFill>
                  <a:schemeClr val="tx1"/>
                </a:solidFill>
                <a:effectLst/>
                <a:latin typeface="+mn-lt"/>
                <a:ea typeface="+mn-ea"/>
                <a:cs typeface="+mn-cs"/>
              </a:rPr>
              <a:t>you are not sure if the person needs EMS care - better to be safe than sorry.</a:t>
            </a:r>
            <a:endParaRPr lang="en-US" u="none" strike="noStrike" dirty="0">
              <a:effectLst/>
            </a:endParaRPr>
          </a:p>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228600" lvl="0" indent="-228600">
              <a:buFont typeface="+mj-lt"/>
              <a:buAutoNum type="arabicPeriod" startAt="3"/>
            </a:pPr>
            <a:r>
              <a:rPr lang="en-US" sz="1200" kern="1200" dirty="0">
                <a:solidFill>
                  <a:schemeClr val="tx1"/>
                </a:solidFill>
                <a:effectLst/>
                <a:latin typeface="+mn-lt"/>
                <a:ea typeface="+mn-ea"/>
                <a:cs typeface="+mn-cs"/>
              </a:rPr>
              <a:t>Help the injured person </a:t>
            </a:r>
            <a:endParaRPr lang="en-US"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Lie down.</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Keep warm - cover them with rug or blanket to keep them warm.</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Keep calm.</a:t>
            </a:r>
            <a:endParaRPr lang="en-US" u="none" strike="noStrike" dirty="0">
              <a:effectLst/>
            </a:endParaRPr>
          </a:p>
          <a:p>
            <a:pPr marL="228600" lvl="0" indent="-228600">
              <a:buFont typeface="+mj-lt"/>
              <a:buAutoNum type="arabicPeriod" startAt="3"/>
            </a:pPr>
            <a:r>
              <a:rPr lang="en-US" sz="1200" kern="1200" dirty="0">
                <a:solidFill>
                  <a:schemeClr val="tx1"/>
                </a:solidFill>
                <a:effectLst/>
                <a:latin typeface="+mn-lt"/>
                <a:ea typeface="+mn-ea"/>
                <a:cs typeface="+mn-cs"/>
              </a:rPr>
              <a:t>Clear the wound area</a:t>
            </a:r>
            <a:endParaRPr lang="en-US"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Wear disposable protective gloves if available.</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Remove clothing or debris on the wound. </a:t>
            </a:r>
            <a:endParaRPr lang="en-US" u="none" strike="noStrike" dirty="0">
              <a:effectLst/>
            </a:endParaRPr>
          </a:p>
          <a:p>
            <a:pPr marL="1143000" lvl="2" indent="-228600">
              <a:buFont typeface="Courier New" panose="02070309020205020404" pitchFamily="49" charset="0"/>
              <a:buChar char="o"/>
            </a:pPr>
            <a:r>
              <a:rPr lang="en-US" sz="1200" u="none" strike="noStrike" kern="1200" dirty="0">
                <a:solidFill>
                  <a:schemeClr val="tx1"/>
                </a:solidFill>
                <a:effectLst/>
                <a:latin typeface="+mn-lt"/>
                <a:ea typeface="+mn-ea"/>
                <a:cs typeface="+mn-cs"/>
              </a:rPr>
              <a:t>Leave large or deeply embedded objects. </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Don't attempt to clean the wound or probe it.</a:t>
            </a:r>
            <a:endParaRPr lang="en-US" u="none" strike="noStrike"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marL="228600" lvl="0" indent="-228600">
              <a:buFont typeface="+mj-lt"/>
              <a:buAutoNum type="arabicPeriod" startAt="5"/>
            </a:pPr>
            <a:r>
              <a:rPr lang="en-US" sz="1200" kern="1200" dirty="0">
                <a:solidFill>
                  <a:schemeClr val="tx1"/>
                </a:solidFill>
                <a:effectLst/>
                <a:latin typeface="+mn-lt"/>
                <a:ea typeface="+mn-ea"/>
                <a:cs typeface="+mn-cs"/>
              </a:rPr>
              <a:t>Try to stop the bleeding</a:t>
            </a:r>
            <a:endParaRPr lang="en-US"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Put a sterile bandage, clean cloth or gauze on the wound. </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Press the bandage firmly with your palm to control bleeding. </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Keep the pressure on until the bleeding stops. </a:t>
            </a:r>
            <a:endParaRPr lang="en-US" u="none" strike="noStrike" dirty="0">
              <a:effectLst/>
            </a:endParaRPr>
          </a:p>
          <a:p>
            <a:pPr marL="1143000" lvl="2" indent="-228600">
              <a:buFont typeface="Courier New" panose="02070309020205020404" pitchFamily="49" charset="0"/>
              <a:buChar char="o"/>
            </a:pPr>
            <a:r>
              <a:rPr lang="en-US" sz="1200" u="none" strike="noStrike" kern="1200" dirty="0">
                <a:solidFill>
                  <a:schemeClr val="tx1"/>
                </a:solidFill>
                <a:effectLst/>
                <a:latin typeface="+mn-lt"/>
                <a:ea typeface="+mn-ea"/>
                <a:cs typeface="+mn-cs"/>
              </a:rPr>
              <a:t>This takes about 10 minutes - do not be tempted to lift the bandage to check!</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If blood soaks through the material, don’t remove it. </a:t>
            </a:r>
            <a:endParaRPr lang="en-US" u="none" strike="noStrike" dirty="0">
              <a:effectLst/>
            </a:endParaRPr>
          </a:p>
          <a:p>
            <a:pPr marL="1085850" lvl="2" indent="-171450">
              <a:buFont typeface="Courier New" panose="02070309020205020404" pitchFamily="49" charset="0"/>
              <a:buChar char="o"/>
            </a:pPr>
            <a:r>
              <a:rPr lang="en-US" sz="1200" u="none" strike="noStrike" kern="1200" dirty="0">
                <a:solidFill>
                  <a:schemeClr val="tx1"/>
                </a:solidFill>
                <a:effectLst/>
                <a:latin typeface="+mn-lt"/>
                <a:ea typeface="+mn-ea"/>
                <a:cs typeface="+mn-cs"/>
              </a:rPr>
              <a:t>Put more cloth or gauze on top of it and continue to apply pressure.</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If the wound is on the arm or leg, raise limb above the heart, if possible, to help slow bleeding.</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Maintain pressure by binding the wound with a thick bandage or a piece of clean cloth and secure with tape.</a:t>
            </a:r>
            <a:endParaRPr lang="en-US" u="none" strike="noStrike" dirty="0">
              <a:effectLst/>
            </a:endParaRPr>
          </a:p>
          <a:p>
            <a:pPr marL="1143000" lvl="2" indent="-228600">
              <a:buFont typeface="Courier New" panose="02070309020205020404" pitchFamily="49" charset="0"/>
              <a:buChar char="o"/>
            </a:pPr>
            <a:r>
              <a:rPr lang="en-US" sz="1200" u="none" strike="noStrike" kern="1200" dirty="0">
                <a:solidFill>
                  <a:schemeClr val="tx1"/>
                </a:solidFill>
                <a:effectLst/>
                <a:latin typeface="+mn-lt"/>
                <a:ea typeface="+mn-ea"/>
                <a:cs typeface="+mn-cs"/>
              </a:rPr>
              <a:t>Do not put direct pressure on an eye injury or embedded object.</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Do not apply a tourniquet unless you have been trained.</a:t>
            </a:r>
            <a:endParaRPr lang="en-US" u="none" strike="noStrike" dirty="0">
              <a:effectLst/>
            </a:endParaRPr>
          </a:p>
          <a:p>
            <a:pPr marL="1143000" lvl="2" indent="-228600">
              <a:buFont typeface="Courier New" panose="02070309020205020404" pitchFamily="49" charset="0"/>
              <a:buChar char="o"/>
            </a:pPr>
            <a:r>
              <a:rPr lang="en-US" sz="1200" u="none" strike="noStrike" kern="1200" dirty="0">
                <a:solidFill>
                  <a:schemeClr val="tx1"/>
                </a:solidFill>
                <a:effectLst/>
                <a:latin typeface="+mn-lt"/>
                <a:ea typeface="+mn-ea"/>
                <a:cs typeface="+mn-cs"/>
              </a:rPr>
              <a:t>A wrongly applied tourniquet can cause significant and lasting damage to the limb.</a:t>
            </a:r>
            <a:endParaRPr lang="en-US" u="none" strike="noStrike" dirty="0">
              <a:effectLst/>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769588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pPr marL="228600" lvl="0" indent="-228600">
              <a:buFont typeface="+mj-lt"/>
              <a:buAutoNum type="arabicPeriod" startAt="6"/>
            </a:pPr>
            <a:r>
              <a:rPr lang="en-US" sz="1200" kern="1200" dirty="0">
                <a:solidFill>
                  <a:schemeClr val="tx1"/>
                </a:solidFill>
                <a:effectLst/>
                <a:latin typeface="+mn-lt"/>
                <a:ea typeface="+mn-ea"/>
                <a:cs typeface="+mn-cs"/>
              </a:rPr>
              <a:t>Don’t need 911?</a:t>
            </a:r>
            <a:endParaRPr lang="en-US"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Wash the wound with clean, warm, slightly soapy water and a clean cloth. </a:t>
            </a:r>
            <a:endParaRPr lang="en-US" u="none" strike="noStrike" dirty="0">
              <a:effectLst/>
            </a:endParaRPr>
          </a:p>
          <a:p>
            <a:pPr marL="1143000" lvl="2" indent="-228600">
              <a:buFont typeface="Courier New" panose="02070309020205020404" pitchFamily="49" charset="0"/>
              <a:buChar char="o"/>
            </a:pPr>
            <a:r>
              <a:rPr lang="en-US" sz="1200" u="none" strike="noStrike" kern="1200" dirty="0">
                <a:solidFill>
                  <a:schemeClr val="tx1"/>
                </a:solidFill>
                <a:effectLst/>
                <a:latin typeface="+mn-lt"/>
                <a:ea typeface="+mn-ea"/>
                <a:cs typeface="+mn-cs"/>
              </a:rPr>
              <a:t>Do not use iodine or hydrogen peroxide.</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Rinse it well under running water to rinse any debris and soap out.</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Pat it dry with the cloth and cover with a dressing.</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You can use an antiseptic ointment if you wish.</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Keep the wound covered with a dressing or bandage.</a:t>
            </a:r>
            <a:endParaRPr lang="en-US" u="none" strike="noStrike" dirty="0">
              <a:effectLst/>
            </a:endParaRPr>
          </a:p>
          <a:p>
            <a:pPr marL="685800" lvl="1" indent="-228600">
              <a:buFont typeface="Arial" panose="020B0604020202020204" pitchFamily="34" charset="0"/>
              <a:buChar char="•"/>
            </a:pPr>
            <a:r>
              <a:rPr lang="en-US" sz="1200" u="none" strike="noStrike" kern="1200" dirty="0">
                <a:solidFill>
                  <a:schemeClr val="tx1"/>
                </a:solidFill>
                <a:effectLst/>
                <a:latin typeface="+mn-lt"/>
                <a:ea typeface="+mn-ea"/>
                <a:cs typeface="+mn-cs"/>
              </a:rPr>
              <a:t>If the wound becomes increasingly painful, or if the area around the wound becomes hot, red and/or swollen, seek medical advice. </a:t>
            </a:r>
            <a:endParaRPr lang="en-US" u="none" strike="noStrike" dirty="0">
              <a:effectLst/>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970059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normal for a person to bleed if they suffer a cut or wound. However, if the cut or wound is significant this can lead to serious bleeding and blood loss. Knowing the steps to provide first aid for bleeding, cuts, and wounds can control blood loss and minimize the chances for more serious consequences. </a:t>
            </a: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theme" Target="../theme/theme4.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11.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s-ES" sz="3600" dirty="0">
                <a:solidFill>
                  <a:schemeClr val="tx2"/>
                </a:solidFill>
              </a:rPr>
              <a:t>Haga clic para comenzar ...</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04900" y="975709"/>
            <a:ext cx="17183100" cy="1338828"/>
          </a:xfrm>
        </p:spPr>
        <p:txBody>
          <a:bodyPr/>
          <a:lstStyle/>
          <a:p>
            <a:r>
              <a:rPr lang="es-ES" dirty="0"/>
              <a:t>Fundamentos</a:t>
            </a:r>
            <a:r>
              <a:rPr lang="en-US" dirty="0"/>
              <a:t> de </a:t>
            </a:r>
            <a:r>
              <a:rPr lang="es-ES" dirty="0"/>
              <a:t>Primeros</a:t>
            </a:r>
            <a:r>
              <a:rPr lang="en-US" dirty="0"/>
              <a:t> </a:t>
            </a:r>
            <a:r>
              <a:rPr lang="es-ES" dirty="0"/>
              <a:t>Auxilios</a:t>
            </a:r>
            <a:r>
              <a:rPr lang="en-US" dirty="0"/>
              <a:t>: </a:t>
            </a:r>
            <a:r>
              <a:rPr lang="es-ES" dirty="0"/>
              <a:t>Sangrado</a:t>
            </a:r>
            <a:r>
              <a:rPr lang="en-US" dirty="0"/>
              <a:t>, Cortes y </a:t>
            </a:r>
            <a:r>
              <a:rPr lang="es-ES" dirty="0"/>
              <a:t>Heridas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2415" y="2678178"/>
            <a:ext cx="6752539" cy="6705600"/>
          </a:xfrm>
          <a:prstGeom prst="rect">
            <a:avLst/>
          </a:prstGeom>
        </p:spPr>
      </p:pic>
      <p:pic>
        <p:nvPicPr>
          <p:cNvPr id="2" name="slide 2">
            <a:hlinkClick r:id="" action="ppaction://media"/>
            <a:extLst>
              <a:ext uri="{FF2B5EF4-FFF2-40B4-BE49-F238E27FC236}">
                <a16:creationId xmlns:a16="http://schemas.microsoft.com/office/drawing/2014/main" id="{3FDA1763-CB7D-4ABA-916F-FDF57E2D9E5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553488" y="1992313"/>
            <a:ext cx="609600" cy="609600"/>
          </a:xfrm>
          <a:prstGeom prst="rect">
            <a:avLst/>
          </a:prstGeom>
        </p:spPr>
      </p:pic>
      <p:pic>
        <p:nvPicPr>
          <p:cNvPr id="6" name="Light Notification3 DING">
            <a:hlinkClick r:id="" action="ppaction://media"/>
            <a:extLst>
              <a:ext uri="{FF2B5EF4-FFF2-40B4-BE49-F238E27FC236}">
                <a16:creationId xmlns:a16="http://schemas.microsoft.com/office/drawing/2014/main" id="{E0475097-FB0E-4403-9B98-D4018CDB53A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7" fill="hold"/>
                                        <p:tgtEl>
                                          <p:spTgt spid="2"/>
                                        </p:tgtEl>
                                      </p:cBhvr>
                                    </p:cmd>
                                  </p:childTnLst>
                                </p:cTn>
                              </p:par>
                            </p:childTnLst>
                          </p:cTn>
                        </p:par>
                        <p:par>
                          <p:cTn id="7" fill="hold">
                            <p:stCondLst>
                              <p:cond delay="5457"/>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9789528" y="0"/>
            <a:ext cx="8566817" cy="10287000"/>
          </a:xfrm>
        </p:spPr>
      </p:pic>
      <p:grpSp>
        <p:nvGrpSpPr>
          <p:cNvPr id="21" name="Group 20"/>
          <p:cNvGrpSpPr/>
          <p:nvPr/>
        </p:nvGrpSpPr>
        <p:grpSpPr>
          <a:xfrm>
            <a:off x="-12198" y="0"/>
            <a:ext cx="9841998"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43137" y="27940"/>
              <a:ext cx="4982521" cy="2123658"/>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a:t>
              </a:r>
              <a:r>
                <a:rPr lang="es-ES" sz="6600" b="1" dirty="0">
                  <a:solidFill>
                    <a:schemeClr val="bg1"/>
                  </a:solidFill>
                  <a:ea typeface="Roboto Condensed" panose="02000000000000000000" pitchFamily="2" charset="0"/>
                  <a:cs typeface="Lato Semibold" panose="020F0502020204030203" pitchFamily="34" charset="0"/>
                </a:rPr>
                <a:t>Qué está en Riesgo?</a:t>
              </a:r>
            </a:p>
          </p:txBody>
        </p:sp>
        <p:sp>
          <p:nvSpPr>
            <p:cNvPr id="14" name="TextBox 13"/>
            <p:cNvSpPr txBox="1"/>
            <p:nvPr/>
          </p:nvSpPr>
          <p:spPr>
            <a:xfrm>
              <a:off x="612060" y="2374275"/>
              <a:ext cx="5176679" cy="6986528"/>
            </a:xfrm>
            <a:prstGeom prst="rect">
              <a:avLst/>
            </a:prstGeom>
            <a:noFill/>
          </p:spPr>
          <p:txBody>
            <a:bodyPr wrap="square" rtlCol="0">
              <a:spAutoFit/>
            </a:bodyPr>
            <a:lstStyle/>
            <a:p>
              <a:pPr marL="571500" indent="-571500">
                <a:buFont typeface="Arial" panose="020B0604020202020204" pitchFamily="34" charset="0"/>
                <a:buChar char="•"/>
              </a:pPr>
              <a:r>
                <a:rPr lang="es-ES" sz="3200" b="1" dirty="0">
                  <a:solidFill>
                    <a:schemeClr val="bg1"/>
                  </a:solidFill>
                </a:rPr>
                <a:t>El sangrado es la respuesta del cuerpo a la piel, los huesos y el daño a los órganos.</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El sangrado excesivo puede causar shock y muerte.</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Síntomas de shock: piel fría y húmeda, pulso debilitado, pérdida de la conciencia.</a:t>
              </a:r>
            </a:p>
            <a:p>
              <a:pPr marL="571500" indent="-571500">
                <a:buFont typeface="Arial" panose="020B0604020202020204" pitchFamily="34" charset="0"/>
                <a:buChar char="•"/>
              </a:pPr>
              <a:endParaRPr lang="es-ES" sz="3200" b="1" dirty="0">
                <a:solidFill>
                  <a:schemeClr val="bg1"/>
                </a:solidFill>
              </a:endParaRPr>
            </a:p>
            <a:p>
              <a:pPr marL="571500" indent="-571500">
                <a:buFont typeface="Arial" panose="020B0604020202020204" pitchFamily="34" charset="0"/>
                <a:buChar char="•"/>
              </a:pPr>
              <a:r>
                <a:rPr lang="es-ES" sz="3200" b="1" dirty="0">
                  <a:solidFill>
                    <a:schemeClr val="bg1"/>
                  </a:solidFill>
                </a:rPr>
                <a:t>Incluso la pérdida moderada de sangre puede hacer que una persona se maree o tenga náuseas.</a:t>
              </a:r>
              <a:endParaRPr lang="en-US" sz="3200" b="1" dirty="0">
                <a:solidFill>
                  <a:schemeClr val="bg1"/>
                </a:solidFill>
              </a:endParaRPr>
            </a:p>
          </p:txBody>
        </p:sp>
      </p:grpSp>
      <p:pic>
        <p:nvPicPr>
          <p:cNvPr id="2" name="slide 3">
            <a:hlinkClick r:id="" action="ppaction://media"/>
            <a:extLst>
              <a:ext uri="{FF2B5EF4-FFF2-40B4-BE49-F238E27FC236}">
                <a16:creationId xmlns:a16="http://schemas.microsoft.com/office/drawing/2014/main" id="{3CD6DB4F-CB3D-46E4-B4B2-DEF96FBEB0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215225" y="3657600"/>
            <a:ext cx="609600" cy="609600"/>
          </a:xfrm>
          <a:prstGeom prst="rect">
            <a:avLst/>
          </a:prstGeom>
        </p:spPr>
      </p:pic>
      <p:pic>
        <p:nvPicPr>
          <p:cNvPr id="9" name="Light Notification3 DING">
            <a:hlinkClick r:id="" action="ppaction://media"/>
            <a:extLst>
              <a:ext uri="{FF2B5EF4-FFF2-40B4-BE49-F238E27FC236}">
                <a16:creationId xmlns:a16="http://schemas.microsoft.com/office/drawing/2014/main" id="{B280EE4B-8E99-4AAD-AC67-AD6149028FC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1" fill="hold"/>
                                        <p:tgtEl>
                                          <p:spTgt spid="2"/>
                                        </p:tgtEl>
                                      </p:cBhvr>
                                    </p:cmd>
                                  </p:childTnLst>
                                </p:cTn>
                              </p:par>
                            </p:childTnLst>
                          </p:cTn>
                        </p:par>
                        <p:par>
                          <p:cTn id="7" fill="hold">
                            <p:stCondLst>
                              <p:cond delay="710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028700"/>
            <a:ext cx="5829300" cy="715581"/>
          </a:xfrm>
        </p:spPr>
        <p:txBody>
          <a:bodyPr/>
          <a:lstStyle/>
          <a:p>
            <a:r>
              <a:rPr lang="en-US" dirty="0"/>
              <a:t>¿</a:t>
            </a:r>
            <a:r>
              <a:rPr lang="es-ES" dirty="0"/>
              <a:t>Cuál</a:t>
            </a:r>
            <a:r>
              <a:rPr lang="en-US" dirty="0"/>
              <a:t> es el </a:t>
            </a:r>
            <a:r>
              <a:rPr lang="es-ES" dirty="0"/>
              <a:t>Peligro</a:t>
            </a:r>
            <a:r>
              <a:rPr lang="en-US" dirty="0"/>
              <a:t>?</a:t>
            </a:r>
            <a:endParaRPr lang="uk-UA" dirty="0"/>
          </a:p>
        </p:txBody>
      </p:sp>
      <p:sp>
        <p:nvSpPr>
          <p:cNvPr id="10" name="Rectangle 9"/>
          <p:cNvSpPr/>
          <p:nvPr/>
        </p:nvSpPr>
        <p:spPr>
          <a:xfrm>
            <a:off x="8229600" y="2400300"/>
            <a:ext cx="10058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8763000" y="2781300"/>
            <a:ext cx="8045278" cy="5509200"/>
          </a:xfrm>
          <a:prstGeom prst="rect">
            <a:avLst/>
          </a:prstGeom>
        </p:spPr>
        <p:txBody>
          <a:bodyPr wrap="square">
            <a:spAutoFit/>
          </a:bodyPr>
          <a:lstStyle/>
          <a:p>
            <a:pPr marL="514350" indent="-514350">
              <a:buFont typeface="Arial" panose="020B0604020202020204" pitchFamily="34" charset="0"/>
              <a:buChar char="•"/>
            </a:pPr>
            <a:r>
              <a:rPr lang="es-ES" sz="3200" dirty="0">
                <a:solidFill>
                  <a:schemeClr val="bg1"/>
                </a:solidFill>
              </a:rPr>
              <a:t>Las lesiones graves pueden sangrar muy poco, los cortes en la cabeza, la cara y la boca pueden sangrar mucho.</a:t>
            </a:r>
          </a:p>
          <a:p>
            <a:pPr marL="514350" indent="-514350">
              <a:buFont typeface="Arial" panose="020B0604020202020204" pitchFamily="34" charset="0"/>
              <a:buChar char="•"/>
            </a:pPr>
            <a:endParaRPr lang="es-ES" sz="3200" dirty="0">
              <a:solidFill>
                <a:schemeClr val="bg1"/>
              </a:solidFill>
            </a:endParaRPr>
          </a:p>
          <a:p>
            <a:pPr marL="514350" indent="-514350">
              <a:buFont typeface="Arial" panose="020B0604020202020204" pitchFamily="34" charset="0"/>
              <a:buChar char="•"/>
            </a:pPr>
            <a:r>
              <a:rPr lang="es-ES" sz="3200" dirty="0">
                <a:solidFill>
                  <a:schemeClr val="bg1"/>
                </a:solidFill>
              </a:rPr>
              <a:t>Las heridas abdominales y de tórax pueden causar hemorragia interna y shock.</a:t>
            </a:r>
          </a:p>
          <a:p>
            <a:pPr marL="514350" indent="-514350">
              <a:buFont typeface="Arial" panose="020B0604020202020204" pitchFamily="34" charset="0"/>
              <a:buChar char="•"/>
            </a:pPr>
            <a:endParaRPr lang="es-ES" sz="3200" dirty="0">
              <a:solidFill>
                <a:schemeClr val="bg1"/>
              </a:solidFill>
            </a:endParaRPr>
          </a:p>
          <a:p>
            <a:pPr marL="514350" indent="-514350">
              <a:buFont typeface="Arial" panose="020B0604020202020204" pitchFamily="34" charset="0"/>
              <a:buChar char="•"/>
            </a:pPr>
            <a:r>
              <a:rPr lang="es-ES" sz="3200" dirty="0">
                <a:solidFill>
                  <a:schemeClr val="bg1"/>
                </a:solidFill>
              </a:rPr>
              <a:t>Si sospecha un sangrado interno, llame al 911 lo antes posible.</a:t>
            </a:r>
            <a:endParaRPr lang="en-US" sz="3200" dirty="0">
              <a:solidFill>
                <a:schemeClr val="bg1"/>
              </a:solidFill>
            </a:endParaRPr>
          </a:p>
          <a:p>
            <a:endParaRPr lang="en-US" sz="3200" dirty="0">
              <a:solidFill>
                <a:schemeClr val="bg1"/>
              </a:solidFill>
            </a:endParaRP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tretch>
            <a:fillRect/>
          </a:stretch>
        </p:blipFill>
        <p:spPr>
          <a:xfrm>
            <a:off x="0" y="2400300"/>
            <a:ext cx="8229600" cy="5486400"/>
          </a:xfrm>
        </p:spPr>
      </p:pic>
      <p:pic>
        <p:nvPicPr>
          <p:cNvPr id="2" name="slide 4">
            <a:hlinkClick r:id="" action="ppaction://media"/>
            <a:extLst>
              <a:ext uri="{FF2B5EF4-FFF2-40B4-BE49-F238E27FC236}">
                <a16:creationId xmlns:a16="http://schemas.microsoft.com/office/drawing/2014/main" id="{2991F589-C17A-45A9-8850-4BC38829ECB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685250" y="3070225"/>
            <a:ext cx="609600" cy="609600"/>
          </a:xfrm>
          <a:prstGeom prst="rect">
            <a:avLst/>
          </a:prstGeom>
        </p:spPr>
      </p:pic>
      <p:pic>
        <p:nvPicPr>
          <p:cNvPr id="7" name="Light Notification3 DING">
            <a:hlinkClick r:id="" action="ppaction://media"/>
            <a:extLst>
              <a:ext uri="{FF2B5EF4-FFF2-40B4-BE49-F238E27FC236}">
                <a16:creationId xmlns:a16="http://schemas.microsoft.com/office/drawing/2014/main" id="{1889CD4D-B4CB-4790-84DF-A6DD7B3CA31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21" fill="hold"/>
                                        <p:tgtEl>
                                          <p:spTgt spid="2"/>
                                        </p:tgtEl>
                                      </p:cBhvr>
                                    </p:cmd>
                                  </p:childTnLst>
                                </p:cTn>
                              </p:par>
                            </p:childTnLst>
                          </p:cTn>
                        </p:par>
                        <p:par>
                          <p:cTn id="7" fill="hold">
                            <p:stCondLst>
                              <p:cond delay="53621"/>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1062963"/>
            <a:ext cx="6667500" cy="715581"/>
          </a:xfrm>
        </p:spPr>
        <p:txBody>
          <a:bodyPr/>
          <a:lstStyle/>
          <a:p>
            <a:r>
              <a:rPr lang="en-US" dirty="0"/>
              <a:t>Como </a:t>
            </a:r>
            <a:r>
              <a:rPr lang="es-ES" dirty="0"/>
              <a:t>Protegerse</a:t>
            </a:r>
            <a:endParaRPr lang="es-ES"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4274" y="2461357"/>
              <a:ext cx="8077200" cy="4955203"/>
            </a:xfrm>
            <a:prstGeom prst="rect">
              <a:avLst/>
            </a:prstGeom>
            <a:noFill/>
          </p:spPr>
          <p:txBody>
            <a:bodyPr wrap="square" rtlCol="0">
              <a:spAutoFit/>
            </a:bodyPr>
            <a:lstStyle/>
            <a:p>
              <a:pPr marL="571500" indent="-571500">
                <a:buFont typeface="+mj-lt"/>
                <a:buAutoNum type="arabicPeriod"/>
              </a:pPr>
              <a:r>
                <a:rPr lang="en-US" sz="3200" dirty="0" err="1">
                  <a:solidFill>
                    <a:schemeClr val="bg1"/>
                  </a:solidFill>
                </a:rPr>
                <a:t>Seguridad</a:t>
              </a:r>
              <a:r>
                <a:rPr lang="en-US" sz="3200" dirty="0">
                  <a:solidFill>
                    <a:schemeClr val="bg1"/>
                  </a:solidFill>
                </a:rPr>
                <a:t> Primero </a:t>
              </a:r>
            </a:p>
            <a:p>
              <a:pPr marL="1257300" lvl="1" indent="-571500">
                <a:buFont typeface="Arial" panose="020B0604020202020204" pitchFamily="34" charset="0"/>
                <a:buChar char="•"/>
              </a:pPr>
              <a:r>
                <a:rPr lang="en-US" sz="2800" dirty="0">
                  <a:solidFill>
                    <a:schemeClr val="bg1"/>
                  </a:solidFill>
                </a:rPr>
                <a:t>Llama al 911</a:t>
              </a:r>
            </a:p>
            <a:p>
              <a:pPr marL="1257300" lvl="1" indent="-571500">
                <a:buFont typeface="Arial" panose="020B0604020202020204" pitchFamily="34" charset="0"/>
                <a:buChar char="•"/>
              </a:pPr>
              <a:r>
                <a:rPr lang="en-US" sz="2800" dirty="0" err="1">
                  <a:solidFill>
                    <a:schemeClr val="bg1"/>
                  </a:solidFill>
                </a:rPr>
                <a:t>Evaluar</a:t>
              </a:r>
              <a:r>
                <a:rPr lang="en-US" sz="2800" dirty="0">
                  <a:solidFill>
                    <a:schemeClr val="bg1"/>
                  </a:solidFill>
                </a:rPr>
                <a:t> la </a:t>
              </a:r>
              <a:r>
                <a:rPr lang="en-US" sz="2800" dirty="0" err="1">
                  <a:solidFill>
                    <a:schemeClr val="bg1"/>
                  </a:solidFill>
                </a:rPr>
                <a:t>seguridad</a:t>
              </a:r>
              <a:r>
                <a:rPr lang="en-US" sz="2800" dirty="0">
                  <a:solidFill>
                    <a:schemeClr val="bg1"/>
                  </a:solidFill>
                </a:rPr>
                <a:t> </a:t>
              </a:r>
              <a:r>
                <a:rPr lang="en-US" sz="2800" dirty="0" err="1">
                  <a:solidFill>
                    <a:schemeClr val="bg1"/>
                  </a:solidFill>
                </a:rPr>
                <a:t>en</a:t>
              </a:r>
              <a:r>
                <a:rPr lang="en-US" sz="2800" dirty="0">
                  <a:solidFill>
                    <a:schemeClr val="bg1"/>
                  </a:solidFill>
                </a:rPr>
                <a:t> la </a:t>
              </a:r>
              <a:r>
                <a:rPr lang="en-US" sz="2800" dirty="0" err="1">
                  <a:solidFill>
                    <a:schemeClr val="bg1"/>
                  </a:solidFill>
                </a:rPr>
                <a:t>escena</a:t>
              </a:r>
              <a:r>
                <a:rPr lang="en-US" sz="2800" dirty="0">
                  <a:solidFill>
                    <a:schemeClr val="bg1"/>
                  </a:solidFill>
                </a:rPr>
                <a:t> </a:t>
              </a:r>
            </a:p>
            <a:p>
              <a:pPr marL="1257300" lvl="1" indent="-571500">
                <a:buFont typeface="Arial" panose="020B0604020202020204" pitchFamily="34" charset="0"/>
                <a:buChar char="•"/>
              </a:pPr>
              <a:r>
                <a:rPr lang="en-US" sz="2800" dirty="0">
                  <a:solidFill>
                    <a:schemeClr val="bg1"/>
                  </a:solidFill>
                </a:rPr>
                <a:t>Ponte EPP  </a:t>
              </a:r>
            </a:p>
            <a:p>
              <a:pPr lvl="1"/>
              <a:endParaRPr lang="en-US" sz="2800" dirty="0">
                <a:solidFill>
                  <a:schemeClr val="bg1"/>
                </a:solidFill>
              </a:endParaRPr>
            </a:p>
            <a:p>
              <a:pPr marL="571500" indent="-571500">
                <a:buFont typeface="+mj-lt"/>
                <a:buAutoNum type="arabicPeriod"/>
              </a:pPr>
              <a:r>
                <a:rPr lang="en-US" sz="3200" dirty="0" err="1">
                  <a:solidFill>
                    <a:schemeClr val="bg1"/>
                  </a:solidFill>
                </a:rPr>
                <a:t>Disparador</a:t>
              </a:r>
              <a:r>
                <a:rPr lang="en-US" sz="3200" dirty="0">
                  <a:solidFill>
                    <a:schemeClr val="bg1"/>
                  </a:solidFill>
                </a:rPr>
                <a:t> 911</a:t>
              </a:r>
            </a:p>
            <a:p>
              <a:pPr marL="1257300" lvl="1" indent="-571500">
                <a:buFont typeface="Arial" panose="020B0604020202020204" pitchFamily="34" charset="0"/>
                <a:buChar char="•"/>
              </a:pPr>
              <a:r>
                <a:rPr lang="es-ES" sz="2800" dirty="0">
                  <a:solidFill>
                    <a:schemeClr val="bg1"/>
                  </a:solidFill>
                </a:rPr>
                <a:t>Sangrado severo o interno</a:t>
              </a:r>
            </a:p>
            <a:p>
              <a:pPr marL="1257300" lvl="1" indent="-571500">
                <a:buFont typeface="Arial" panose="020B0604020202020204" pitchFamily="34" charset="0"/>
                <a:buChar char="•"/>
              </a:pPr>
              <a:r>
                <a:rPr lang="es-ES" sz="2800" dirty="0">
                  <a:solidFill>
                    <a:schemeClr val="bg1"/>
                  </a:solidFill>
                </a:rPr>
                <a:t>Abdominal / herida en el pecho</a:t>
              </a:r>
            </a:p>
            <a:p>
              <a:pPr marL="1257300" lvl="1" indent="-571500">
                <a:buFont typeface="Arial" panose="020B0604020202020204" pitchFamily="34" charset="0"/>
                <a:buChar char="•"/>
              </a:pPr>
              <a:r>
                <a:rPr lang="es-ES" sz="2800" dirty="0">
                  <a:solidFill>
                    <a:schemeClr val="bg1"/>
                  </a:solidFill>
                </a:rPr>
                <a:t>El sangrado no se detiene</a:t>
              </a:r>
            </a:p>
            <a:p>
              <a:pPr marL="1257300" lvl="1" indent="-571500">
                <a:buFont typeface="Arial" panose="020B0604020202020204" pitchFamily="34" charset="0"/>
                <a:buChar char="•"/>
              </a:pPr>
              <a:r>
                <a:rPr lang="es-ES" sz="2800" dirty="0">
                  <a:solidFill>
                    <a:schemeClr val="bg1"/>
                  </a:solidFill>
                </a:rPr>
                <a:t>Incierto si EMS necesitaba</a:t>
              </a:r>
              <a:endParaRPr lang="en-US" sz="3600" dirty="0">
                <a:solidFill>
                  <a:schemeClr val="bg1"/>
                </a:solidFill>
              </a:endParaRPr>
            </a:p>
            <a:p>
              <a:pPr marL="457200" indent="-457200">
                <a:buFont typeface="+mj-lt"/>
                <a:buAutoNum type="arabicPeriod"/>
              </a:pPr>
              <a:endParaRPr lang="en-US" sz="2800" dirty="0">
                <a:solidFill>
                  <a:schemeClr val="bg1"/>
                </a:solidFill>
              </a:endParaRP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0" y="2552700"/>
            <a:ext cx="9144000" cy="5486400"/>
          </a:xfrm>
          <a:prstGeom prst="rect">
            <a:avLst/>
          </a:prstGeom>
        </p:spPr>
      </p:pic>
      <p:pic>
        <p:nvPicPr>
          <p:cNvPr id="2" name="slide 5">
            <a:hlinkClick r:id="" action="ppaction://media"/>
            <a:extLst>
              <a:ext uri="{FF2B5EF4-FFF2-40B4-BE49-F238E27FC236}">
                <a16:creationId xmlns:a16="http://schemas.microsoft.com/office/drawing/2014/main" id="{5842B15A-FD8A-42D2-B009-B5F4043F7C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921538" y="2449513"/>
            <a:ext cx="609600" cy="609600"/>
          </a:xfrm>
          <a:prstGeom prst="rect">
            <a:avLst/>
          </a:prstGeom>
        </p:spPr>
      </p:pic>
      <p:pic>
        <p:nvPicPr>
          <p:cNvPr id="8" name="Light Notification3 DING">
            <a:hlinkClick r:id="" action="ppaction://media"/>
            <a:extLst>
              <a:ext uri="{FF2B5EF4-FFF2-40B4-BE49-F238E27FC236}">
                <a16:creationId xmlns:a16="http://schemas.microsoft.com/office/drawing/2014/main" id="{61B79E00-97D2-4220-BDD5-04840B697C9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89" fill="hold"/>
                                        <p:tgtEl>
                                          <p:spTgt spid="2"/>
                                        </p:tgtEl>
                                      </p:cBhvr>
                                    </p:cmd>
                                  </p:childTnLst>
                                </p:cTn>
                              </p:par>
                            </p:childTnLst>
                          </p:cTn>
                        </p:par>
                        <p:par>
                          <p:cTn id="7" fill="hold">
                            <p:stCondLst>
                              <p:cond delay="50689"/>
                            </p:stCondLst>
                            <p:childTnLst>
                              <p:par>
                                <p:cTn id="8" presetID="1" presetClass="mediacall" presetSubtype="0" fill="hold" nodeType="afterEffect">
                                  <p:stCondLst>
                                    <p:cond delay="0"/>
                                  </p:stCondLst>
                                  <p:childTnLst>
                                    <p:cmd type="call" cmd="playFrom(0.0)">
                                      <p:cBhvr>
                                        <p:cTn id="9" dur="4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061472"/>
            <a:ext cx="6896100" cy="715581"/>
          </a:xfrm>
        </p:spPr>
        <p:txBody>
          <a:bodyPr/>
          <a:lstStyle/>
          <a:p>
            <a:r>
              <a:rPr lang="en-US" dirty="0"/>
              <a:t>Como </a:t>
            </a:r>
            <a:r>
              <a:rPr lang="en-US" dirty="0" err="1"/>
              <a:t>Protegerse</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tretch>
            <a:fillRect/>
          </a:stretch>
        </p:blipFill>
        <p:spPr>
          <a:xfrm>
            <a:off x="0" y="2400300"/>
            <a:ext cx="9144000" cy="5486400"/>
          </a:xfrm>
        </p:spPr>
      </p:pic>
      <p:sp>
        <p:nvSpPr>
          <p:cNvPr id="6" name="TextBox 5">
            <a:extLst>
              <a:ext uri="{FF2B5EF4-FFF2-40B4-BE49-F238E27FC236}">
                <a16:creationId xmlns:a16="http://schemas.microsoft.com/office/drawing/2014/main" id="{D5E6746A-CC0F-43DA-AB61-8778C1971882}"/>
              </a:ext>
            </a:extLst>
          </p:cNvPr>
          <p:cNvSpPr txBox="1"/>
          <p:nvPr/>
        </p:nvSpPr>
        <p:spPr>
          <a:xfrm>
            <a:off x="9677400" y="2931497"/>
            <a:ext cx="8077200" cy="4093428"/>
          </a:xfrm>
          <a:prstGeom prst="rect">
            <a:avLst/>
          </a:prstGeom>
          <a:noFill/>
        </p:spPr>
        <p:txBody>
          <a:bodyPr wrap="square" rtlCol="0">
            <a:spAutoFit/>
          </a:bodyPr>
          <a:lstStyle/>
          <a:p>
            <a:pPr marL="742950" indent="-742950">
              <a:buFont typeface="+mj-lt"/>
              <a:buAutoNum type="arabicPeriod" startAt="3"/>
            </a:pPr>
            <a:r>
              <a:rPr lang="es-ES" sz="3200" dirty="0">
                <a:solidFill>
                  <a:schemeClr val="bg1"/>
                </a:solidFill>
              </a:rPr>
              <a:t>Ayudar a la víctima:</a:t>
            </a:r>
          </a:p>
          <a:p>
            <a:pPr marL="1428750" lvl="1" indent="-742950">
              <a:buFont typeface="Arial" panose="020B0604020202020204" pitchFamily="34" charset="0"/>
              <a:buChar char="•"/>
            </a:pPr>
            <a:r>
              <a:rPr lang="es-ES" sz="2800" dirty="0">
                <a:solidFill>
                  <a:schemeClr val="bg1"/>
                </a:solidFill>
              </a:rPr>
              <a:t>Acostarse</a:t>
            </a:r>
          </a:p>
          <a:p>
            <a:pPr marL="1428750" lvl="1" indent="-742950">
              <a:buFont typeface="Arial" panose="020B0604020202020204" pitchFamily="34" charset="0"/>
              <a:buChar char="•"/>
            </a:pPr>
            <a:r>
              <a:rPr lang="es-ES" sz="2800" dirty="0">
                <a:solidFill>
                  <a:schemeClr val="bg1"/>
                </a:solidFill>
              </a:rPr>
              <a:t>Mantener caliente</a:t>
            </a:r>
          </a:p>
          <a:p>
            <a:pPr marL="1428750" lvl="1" indent="-742950">
              <a:buFont typeface="Arial" panose="020B0604020202020204" pitchFamily="34" charset="0"/>
              <a:buChar char="•"/>
            </a:pPr>
            <a:r>
              <a:rPr lang="es-ES" sz="2800" dirty="0">
                <a:solidFill>
                  <a:schemeClr val="bg1"/>
                </a:solidFill>
              </a:rPr>
              <a:t>Mantenga la calma</a:t>
            </a:r>
          </a:p>
          <a:p>
            <a:pPr marL="742950" indent="-742950">
              <a:buFont typeface="+mj-lt"/>
              <a:buAutoNum type="arabicPeriod" startAt="4"/>
            </a:pPr>
            <a:r>
              <a:rPr lang="es-ES" sz="3200" dirty="0">
                <a:solidFill>
                  <a:schemeClr val="bg1"/>
                </a:solidFill>
              </a:rPr>
              <a:t>Herida clara</a:t>
            </a:r>
          </a:p>
          <a:p>
            <a:pPr marL="1143000" lvl="1" indent="-457200">
              <a:buFont typeface="Arial" panose="020B0604020202020204" pitchFamily="34" charset="0"/>
              <a:buChar char="•"/>
            </a:pPr>
            <a:r>
              <a:rPr lang="es-ES" sz="2800" dirty="0">
                <a:solidFill>
                  <a:schemeClr val="bg1"/>
                </a:solidFill>
              </a:rPr>
              <a:t>EPP</a:t>
            </a:r>
          </a:p>
          <a:p>
            <a:pPr marL="1143000" lvl="1" indent="-457200">
              <a:buFont typeface="Arial" panose="020B0604020202020204" pitchFamily="34" charset="0"/>
              <a:buChar char="•"/>
            </a:pPr>
            <a:r>
              <a:rPr lang="es-ES" sz="2800" dirty="0">
                <a:solidFill>
                  <a:schemeClr val="bg1"/>
                </a:solidFill>
              </a:rPr>
              <a:t>Retire la ropa / escombros</a:t>
            </a:r>
          </a:p>
          <a:p>
            <a:pPr marL="1143000" lvl="1" indent="-457200">
              <a:buFont typeface="Arial" panose="020B0604020202020204" pitchFamily="34" charset="0"/>
              <a:buChar char="•"/>
            </a:pPr>
            <a:r>
              <a:rPr lang="es-ES" sz="2800" dirty="0">
                <a:solidFill>
                  <a:schemeClr val="bg1"/>
                </a:solidFill>
              </a:rPr>
              <a:t>Deje objetos grandes incrustados</a:t>
            </a:r>
          </a:p>
          <a:p>
            <a:pPr marL="1143000" lvl="1" indent="-457200">
              <a:buFont typeface="Arial" panose="020B0604020202020204" pitchFamily="34" charset="0"/>
              <a:buChar char="•"/>
            </a:pPr>
            <a:r>
              <a:rPr lang="es-ES" sz="2800" dirty="0">
                <a:solidFill>
                  <a:schemeClr val="bg1"/>
                </a:solidFill>
              </a:rPr>
              <a:t>No limpiar ni sondear la herida</a:t>
            </a:r>
            <a:endParaRPr lang="en-US" sz="2800" dirty="0">
              <a:solidFill>
                <a:schemeClr val="bg1"/>
              </a:solidFill>
            </a:endParaRPr>
          </a:p>
        </p:txBody>
      </p:sp>
      <p:pic>
        <p:nvPicPr>
          <p:cNvPr id="2" name="slide 6">
            <a:hlinkClick r:id="" action="ppaction://media"/>
            <a:extLst>
              <a:ext uri="{FF2B5EF4-FFF2-40B4-BE49-F238E27FC236}">
                <a16:creationId xmlns:a16="http://schemas.microsoft.com/office/drawing/2014/main" id="{A392DCF4-B07B-4BA3-B382-1895728134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529425" y="2025650"/>
            <a:ext cx="609600" cy="609600"/>
          </a:xfrm>
          <a:prstGeom prst="rect">
            <a:avLst/>
          </a:prstGeom>
        </p:spPr>
      </p:pic>
      <p:pic>
        <p:nvPicPr>
          <p:cNvPr id="7" name="Light Notification3 DING">
            <a:hlinkClick r:id="" action="ppaction://media"/>
            <a:extLst>
              <a:ext uri="{FF2B5EF4-FFF2-40B4-BE49-F238E27FC236}">
                <a16:creationId xmlns:a16="http://schemas.microsoft.com/office/drawing/2014/main" id="{007EE82D-D4C3-464C-8DEB-BA660E749E4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35" fill="hold"/>
                                        <p:tgtEl>
                                          <p:spTgt spid="2"/>
                                        </p:tgtEl>
                                      </p:cBhvr>
                                    </p:cmd>
                                  </p:childTnLst>
                                </p:cTn>
                              </p:par>
                            </p:childTnLst>
                          </p:cTn>
                        </p:par>
                        <p:par>
                          <p:cTn id="7" fill="hold">
                            <p:stCondLst>
                              <p:cond delay="24735"/>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144000" cy="5905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00100" y="1132269"/>
            <a:ext cx="7353300" cy="71558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t>Como </a:t>
            </a:r>
            <a:r>
              <a:rPr lang="en-US" dirty="0" err="1"/>
              <a:t>Protegerse</a:t>
            </a:r>
            <a:endParaRPr lang="en-US" dirty="0"/>
          </a:p>
        </p:txBody>
      </p:sp>
      <p:pic>
        <p:nvPicPr>
          <p:cNvPr id="5" name="Picture Placeholder 4">
            <a:extLst>
              <a:ext uri="{FF2B5EF4-FFF2-40B4-BE49-F238E27FC236}">
                <a16:creationId xmlns:a16="http://schemas.microsoft.com/office/drawing/2014/main" id="{17F8332A-CCEF-4DD5-996E-47AA0B8AF3BE}"/>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tretch>
            <a:fillRect/>
          </a:stretch>
        </p:blipFill>
        <p:spPr>
          <a:xfrm>
            <a:off x="9144000" y="2362200"/>
            <a:ext cx="9144000" cy="5905500"/>
          </a:xfrm>
        </p:spPr>
      </p:pic>
      <p:sp>
        <p:nvSpPr>
          <p:cNvPr id="6" name="TextBox 5">
            <a:extLst>
              <a:ext uri="{FF2B5EF4-FFF2-40B4-BE49-F238E27FC236}">
                <a16:creationId xmlns:a16="http://schemas.microsoft.com/office/drawing/2014/main" id="{E24913F1-0D77-420A-8EA8-27B65ADB4FE0}"/>
              </a:ext>
            </a:extLst>
          </p:cNvPr>
          <p:cNvSpPr txBox="1"/>
          <p:nvPr/>
        </p:nvSpPr>
        <p:spPr>
          <a:xfrm>
            <a:off x="457200" y="2781300"/>
            <a:ext cx="8437033" cy="7417415"/>
          </a:xfrm>
          <a:prstGeom prst="rect">
            <a:avLst/>
          </a:prstGeom>
          <a:noFill/>
        </p:spPr>
        <p:txBody>
          <a:bodyPr wrap="square" rtlCol="0">
            <a:spAutoFit/>
          </a:bodyPr>
          <a:lstStyle/>
          <a:p>
            <a:pPr marL="742950" indent="-742950">
              <a:buFont typeface="+mj-lt"/>
              <a:buAutoNum type="arabicPeriod" startAt="5"/>
            </a:pPr>
            <a:r>
              <a:rPr lang="es-ES" sz="3200" dirty="0">
                <a:solidFill>
                  <a:schemeClr val="bg1"/>
                </a:solidFill>
              </a:rPr>
              <a:t>Intenta</a:t>
            </a:r>
            <a:r>
              <a:rPr lang="en-US" sz="3200" dirty="0">
                <a:solidFill>
                  <a:schemeClr val="bg1"/>
                </a:solidFill>
              </a:rPr>
              <a:t> </a:t>
            </a:r>
            <a:r>
              <a:rPr lang="es-ES" sz="3200" dirty="0">
                <a:solidFill>
                  <a:schemeClr val="bg1"/>
                </a:solidFill>
              </a:rPr>
              <a:t>detener</a:t>
            </a:r>
            <a:r>
              <a:rPr lang="en-US" sz="3200" dirty="0">
                <a:solidFill>
                  <a:schemeClr val="bg1"/>
                </a:solidFill>
              </a:rPr>
              <a:t> el </a:t>
            </a:r>
            <a:r>
              <a:rPr lang="en-US" sz="3200" dirty="0" err="1">
                <a:solidFill>
                  <a:schemeClr val="bg1"/>
                </a:solidFill>
              </a:rPr>
              <a:t>sangrado</a:t>
            </a:r>
            <a:r>
              <a:rPr lang="en-US" sz="3200" dirty="0">
                <a:solidFill>
                  <a:schemeClr val="bg1"/>
                </a:solidFill>
              </a:rPr>
              <a:t> </a:t>
            </a:r>
          </a:p>
          <a:p>
            <a:pPr marL="1257300" lvl="1" indent="-571500">
              <a:buFont typeface="Arial" panose="020B0604020202020204" pitchFamily="34" charset="0"/>
              <a:buChar char="•"/>
            </a:pPr>
            <a:r>
              <a:rPr lang="es-ES" sz="2800" dirty="0">
                <a:solidFill>
                  <a:schemeClr val="bg1"/>
                </a:solidFill>
              </a:rPr>
              <a:t>Intenta detener el sangrado</a:t>
            </a:r>
          </a:p>
          <a:p>
            <a:pPr marL="1257300" lvl="1" indent="-571500">
              <a:buFont typeface="Arial" panose="020B0604020202020204" pitchFamily="34" charset="0"/>
              <a:buChar char="•"/>
            </a:pPr>
            <a:r>
              <a:rPr lang="es-ES" sz="2800" dirty="0">
                <a:solidFill>
                  <a:schemeClr val="bg1"/>
                </a:solidFill>
              </a:rPr>
              <a:t>Presione el vendaje firmemente sobre la herida 10 minutos</a:t>
            </a:r>
          </a:p>
          <a:p>
            <a:pPr marL="1257300" lvl="1" indent="-571500">
              <a:buFont typeface="Arial" panose="020B0604020202020204" pitchFamily="34" charset="0"/>
              <a:buChar char="•"/>
            </a:pPr>
            <a:r>
              <a:rPr lang="es-ES" sz="2800" dirty="0">
                <a:solidFill>
                  <a:schemeClr val="bg1"/>
                </a:solidFill>
              </a:rPr>
              <a:t>No lo quite - ponga más tela / gasa en la parte superior</a:t>
            </a:r>
          </a:p>
          <a:p>
            <a:pPr marL="1257300" lvl="1" indent="-571500">
              <a:buFont typeface="Arial" panose="020B0604020202020204" pitchFamily="34" charset="0"/>
              <a:buChar char="•"/>
            </a:pPr>
            <a:r>
              <a:rPr lang="es-ES" sz="2800" dirty="0">
                <a:solidFill>
                  <a:schemeClr val="bg1"/>
                </a:solidFill>
              </a:rPr>
              <a:t>Levante las extremidades por encima del corazón</a:t>
            </a:r>
          </a:p>
          <a:p>
            <a:pPr marL="1257300" lvl="1" indent="-571500">
              <a:buFont typeface="Arial" panose="020B0604020202020204" pitchFamily="34" charset="0"/>
              <a:buChar char="•"/>
            </a:pPr>
            <a:r>
              <a:rPr lang="es-ES" sz="2800" dirty="0">
                <a:solidFill>
                  <a:schemeClr val="bg1"/>
                </a:solidFill>
              </a:rPr>
              <a:t>Mantener la presión y atar la herida</a:t>
            </a:r>
          </a:p>
          <a:p>
            <a:pPr marL="1257300" lvl="1" indent="-571500">
              <a:buFont typeface="Arial" panose="020B0604020202020204" pitchFamily="34" charset="0"/>
              <a:buChar char="•"/>
            </a:pPr>
            <a:r>
              <a:rPr lang="es-ES" sz="2800" dirty="0">
                <a:solidFill>
                  <a:schemeClr val="bg1"/>
                </a:solidFill>
              </a:rPr>
              <a:t>Sin presión directa sobre la lesión ocular / objetos incrustados</a:t>
            </a:r>
          </a:p>
          <a:p>
            <a:pPr marL="1257300" lvl="1" indent="-571500">
              <a:buFont typeface="Arial" panose="020B0604020202020204" pitchFamily="34" charset="0"/>
              <a:buChar char="•"/>
            </a:pPr>
            <a:r>
              <a:rPr lang="es-ES" sz="2800" dirty="0">
                <a:solidFill>
                  <a:schemeClr val="bg1"/>
                </a:solidFill>
              </a:rPr>
              <a:t>Sin torniquete sin entrenamiento</a:t>
            </a:r>
            <a:endParaRPr lang="en-US" sz="3600" dirty="0">
              <a:solidFill>
                <a:schemeClr val="bg1"/>
              </a:solidFill>
            </a:endParaRPr>
          </a:p>
          <a:p>
            <a:pPr marL="1257300" lvl="1" indent="-571500">
              <a:buFont typeface="Arial" panose="020B0604020202020204" pitchFamily="34" charset="0"/>
              <a:buChar char="•"/>
            </a:pPr>
            <a:endParaRPr lang="en-US" sz="3600" dirty="0">
              <a:solidFill>
                <a:schemeClr val="bg1"/>
              </a:solidFill>
            </a:endParaRPr>
          </a:p>
          <a:p>
            <a:endParaRPr lang="en-US" sz="3600" dirty="0">
              <a:solidFill>
                <a:schemeClr val="bg1"/>
              </a:solidFill>
            </a:endParaRPr>
          </a:p>
          <a:p>
            <a:pPr marL="457200" indent="-457200">
              <a:buFont typeface="Arial" panose="020B0604020202020204" pitchFamily="34" charset="0"/>
              <a:buChar char="•"/>
            </a:pPr>
            <a:endParaRPr lang="en-US" sz="3600" dirty="0">
              <a:solidFill>
                <a:schemeClr val="bg1"/>
              </a:solidFill>
            </a:endParaRPr>
          </a:p>
          <a:p>
            <a:pPr marL="457200" indent="-457200">
              <a:buFont typeface="+mj-lt"/>
              <a:buAutoNum type="arabicPeriod"/>
            </a:pPr>
            <a:endParaRPr lang="en-US" sz="2800" dirty="0">
              <a:solidFill>
                <a:schemeClr val="bg1"/>
              </a:solidFill>
            </a:endParaRPr>
          </a:p>
        </p:txBody>
      </p:sp>
      <p:pic>
        <p:nvPicPr>
          <p:cNvPr id="2" name="slide 7">
            <a:hlinkClick r:id="" action="ppaction://media"/>
            <a:extLst>
              <a:ext uri="{FF2B5EF4-FFF2-40B4-BE49-F238E27FC236}">
                <a16:creationId xmlns:a16="http://schemas.microsoft.com/office/drawing/2014/main" id="{AD5BDCB3-300D-4EA1-A9D1-B02AAE4E89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508913" y="2351088"/>
            <a:ext cx="609600" cy="609600"/>
          </a:xfrm>
          <a:prstGeom prst="rect">
            <a:avLst/>
          </a:prstGeom>
        </p:spPr>
      </p:pic>
      <p:pic>
        <p:nvPicPr>
          <p:cNvPr id="7" name="Light Notification3 DING">
            <a:hlinkClick r:id="" action="ppaction://media"/>
            <a:extLst>
              <a:ext uri="{FF2B5EF4-FFF2-40B4-BE49-F238E27FC236}">
                <a16:creationId xmlns:a16="http://schemas.microsoft.com/office/drawing/2014/main" id="{6575245B-10F8-4E8D-A153-5DB09360D9B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1542355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83" fill="hold"/>
                                        <p:tgtEl>
                                          <p:spTgt spid="2"/>
                                        </p:tgtEl>
                                      </p:cBhvr>
                                    </p:cmd>
                                  </p:childTnLst>
                                </p:cTn>
                              </p:par>
                            </p:childTnLst>
                          </p:cTn>
                        </p:par>
                        <p:par>
                          <p:cTn id="7" fill="hold">
                            <p:stCondLst>
                              <p:cond delay="63283"/>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061472"/>
            <a:ext cx="6896100" cy="715581"/>
          </a:xfrm>
        </p:spPr>
        <p:txBody>
          <a:bodyPr/>
          <a:lstStyle/>
          <a:p>
            <a:r>
              <a:rPr lang="en-US" dirty="0"/>
              <a:t>Como </a:t>
            </a:r>
            <a:r>
              <a:rPr lang="en-US" dirty="0" err="1"/>
              <a:t>Protegerse</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tretch>
            <a:fillRect/>
          </a:stretch>
        </p:blipFill>
        <p:spPr>
          <a:xfrm>
            <a:off x="0" y="2400300"/>
            <a:ext cx="9144000" cy="5486400"/>
          </a:xfrm>
        </p:spPr>
      </p:pic>
      <p:sp>
        <p:nvSpPr>
          <p:cNvPr id="6" name="TextBox 5">
            <a:extLst>
              <a:ext uri="{FF2B5EF4-FFF2-40B4-BE49-F238E27FC236}">
                <a16:creationId xmlns:a16="http://schemas.microsoft.com/office/drawing/2014/main" id="{D5E6746A-CC0F-43DA-AB61-8778C1971882}"/>
              </a:ext>
            </a:extLst>
          </p:cNvPr>
          <p:cNvSpPr txBox="1"/>
          <p:nvPr/>
        </p:nvSpPr>
        <p:spPr>
          <a:xfrm>
            <a:off x="9677400" y="3238500"/>
            <a:ext cx="8077200" cy="5139869"/>
          </a:xfrm>
          <a:prstGeom prst="rect">
            <a:avLst/>
          </a:prstGeom>
          <a:noFill/>
        </p:spPr>
        <p:txBody>
          <a:bodyPr wrap="square" rtlCol="0">
            <a:spAutoFit/>
          </a:bodyPr>
          <a:lstStyle/>
          <a:p>
            <a:pPr marL="742950" indent="-742950">
              <a:buFont typeface="+mj-lt"/>
              <a:buAutoNum type="arabicPeriod" startAt="6"/>
            </a:pPr>
            <a:r>
              <a:rPr lang="en-US" sz="4000" dirty="0">
                <a:solidFill>
                  <a:schemeClr val="bg1"/>
                </a:solidFill>
              </a:rPr>
              <a:t>No </a:t>
            </a:r>
            <a:r>
              <a:rPr lang="en-US" sz="4000" dirty="0" err="1">
                <a:solidFill>
                  <a:schemeClr val="bg1"/>
                </a:solidFill>
              </a:rPr>
              <a:t>necesitas</a:t>
            </a:r>
            <a:r>
              <a:rPr lang="en-US" sz="4000" dirty="0">
                <a:solidFill>
                  <a:schemeClr val="bg1"/>
                </a:solidFill>
              </a:rPr>
              <a:t> el 911?</a:t>
            </a:r>
          </a:p>
          <a:p>
            <a:pPr marL="1428750" lvl="1" indent="-742950">
              <a:buFont typeface="Arial" panose="020B0604020202020204" pitchFamily="34" charset="0"/>
              <a:buChar char="•"/>
            </a:pPr>
            <a:r>
              <a:rPr lang="es-ES" sz="2800" dirty="0">
                <a:solidFill>
                  <a:schemeClr val="bg1"/>
                </a:solidFill>
              </a:rPr>
              <a:t>No necesitas el 911?</a:t>
            </a:r>
          </a:p>
          <a:p>
            <a:pPr marL="1428750" lvl="1" indent="-742950">
              <a:buFont typeface="Arial" panose="020B0604020202020204" pitchFamily="34" charset="0"/>
              <a:buChar char="•"/>
            </a:pPr>
            <a:r>
              <a:rPr lang="es-ES" sz="2800" dirty="0">
                <a:solidFill>
                  <a:schemeClr val="bg1"/>
                </a:solidFill>
              </a:rPr>
              <a:t>Lavar la herida</a:t>
            </a:r>
          </a:p>
          <a:p>
            <a:pPr marL="1428750" lvl="1" indent="-742950">
              <a:buFont typeface="Arial" panose="020B0604020202020204" pitchFamily="34" charset="0"/>
              <a:buChar char="•"/>
            </a:pPr>
            <a:r>
              <a:rPr lang="es-ES" sz="2800" dirty="0">
                <a:solidFill>
                  <a:schemeClr val="bg1"/>
                </a:solidFill>
              </a:rPr>
              <a:t>Sin yodo ni peróxido de hidrógeno</a:t>
            </a:r>
          </a:p>
          <a:p>
            <a:pPr marL="1428750" lvl="1" indent="-742950">
              <a:buFont typeface="Arial" panose="020B0604020202020204" pitchFamily="34" charset="0"/>
              <a:buChar char="•"/>
            </a:pPr>
            <a:r>
              <a:rPr lang="es-ES" sz="2800" dirty="0">
                <a:solidFill>
                  <a:schemeClr val="bg1"/>
                </a:solidFill>
              </a:rPr>
              <a:t>Enjuague con agua corriente</a:t>
            </a:r>
          </a:p>
          <a:p>
            <a:pPr marL="1428750" lvl="1" indent="-742950">
              <a:buFont typeface="Arial" panose="020B0604020202020204" pitchFamily="34" charset="0"/>
              <a:buChar char="•"/>
            </a:pPr>
            <a:r>
              <a:rPr lang="es-ES" sz="2800" dirty="0">
                <a:solidFill>
                  <a:schemeClr val="bg1"/>
                </a:solidFill>
              </a:rPr>
              <a:t>Secarlo y cubrirlo</a:t>
            </a:r>
          </a:p>
          <a:p>
            <a:pPr marL="1428750" lvl="1" indent="-742950">
              <a:buFont typeface="Arial" panose="020B0604020202020204" pitchFamily="34" charset="0"/>
              <a:buChar char="•"/>
            </a:pPr>
            <a:r>
              <a:rPr lang="es-ES" sz="2800" dirty="0">
                <a:solidFill>
                  <a:schemeClr val="bg1"/>
                </a:solidFill>
              </a:rPr>
              <a:t>Mantenga la herida tapada</a:t>
            </a:r>
          </a:p>
          <a:p>
            <a:pPr marL="1428750" lvl="1" indent="-742950">
              <a:buFont typeface="Arial" panose="020B0604020202020204" pitchFamily="34" charset="0"/>
              <a:buChar char="•"/>
            </a:pPr>
            <a:r>
              <a:rPr lang="es-ES" sz="2800" dirty="0">
                <a:solidFill>
                  <a:schemeClr val="bg1"/>
                </a:solidFill>
              </a:rPr>
              <a:t>Consulte a un médico si hay signos de infección</a:t>
            </a:r>
            <a:endParaRPr lang="en-US" sz="3600" dirty="0">
              <a:solidFill>
                <a:schemeClr val="bg1"/>
              </a:solidFill>
            </a:endParaRPr>
          </a:p>
          <a:p>
            <a:pPr marL="457200" indent="-457200">
              <a:buFont typeface="Arial" panose="020B0604020202020204" pitchFamily="34" charset="0"/>
              <a:buChar char="•"/>
            </a:pPr>
            <a:endParaRPr lang="en-US" sz="3600" dirty="0">
              <a:solidFill>
                <a:schemeClr val="bg1"/>
              </a:solidFill>
            </a:endParaRPr>
          </a:p>
          <a:p>
            <a:pPr marL="457200" indent="-457200">
              <a:buFont typeface="+mj-lt"/>
              <a:buAutoNum type="arabicPeriod"/>
            </a:pPr>
            <a:endParaRPr lang="en-US" sz="2800" dirty="0">
              <a:solidFill>
                <a:schemeClr val="bg1"/>
              </a:solidFill>
            </a:endParaRPr>
          </a:p>
        </p:txBody>
      </p:sp>
      <p:pic>
        <p:nvPicPr>
          <p:cNvPr id="2" name="slide 8">
            <a:hlinkClick r:id="" action="ppaction://media"/>
            <a:extLst>
              <a:ext uri="{FF2B5EF4-FFF2-40B4-BE49-F238E27FC236}">
                <a16:creationId xmlns:a16="http://schemas.microsoft.com/office/drawing/2014/main" id="{5993C840-6153-4615-9D63-6ED316C36E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59800" y="3233738"/>
            <a:ext cx="609600" cy="609600"/>
          </a:xfrm>
          <a:prstGeom prst="rect">
            <a:avLst/>
          </a:prstGeom>
        </p:spPr>
      </p:pic>
      <p:pic>
        <p:nvPicPr>
          <p:cNvPr id="7" name="Light Notification3 DING">
            <a:hlinkClick r:id="" action="ppaction://media"/>
            <a:extLst>
              <a:ext uri="{FF2B5EF4-FFF2-40B4-BE49-F238E27FC236}">
                <a16:creationId xmlns:a16="http://schemas.microsoft.com/office/drawing/2014/main" id="{165CB033-8AD2-43DF-A2EB-19E60507EB7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3499721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0" fill="hold"/>
                                        <p:tgtEl>
                                          <p:spTgt spid="2"/>
                                        </p:tgtEl>
                                      </p:cBhvr>
                                    </p:cmd>
                                  </p:childTnLst>
                                </p:cTn>
                              </p:par>
                            </p:childTnLst>
                          </p:cTn>
                        </p:par>
                        <p:par>
                          <p:cTn id="7" fill="hold">
                            <p:stCondLst>
                              <p:cond delay="38220"/>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tretch>
            <a:fillRect/>
          </a:stretch>
        </p:blipFill>
        <p:spPr>
          <a:xfrm>
            <a:off x="0" y="-18046"/>
            <a:ext cx="18288000" cy="10305046"/>
          </a:xfrm>
        </p:spPr>
      </p:pic>
      <p:grpSp>
        <p:nvGrpSpPr>
          <p:cNvPr id="21" name="Group 20"/>
          <p:cNvGrpSpPr/>
          <p:nvPr/>
        </p:nvGrpSpPr>
        <p:grpSpPr>
          <a:xfrm>
            <a:off x="0" y="-36092"/>
            <a:ext cx="18288000" cy="10343145"/>
            <a:chOff x="-1216241" y="136489"/>
            <a:chExt cx="7617040" cy="10187548"/>
          </a:xfrm>
        </p:grpSpPr>
        <p:sp>
          <p:nvSpPr>
            <p:cNvPr id="5" name="Rectangle 4"/>
            <p:cNvSpPr/>
            <p:nvPr/>
          </p:nvSpPr>
          <p:spPr>
            <a:xfrm>
              <a:off x="-1216241" y="136489"/>
              <a:ext cx="7617040" cy="1015002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Lato Semibold" panose="020F0502020204030203" pitchFamily="34" charset="0"/>
                  <a:cs typeface="Lato Semibold" panose="020F0502020204030203" pitchFamily="34" charset="0"/>
                </a:rPr>
                <a:t>Palabra Final </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20" y="2230025"/>
              <a:ext cx="6004997" cy="8094012"/>
            </a:xfrm>
            <a:prstGeom prst="rect">
              <a:avLst/>
            </a:prstGeom>
            <a:noFill/>
          </p:spPr>
          <p:txBody>
            <a:bodyPr wrap="square" rtlCol="0">
              <a:spAutoFit/>
            </a:bodyPr>
            <a:lstStyle/>
            <a:p>
              <a:pPr marL="685800" indent="-685800">
                <a:buFont typeface="Arial" panose="020B0604020202020204" pitchFamily="34" charset="0"/>
                <a:buChar char="•"/>
              </a:pPr>
              <a:r>
                <a:rPr lang="es-ES" sz="4800" b="1" dirty="0">
                  <a:solidFill>
                    <a:schemeClr val="bg1"/>
                  </a:solidFill>
                </a:rPr>
                <a:t>Es normal que una persona sangre si sufre un corte o una herida.</a:t>
              </a:r>
            </a:p>
            <a:p>
              <a:pPr marL="685800" indent="-685800">
                <a:buFont typeface="Arial" panose="020B0604020202020204" pitchFamily="34" charset="0"/>
                <a:buChar char="•"/>
              </a:pPr>
              <a:endParaRPr lang="es-ES" sz="4800" b="1" dirty="0">
                <a:solidFill>
                  <a:schemeClr val="bg1"/>
                </a:solidFill>
              </a:endParaRPr>
            </a:p>
            <a:p>
              <a:pPr marL="685800" indent="-685800">
                <a:buFont typeface="Arial" panose="020B0604020202020204" pitchFamily="34" charset="0"/>
                <a:buChar char="•"/>
              </a:pPr>
              <a:r>
                <a:rPr lang="es-ES" sz="4800" b="1" dirty="0">
                  <a:solidFill>
                    <a:schemeClr val="bg1"/>
                  </a:solidFill>
                </a:rPr>
                <a:t>Si el corte o la herida es significativo, puede provocar hemorragias graves y pérdida de sangre.</a:t>
              </a:r>
            </a:p>
            <a:p>
              <a:pPr marL="685800" indent="-685800">
                <a:buFont typeface="Arial" panose="020B0604020202020204" pitchFamily="34" charset="0"/>
                <a:buChar char="•"/>
              </a:pPr>
              <a:endParaRPr lang="es-ES" sz="4800" b="1" dirty="0">
                <a:solidFill>
                  <a:schemeClr val="bg1"/>
                </a:solidFill>
              </a:endParaRPr>
            </a:p>
            <a:p>
              <a:pPr marL="685800" indent="-685800">
                <a:buFont typeface="Arial" panose="020B0604020202020204" pitchFamily="34" charset="0"/>
                <a:buChar char="•"/>
              </a:pPr>
              <a:r>
                <a:rPr lang="es-ES" sz="4800" b="1" dirty="0">
                  <a:solidFill>
                    <a:schemeClr val="bg1"/>
                  </a:solidFill>
                </a:rPr>
                <a:t>Saber cómo proporcionar primeros auxilios puede controlar la pérdida de sangre y minimizar las posibilidades de consecuencias más graves.</a:t>
              </a:r>
              <a:endParaRPr lang="en-US" sz="4800" b="1" dirty="0">
                <a:solidFill>
                  <a:schemeClr val="bg1"/>
                </a:solidFill>
              </a:endParaRPr>
            </a:p>
          </p:txBody>
        </p:sp>
      </p:grpSp>
      <p:pic>
        <p:nvPicPr>
          <p:cNvPr id="2" name="slide 9">
            <a:hlinkClick r:id="" action="ppaction://media"/>
            <a:extLst>
              <a:ext uri="{FF2B5EF4-FFF2-40B4-BE49-F238E27FC236}">
                <a16:creationId xmlns:a16="http://schemas.microsoft.com/office/drawing/2014/main" id="{48C9E9A7-F3E6-4F56-9977-DAD4E04E21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228050" y="4213225"/>
            <a:ext cx="609600" cy="609600"/>
          </a:xfrm>
          <a:prstGeom prst="rect">
            <a:avLst/>
          </a:prstGeom>
        </p:spPr>
      </p:pic>
      <p:pic>
        <p:nvPicPr>
          <p:cNvPr id="9" name="Light Notification3 DING">
            <a:hlinkClick r:id="" action="ppaction://media"/>
            <a:extLst>
              <a:ext uri="{FF2B5EF4-FFF2-40B4-BE49-F238E27FC236}">
                <a16:creationId xmlns:a16="http://schemas.microsoft.com/office/drawing/2014/main" id="{4ED2D0A8-40D0-4C85-9458-784B8DDBB8A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64125" y="1845421"/>
            <a:ext cx="609600" cy="609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6" fill="hold"/>
                                        <p:tgtEl>
                                          <p:spTgt spid="2"/>
                                        </p:tgtEl>
                                      </p:cBhvr>
                                    </p:cmd>
                                  </p:childTnLst>
                                </p:cTn>
                              </p:par>
                            </p:childTnLst>
                          </p:cTn>
                        </p:par>
                        <p:par>
                          <p:cTn id="7" fill="hold">
                            <p:stCondLst>
                              <p:cond delay="23606"/>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16655</TotalTime>
  <Words>1216</Words>
  <Application>Microsoft Office PowerPoint</Application>
  <PresentationFormat>Personalizado</PresentationFormat>
  <Paragraphs>133</Paragraphs>
  <Slides>9</Slides>
  <Notes>9</Notes>
  <HiddenSlides>0</HiddenSlides>
  <MMClips>16</MMClips>
  <ScaleCrop>false</ScaleCrop>
  <HeadingPairs>
    <vt:vector size="6" baseType="variant">
      <vt:variant>
        <vt:lpstr>Fuentes usadas</vt:lpstr>
      </vt:variant>
      <vt:variant>
        <vt:i4>4</vt:i4>
      </vt:variant>
      <vt:variant>
        <vt:lpstr>Tema</vt:lpstr>
      </vt:variant>
      <vt:variant>
        <vt:i4>4</vt:i4>
      </vt:variant>
      <vt:variant>
        <vt:lpstr>Títulos de diapositiva</vt:lpstr>
      </vt:variant>
      <vt:variant>
        <vt:i4>9</vt:i4>
      </vt:variant>
    </vt:vector>
  </HeadingPairs>
  <TitlesOfParts>
    <vt:vector size="17" baseType="lpstr">
      <vt:lpstr>Arial</vt:lpstr>
      <vt:lpstr>Calibri</vt:lpstr>
      <vt:lpstr>Courier New</vt:lpstr>
      <vt:lpstr>Roboto</vt:lpstr>
      <vt:lpstr>GENARAL LAYOUTS</vt:lpstr>
      <vt:lpstr>TEAM SLIDES</vt:lpstr>
      <vt:lpstr>SLIDES WITH IMAGES</vt:lpstr>
      <vt:lpstr>PORTFOLIO</vt:lpstr>
      <vt:lpstr>Presentación de PowerPoint</vt:lpstr>
      <vt:lpstr>Fundamentos de Primeros Auxilios: Sangrado, Cortes y Heridas</vt:lpstr>
      <vt:lpstr>Presentación de PowerPoint</vt:lpstr>
      <vt:lpstr>¿Cuál es el Peligro?</vt:lpstr>
      <vt:lpstr>Como Protegerse</vt:lpstr>
      <vt:lpstr>Como Protegerse</vt:lpstr>
      <vt:lpstr>Presentación de PowerPoint</vt:lpstr>
      <vt:lpstr>Como Protegerse</vt:lpstr>
      <vt:lpstr>Presentación de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Ana Boylan</cp:lastModifiedBy>
  <cp:revision>1015</cp:revision>
  <dcterms:created xsi:type="dcterms:W3CDTF">2015-01-20T11:47:48Z</dcterms:created>
  <dcterms:modified xsi:type="dcterms:W3CDTF">2020-04-22T02:19:16Z</dcterms:modified>
</cp:coreProperties>
</file>