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2" r:id="rId2"/>
    <p:sldMasterId id="2147483674" r:id="rId3"/>
    <p:sldMasterId id="2147483677" r:id="rId4"/>
  </p:sldMasterIdLst>
  <p:notesMasterIdLst>
    <p:notesMasterId r:id="rId13"/>
  </p:notesMasterIdLst>
  <p:sldIdLst>
    <p:sldId id="269" r:id="rId5"/>
    <p:sldId id="606" r:id="rId6"/>
    <p:sldId id="613" r:id="rId7"/>
    <p:sldId id="614" r:id="rId8"/>
    <p:sldId id="619" r:id="rId9"/>
    <p:sldId id="616" r:id="rId10"/>
    <p:sldId id="618" r:id="rId11"/>
    <p:sldId id="622" r:id="rId12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A2F"/>
    <a:srgbClr val="64D4EA"/>
    <a:srgbClr val="4CCCE6"/>
    <a:srgbClr val="6CD5EA"/>
    <a:srgbClr val="2BC3E1"/>
    <a:srgbClr val="57CFE7"/>
    <a:srgbClr val="AAC42C"/>
    <a:srgbClr val="F26B6C"/>
    <a:srgbClr val="A156F4"/>
    <a:srgbClr val="C0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9" autoAdjust="0"/>
    <p:restoredTop sz="94291" autoAdjust="0"/>
  </p:normalViewPr>
  <p:slideViewPr>
    <p:cSldViewPr>
      <p:cViewPr varScale="1">
        <p:scale>
          <a:sx n="50" d="100"/>
          <a:sy n="50" d="100"/>
        </p:scale>
        <p:origin x="846" y="4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in Landivar" userId="ae2ac59f40d9f62d" providerId="LiveId" clId="{B326FA5A-64A9-4B91-8E12-8BD8264EFCC5}"/>
    <pc:docChg chg="custSel modSld">
      <pc:chgData name="Edwin Landivar" userId="ae2ac59f40d9f62d" providerId="LiveId" clId="{B326FA5A-64A9-4B91-8E12-8BD8264EFCC5}" dt="2019-12-23T23:02:48.540" v="49" actId="20577"/>
      <pc:docMkLst>
        <pc:docMk/>
      </pc:docMkLst>
      <pc:sldChg chg="delSp">
        <pc:chgData name="Edwin Landivar" userId="ae2ac59f40d9f62d" providerId="LiveId" clId="{B326FA5A-64A9-4B91-8E12-8BD8264EFCC5}" dt="2019-12-23T23:01:12.806" v="0" actId="478"/>
        <pc:sldMkLst>
          <pc:docMk/>
          <pc:sldMk cId="3378895467" sldId="606"/>
        </pc:sldMkLst>
        <pc:picChg chg="del">
          <ac:chgData name="Edwin Landivar" userId="ae2ac59f40d9f62d" providerId="LiveId" clId="{B326FA5A-64A9-4B91-8E12-8BD8264EFCC5}" dt="2019-12-23T23:01:12.806" v="0" actId="478"/>
          <ac:picMkLst>
            <pc:docMk/>
            <pc:sldMk cId="3378895467" sldId="606"/>
            <ac:picMk id="8" creationId="{3E1D25CB-B271-419E-A5A4-86298B65FEFF}"/>
          </ac:picMkLst>
        </pc:picChg>
      </pc:sldChg>
      <pc:sldChg chg="addSp delSp modSp">
        <pc:chgData name="Edwin Landivar" userId="ae2ac59f40d9f62d" providerId="LiveId" clId="{B326FA5A-64A9-4B91-8E12-8BD8264EFCC5}" dt="2019-12-23T23:01:17.633" v="2" actId="167"/>
        <pc:sldMkLst>
          <pc:docMk/>
          <pc:sldMk cId="837056114" sldId="613"/>
        </pc:sldMkLst>
        <pc:spChg chg="add mod ord">
          <ac:chgData name="Edwin Landivar" userId="ae2ac59f40d9f62d" providerId="LiveId" clId="{B326FA5A-64A9-4B91-8E12-8BD8264EFCC5}" dt="2019-12-23T23:01:17.633" v="2" actId="167"/>
          <ac:spMkLst>
            <pc:docMk/>
            <pc:sldMk cId="837056114" sldId="613"/>
            <ac:spMk id="3" creationId="{3F1FAC29-D6FC-4FE9-90A0-072D28C0F81F}"/>
          </ac:spMkLst>
        </pc:spChg>
        <pc:picChg chg="del">
          <ac:chgData name="Edwin Landivar" userId="ae2ac59f40d9f62d" providerId="LiveId" clId="{B326FA5A-64A9-4B91-8E12-8BD8264EFCC5}" dt="2019-12-23T23:01:15.601" v="1" actId="478"/>
          <ac:picMkLst>
            <pc:docMk/>
            <pc:sldMk cId="837056114" sldId="613"/>
            <ac:picMk id="24" creationId="{11EA7A57-D85A-4D34-934C-CB3A6C53232F}"/>
          </ac:picMkLst>
        </pc:picChg>
      </pc:sldChg>
      <pc:sldChg chg="addSp delSp modSp modNotesTx">
        <pc:chgData name="Edwin Landivar" userId="ae2ac59f40d9f62d" providerId="LiveId" clId="{B326FA5A-64A9-4B91-8E12-8BD8264EFCC5}" dt="2019-12-23T23:02:48.540" v="49" actId="20577"/>
        <pc:sldMkLst>
          <pc:docMk/>
          <pc:sldMk cId="1479977622" sldId="614"/>
        </pc:sldMkLst>
        <pc:spChg chg="add mod">
          <ac:chgData name="Edwin Landivar" userId="ae2ac59f40d9f62d" providerId="LiveId" clId="{B326FA5A-64A9-4B91-8E12-8BD8264EFCC5}" dt="2019-12-23T23:01:20.922" v="3" actId="478"/>
          <ac:spMkLst>
            <pc:docMk/>
            <pc:sldMk cId="1479977622" sldId="614"/>
            <ac:spMk id="3" creationId="{F9E1362C-92B8-4D37-9684-E1AD7C2418A5}"/>
          </ac:spMkLst>
        </pc:spChg>
        <pc:spChg chg="mod">
          <ac:chgData name="Edwin Landivar" userId="ae2ac59f40d9f62d" providerId="LiveId" clId="{B326FA5A-64A9-4B91-8E12-8BD8264EFCC5}" dt="2019-12-23T23:02:40.128" v="48" actId="20577"/>
          <ac:spMkLst>
            <pc:docMk/>
            <pc:sldMk cId="1479977622" sldId="614"/>
            <ac:spMk id="11" creationId="{00000000-0000-0000-0000-000000000000}"/>
          </ac:spMkLst>
        </pc:spChg>
        <pc:picChg chg="del">
          <ac:chgData name="Edwin Landivar" userId="ae2ac59f40d9f62d" providerId="LiveId" clId="{B326FA5A-64A9-4B91-8E12-8BD8264EFCC5}" dt="2019-12-23T23:01:20.922" v="3" actId="478"/>
          <ac:picMkLst>
            <pc:docMk/>
            <pc:sldMk cId="1479977622" sldId="614"/>
            <ac:picMk id="17" creationId="{BB2F1B59-08DA-4B78-9205-ABD22DCFC46B}"/>
          </ac:picMkLst>
        </pc:picChg>
      </pc:sldChg>
      <pc:sldChg chg="addSp delSp modSp">
        <pc:chgData name="Edwin Landivar" userId="ae2ac59f40d9f62d" providerId="LiveId" clId="{B326FA5A-64A9-4B91-8E12-8BD8264EFCC5}" dt="2019-12-23T23:01:55.323" v="40" actId="20577"/>
        <pc:sldMkLst>
          <pc:docMk/>
          <pc:sldMk cId="668194125" sldId="616"/>
        </pc:sldMkLst>
        <pc:spChg chg="add mod">
          <ac:chgData name="Edwin Landivar" userId="ae2ac59f40d9f62d" providerId="LiveId" clId="{B326FA5A-64A9-4B91-8E12-8BD8264EFCC5}" dt="2019-12-23T23:01:36.509" v="7" actId="478"/>
          <ac:spMkLst>
            <pc:docMk/>
            <pc:sldMk cId="668194125" sldId="616"/>
            <ac:spMk id="3" creationId="{8AAE18D0-B80A-4244-9D52-672CEECC8667}"/>
          </ac:spMkLst>
        </pc:spChg>
        <pc:spChg chg="mod">
          <ac:chgData name="Edwin Landivar" userId="ae2ac59f40d9f62d" providerId="LiveId" clId="{B326FA5A-64A9-4B91-8E12-8BD8264EFCC5}" dt="2019-12-23T23:01:55.323" v="40" actId="20577"/>
          <ac:spMkLst>
            <pc:docMk/>
            <pc:sldMk cId="668194125" sldId="616"/>
            <ac:spMk id="7" creationId="{1867828F-492D-4BF1-8A4E-822DF2FD5B9B}"/>
          </ac:spMkLst>
        </pc:spChg>
        <pc:picChg chg="del">
          <ac:chgData name="Edwin Landivar" userId="ae2ac59f40d9f62d" providerId="LiveId" clId="{B326FA5A-64A9-4B91-8E12-8BD8264EFCC5}" dt="2019-12-23T23:01:36.509" v="7" actId="478"/>
          <ac:picMkLst>
            <pc:docMk/>
            <pc:sldMk cId="668194125" sldId="616"/>
            <ac:picMk id="5" creationId="{FA21193C-B770-4E1C-A6B9-95B91058AB45}"/>
          </ac:picMkLst>
        </pc:picChg>
      </pc:sldChg>
      <pc:sldChg chg="addSp delSp modSp">
        <pc:chgData name="Edwin Landivar" userId="ae2ac59f40d9f62d" providerId="LiveId" clId="{B326FA5A-64A9-4B91-8E12-8BD8264EFCC5}" dt="2019-12-23T23:01:47.300" v="38" actId="20577"/>
        <pc:sldMkLst>
          <pc:docMk/>
          <pc:sldMk cId="1542355900" sldId="618"/>
        </pc:sldMkLst>
        <pc:spChg chg="add mod">
          <ac:chgData name="Edwin Landivar" userId="ae2ac59f40d9f62d" providerId="LiveId" clId="{B326FA5A-64A9-4B91-8E12-8BD8264EFCC5}" dt="2019-12-23T23:01:39.784" v="8" actId="478"/>
          <ac:spMkLst>
            <pc:docMk/>
            <pc:sldMk cId="1542355900" sldId="618"/>
            <ac:spMk id="3" creationId="{C951AC5C-1158-4C25-B684-5944262070F2}"/>
          </ac:spMkLst>
        </pc:spChg>
        <pc:spChg chg="mod">
          <ac:chgData name="Edwin Landivar" userId="ae2ac59f40d9f62d" providerId="LiveId" clId="{B326FA5A-64A9-4B91-8E12-8BD8264EFCC5}" dt="2019-12-23T23:01:47.300" v="38" actId="20577"/>
          <ac:spMkLst>
            <pc:docMk/>
            <pc:sldMk cId="1542355900" sldId="618"/>
            <ac:spMk id="7" creationId="{B0369C6B-D18C-4CCF-81D5-91F16F2021B5}"/>
          </ac:spMkLst>
        </pc:spChg>
        <pc:picChg chg="del">
          <ac:chgData name="Edwin Landivar" userId="ae2ac59f40d9f62d" providerId="LiveId" clId="{B326FA5A-64A9-4B91-8E12-8BD8264EFCC5}" dt="2019-12-23T23:01:39.784" v="8" actId="478"/>
          <ac:picMkLst>
            <pc:docMk/>
            <pc:sldMk cId="1542355900" sldId="618"/>
            <ac:picMk id="5" creationId="{17F8332A-CCEF-4DD5-996E-47AA0B8AF3BE}"/>
          </ac:picMkLst>
        </pc:picChg>
      </pc:sldChg>
      <pc:sldChg chg="delSp modSp">
        <pc:chgData name="Edwin Landivar" userId="ae2ac59f40d9f62d" providerId="LiveId" clId="{B326FA5A-64A9-4B91-8E12-8BD8264EFCC5}" dt="2019-12-23T23:02:07.390" v="41" actId="20577"/>
        <pc:sldMkLst>
          <pc:docMk/>
          <pc:sldMk cId="2599265895" sldId="619"/>
        </pc:sldMkLst>
        <pc:spChg chg="mod">
          <ac:chgData name="Edwin Landivar" userId="ae2ac59f40d9f62d" providerId="LiveId" clId="{B326FA5A-64A9-4B91-8E12-8BD8264EFCC5}" dt="2019-12-23T23:02:07.390" v="41" actId="20577"/>
          <ac:spMkLst>
            <pc:docMk/>
            <pc:sldMk cId="2599265895" sldId="619"/>
            <ac:spMk id="27" creationId="{00000000-0000-0000-0000-000000000000}"/>
          </ac:spMkLst>
        </pc:spChg>
        <pc:picChg chg="del">
          <ac:chgData name="Edwin Landivar" userId="ae2ac59f40d9f62d" providerId="LiveId" clId="{B326FA5A-64A9-4B91-8E12-8BD8264EFCC5}" dt="2019-12-23T23:01:33.806" v="6" actId="478"/>
          <ac:picMkLst>
            <pc:docMk/>
            <pc:sldMk cId="2599265895" sldId="619"/>
            <ac:picMk id="5" creationId="{3CB745E9-B77D-4F09-90AA-B75D3894F989}"/>
          </ac:picMkLst>
        </pc:picChg>
      </pc:sldChg>
      <pc:sldChg chg="addSp delSp modSp">
        <pc:chgData name="Edwin Landivar" userId="ae2ac59f40d9f62d" providerId="LiveId" clId="{B326FA5A-64A9-4B91-8E12-8BD8264EFCC5}" dt="2019-12-23T23:02:31.405" v="47" actId="5793"/>
        <pc:sldMkLst>
          <pc:docMk/>
          <pc:sldMk cId="3966637275" sldId="623"/>
        </pc:sldMkLst>
        <pc:spChg chg="add mod ord">
          <ac:chgData name="Edwin Landivar" userId="ae2ac59f40d9f62d" providerId="LiveId" clId="{B326FA5A-64A9-4B91-8E12-8BD8264EFCC5}" dt="2019-12-23T23:02:25.775" v="43" actId="167"/>
          <ac:spMkLst>
            <pc:docMk/>
            <pc:sldMk cId="3966637275" sldId="623"/>
            <ac:spMk id="3" creationId="{07472015-BF05-4039-BC32-CD9E803ACEB5}"/>
          </ac:spMkLst>
        </pc:spChg>
        <pc:spChg chg="mod">
          <ac:chgData name="Edwin Landivar" userId="ae2ac59f40d9f62d" providerId="LiveId" clId="{B326FA5A-64A9-4B91-8E12-8BD8264EFCC5}" dt="2019-12-23T23:02:31.405" v="47" actId="5793"/>
          <ac:spMkLst>
            <pc:docMk/>
            <pc:sldMk cId="3966637275" sldId="623"/>
            <ac:spMk id="11" creationId="{00000000-0000-0000-0000-000000000000}"/>
          </ac:spMkLst>
        </pc:spChg>
        <pc:picChg chg="del">
          <ac:chgData name="Edwin Landivar" userId="ae2ac59f40d9f62d" providerId="LiveId" clId="{B326FA5A-64A9-4B91-8E12-8BD8264EFCC5}" dt="2019-12-23T23:01:27.651" v="5" actId="478"/>
          <ac:picMkLst>
            <pc:docMk/>
            <pc:sldMk cId="3966637275" sldId="623"/>
            <ac:picMk id="17" creationId="{BB2F1B59-08DA-4B78-9205-ABD22DCFC46B}"/>
          </ac:picMkLst>
        </pc:picChg>
      </pc:sldChg>
    </pc:docChg>
  </pc:docChgLst>
  <pc:docChgLst>
    <pc:chgData name="Edwin Landivar" userId="ae2ac59f40d9f62d" providerId="LiveId" clId="{246537A2-B84E-4272-B5FC-5D863825797C}"/>
    <pc:docChg chg="custSel delSld modSld">
      <pc:chgData name="Edwin Landivar" userId="ae2ac59f40d9f62d" providerId="LiveId" clId="{246537A2-B84E-4272-B5FC-5D863825797C}" dt="2019-12-23T23:51:44.611" v="116"/>
      <pc:docMkLst>
        <pc:docMk/>
      </pc:docMkLst>
      <pc:sldChg chg="modSp">
        <pc:chgData name="Edwin Landivar" userId="ae2ac59f40d9f62d" providerId="LiveId" clId="{246537A2-B84E-4272-B5FC-5D863825797C}" dt="2019-12-23T23:40:37.348" v="0"/>
        <pc:sldMkLst>
          <pc:docMk/>
          <pc:sldMk cId="3378895467" sldId="606"/>
        </pc:sldMkLst>
        <pc:spChg chg="mod">
          <ac:chgData name="Edwin Landivar" userId="ae2ac59f40d9f62d" providerId="LiveId" clId="{246537A2-B84E-4272-B5FC-5D863825797C}" dt="2019-12-23T23:40:37.348" v="0"/>
          <ac:spMkLst>
            <pc:docMk/>
            <pc:sldMk cId="3378895467" sldId="606"/>
            <ac:spMk id="5" creationId="{00000000-0000-0000-0000-000000000000}"/>
          </ac:spMkLst>
        </pc:spChg>
      </pc:sldChg>
      <pc:sldChg chg="modSp">
        <pc:chgData name="Edwin Landivar" userId="ae2ac59f40d9f62d" providerId="LiveId" clId="{246537A2-B84E-4272-B5FC-5D863825797C}" dt="2019-12-23T23:41:03.505" v="4" actId="1076"/>
        <pc:sldMkLst>
          <pc:docMk/>
          <pc:sldMk cId="837056114" sldId="613"/>
        </pc:sldMkLst>
        <pc:spChg chg="mod">
          <ac:chgData name="Edwin Landivar" userId="ae2ac59f40d9f62d" providerId="LiveId" clId="{246537A2-B84E-4272-B5FC-5D863825797C}" dt="2019-12-23T23:41:03.505" v="4" actId="1076"/>
          <ac:spMkLst>
            <pc:docMk/>
            <pc:sldMk cId="837056114" sldId="613"/>
            <ac:spMk id="14" creationId="{00000000-0000-0000-0000-000000000000}"/>
          </ac:spMkLst>
        </pc:spChg>
        <pc:grpChg chg="mod">
          <ac:chgData name="Edwin Landivar" userId="ae2ac59f40d9f62d" providerId="LiveId" clId="{246537A2-B84E-4272-B5FC-5D863825797C}" dt="2019-12-23T23:40:58.473" v="3"/>
          <ac:grpSpMkLst>
            <pc:docMk/>
            <pc:sldMk cId="837056114" sldId="613"/>
            <ac:grpSpMk id="21" creationId="{00000000-0000-0000-0000-000000000000}"/>
          </ac:grpSpMkLst>
        </pc:grpChg>
      </pc:sldChg>
      <pc:sldChg chg="modSp">
        <pc:chgData name="Edwin Landivar" userId="ae2ac59f40d9f62d" providerId="LiveId" clId="{246537A2-B84E-4272-B5FC-5D863825797C}" dt="2019-12-23T23:42:12.159" v="38" actId="20577"/>
        <pc:sldMkLst>
          <pc:docMk/>
          <pc:sldMk cId="1479977622" sldId="614"/>
        </pc:sldMkLst>
        <pc:spChg chg="mod">
          <ac:chgData name="Edwin Landivar" userId="ae2ac59f40d9f62d" providerId="LiveId" clId="{246537A2-B84E-4272-B5FC-5D863825797C}" dt="2019-12-23T23:42:12.159" v="38" actId="20577"/>
          <ac:spMkLst>
            <pc:docMk/>
            <pc:sldMk cId="1479977622" sldId="614"/>
            <ac:spMk id="11" creationId="{00000000-0000-0000-0000-000000000000}"/>
          </ac:spMkLst>
        </pc:spChg>
      </pc:sldChg>
      <pc:sldChg chg="modSp">
        <pc:chgData name="Edwin Landivar" userId="ae2ac59f40d9f62d" providerId="LiveId" clId="{246537A2-B84E-4272-B5FC-5D863825797C}" dt="2019-12-23T23:46:48.049" v="57" actId="1076"/>
        <pc:sldMkLst>
          <pc:docMk/>
          <pc:sldMk cId="668194125" sldId="616"/>
        </pc:sldMkLst>
        <pc:spChg chg="mod">
          <ac:chgData name="Edwin Landivar" userId="ae2ac59f40d9f62d" providerId="LiveId" clId="{246537A2-B84E-4272-B5FC-5D863825797C}" dt="2019-12-23T23:46:48.049" v="57" actId="1076"/>
          <ac:spMkLst>
            <pc:docMk/>
            <pc:sldMk cId="668194125" sldId="616"/>
            <ac:spMk id="7" creationId="{1867828F-492D-4BF1-8A4E-822DF2FD5B9B}"/>
          </ac:spMkLst>
        </pc:spChg>
      </pc:sldChg>
      <pc:sldChg chg="modSp">
        <pc:chgData name="Edwin Landivar" userId="ae2ac59f40d9f62d" providerId="LiveId" clId="{246537A2-B84E-4272-B5FC-5D863825797C}" dt="2019-12-23T23:51:02.909" v="107" actId="20577"/>
        <pc:sldMkLst>
          <pc:docMk/>
          <pc:sldMk cId="1542355900" sldId="618"/>
        </pc:sldMkLst>
        <pc:spChg chg="mod">
          <ac:chgData name="Edwin Landivar" userId="ae2ac59f40d9f62d" providerId="LiveId" clId="{246537A2-B84E-4272-B5FC-5D863825797C}" dt="2019-12-23T23:48:13.695" v="72" actId="14100"/>
          <ac:spMkLst>
            <pc:docMk/>
            <pc:sldMk cId="1542355900" sldId="618"/>
            <ac:spMk id="3" creationId="{C951AC5C-1158-4C25-B684-5944262070F2}"/>
          </ac:spMkLst>
        </pc:spChg>
        <pc:spChg chg="mod">
          <ac:chgData name="Edwin Landivar" userId="ae2ac59f40d9f62d" providerId="LiveId" clId="{246537A2-B84E-4272-B5FC-5D863825797C}" dt="2019-12-23T23:51:02.909" v="107" actId="20577"/>
          <ac:spMkLst>
            <pc:docMk/>
            <pc:sldMk cId="1542355900" sldId="618"/>
            <ac:spMk id="7" creationId="{B0369C6B-D18C-4CCF-81D5-91F16F2021B5}"/>
          </ac:spMkLst>
        </pc:spChg>
        <pc:spChg chg="mod">
          <ac:chgData name="Edwin Landivar" userId="ae2ac59f40d9f62d" providerId="LiveId" clId="{246537A2-B84E-4272-B5FC-5D863825797C}" dt="2019-12-23T23:49:52.732" v="84" actId="14100"/>
          <ac:spMkLst>
            <pc:docMk/>
            <pc:sldMk cId="1542355900" sldId="618"/>
            <ac:spMk id="8" creationId="{00000000-0000-0000-0000-000000000000}"/>
          </ac:spMkLst>
        </pc:spChg>
      </pc:sldChg>
      <pc:sldChg chg="modSp">
        <pc:chgData name="Edwin Landivar" userId="ae2ac59f40d9f62d" providerId="LiveId" clId="{246537A2-B84E-4272-B5FC-5D863825797C}" dt="2019-12-23T23:43:18.078" v="48" actId="20577"/>
        <pc:sldMkLst>
          <pc:docMk/>
          <pc:sldMk cId="2599265895" sldId="619"/>
        </pc:sldMkLst>
        <pc:spChg chg="mod">
          <ac:chgData name="Edwin Landivar" userId="ae2ac59f40d9f62d" providerId="LiveId" clId="{246537A2-B84E-4272-B5FC-5D863825797C}" dt="2019-12-23T23:43:18.078" v="48" actId="20577"/>
          <ac:spMkLst>
            <pc:docMk/>
            <pc:sldMk cId="2599265895" sldId="619"/>
            <ac:spMk id="27" creationId="{00000000-0000-0000-0000-000000000000}"/>
          </ac:spMkLst>
        </pc:spChg>
        <pc:grpChg chg="mod">
          <ac:chgData name="Edwin Landivar" userId="ae2ac59f40d9f62d" providerId="LiveId" clId="{246537A2-B84E-4272-B5FC-5D863825797C}" dt="2019-12-23T23:42:58.182" v="42"/>
          <ac:grpSpMkLst>
            <pc:docMk/>
            <pc:sldMk cId="2599265895" sldId="619"/>
            <ac:grpSpMk id="3" creationId="{00000000-0000-0000-0000-000000000000}"/>
          </ac:grpSpMkLst>
        </pc:grpChg>
      </pc:sldChg>
      <pc:sldChg chg="addSp delSp modSp">
        <pc:chgData name="Edwin Landivar" userId="ae2ac59f40d9f62d" providerId="LiveId" clId="{246537A2-B84E-4272-B5FC-5D863825797C}" dt="2019-12-23T23:51:44.611" v="116"/>
        <pc:sldMkLst>
          <pc:docMk/>
          <pc:sldMk cId="3481045880" sldId="622"/>
        </pc:sldMkLst>
        <pc:spChg chg="add mod ord">
          <ac:chgData name="Edwin Landivar" userId="ae2ac59f40d9f62d" providerId="LiveId" clId="{246537A2-B84E-4272-B5FC-5D863825797C}" dt="2019-12-23T23:51:29.774" v="111" actId="167"/>
          <ac:spMkLst>
            <pc:docMk/>
            <pc:sldMk cId="3481045880" sldId="622"/>
            <ac:spMk id="3" creationId="{EF872F5F-D8CA-40E3-B745-DDF8BA31AFD2}"/>
          </ac:spMkLst>
        </pc:spChg>
        <pc:spChg chg="mod">
          <ac:chgData name="Edwin Landivar" userId="ae2ac59f40d9f62d" providerId="LiveId" clId="{246537A2-B84E-4272-B5FC-5D863825797C}" dt="2019-12-23T23:51:44.611" v="116"/>
          <ac:spMkLst>
            <pc:docMk/>
            <pc:sldMk cId="3481045880" sldId="622"/>
            <ac:spMk id="14" creationId="{00000000-0000-0000-0000-000000000000}"/>
          </ac:spMkLst>
        </pc:spChg>
        <pc:grpChg chg="mod">
          <ac:chgData name="Edwin Landivar" userId="ae2ac59f40d9f62d" providerId="LiveId" clId="{246537A2-B84E-4272-B5FC-5D863825797C}" dt="2019-12-23T23:51:44.611" v="116"/>
          <ac:grpSpMkLst>
            <pc:docMk/>
            <pc:sldMk cId="3481045880" sldId="622"/>
            <ac:grpSpMk id="21" creationId="{00000000-0000-0000-0000-000000000000}"/>
          </ac:grpSpMkLst>
        </pc:grpChg>
        <pc:picChg chg="del">
          <ac:chgData name="Edwin Landivar" userId="ae2ac59f40d9f62d" providerId="LiveId" clId="{246537A2-B84E-4272-B5FC-5D863825797C}" dt="2019-12-23T23:51:20.684" v="109" actId="478"/>
          <ac:picMkLst>
            <pc:docMk/>
            <pc:sldMk cId="3481045880" sldId="622"/>
            <ac:picMk id="17" creationId="{296CE8A5-2F56-483A-838B-6C7DD97D484C}"/>
          </ac:picMkLst>
        </pc:picChg>
      </pc:sldChg>
      <pc:sldChg chg="del">
        <pc:chgData name="Edwin Landivar" userId="ae2ac59f40d9f62d" providerId="LiveId" clId="{246537A2-B84E-4272-B5FC-5D863825797C}" dt="2019-12-23T23:42:43.823" v="39" actId="2696"/>
        <pc:sldMkLst>
          <pc:docMk/>
          <pc:sldMk cId="3966637275" sldId="6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04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Basics of Forklift Safety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6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at Stake?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here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61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52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Protect Yourself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Machines of every description have standard operating procedures which include a “checklist” for its safe operation. Forklifts are no exception. There are procedures and protocols for the safe and effective use of the forklift.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operating procedures are rooted out of common sense but are too often ignored or forgotten.</a:t>
            </a:r>
          </a:p>
          <a:p>
            <a:endParaRPr lang="uk-U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56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Protect Yourself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safe speed limits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Drive only fast as you can comfortably walk. Forklifts can’t travel safely at high speeds. Without loads, they aren’t weighted and are especially unstable.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the load low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While moving, forks should be low, with the mast tilted slightly back.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 good visibility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If a load blocks forward vision, drive backwards.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 the slope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Back down slopes that have an incline greater than10 percent. Make sure your back up alarm is working properly.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carry hitchhikers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They are unsecured and can easily fall off and be injured.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aisle room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Allow space for pedestrian and other traffic. Be alert at intersections. Honk your horn before and while you enter an intersection, even if it doesn’t appear to be busy.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safely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On a hill, always block the wheels, lower forks and set the parking brake.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18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How to Protect Yourself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58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Word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25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33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1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7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9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9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93" r:id="rId3"/>
    <p:sldLayoutId id="2147483680" r:id="rId4"/>
    <p:sldLayoutId id="2147483697" r:id="rId5"/>
    <p:sldLayoutId id="2147483698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721" r:id="rId10"/>
    <p:sldLayoutId id="2147483722" r:id="rId11"/>
    <p:sldLayoutId id="2147483723" r:id="rId12"/>
    <p:sldLayoutId id="2147483679" r:id="rId13"/>
    <p:sldLayoutId id="2147483724" r:id="rId14"/>
    <p:sldLayoutId id="2147483689" r:id="rId15"/>
    <p:sldLayoutId id="2147483682" r:id="rId16"/>
    <p:sldLayoutId id="2147483683" r:id="rId17"/>
    <p:sldLayoutId id="2147483685" r:id="rId18"/>
    <p:sldLayoutId id="2147483686" r:id="rId19"/>
    <p:sldLayoutId id="2147483688" r:id="rId20"/>
    <p:sldLayoutId id="2147483687" r:id="rId21"/>
    <p:sldLayoutId id="2147483684" r:id="rId22"/>
    <p:sldLayoutId id="2147483667" r:id="rId23"/>
    <p:sldLayoutId id="2147483733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4000500"/>
            <a:ext cx="6210300" cy="1103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563969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Proxima Nova Alt Rg" panose="02000506030000020004" pitchFamily="50" charset="0"/>
              </a:rPr>
              <a:t>Click anywhere to get started</a:t>
            </a:r>
            <a:r>
              <a:rPr lang="mr-IN" sz="3600" dirty="0">
                <a:solidFill>
                  <a:schemeClr val="tx2"/>
                </a:solidFill>
                <a:latin typeface="Proxima Nova Alt Rg" panose="02000506030000020004" pitchFamily="50" charset="0"/>
              </a:rPr>
              <a:t>…</a:t>
            </a:r>
            <a:endParaRPr lang="en-US" sz="3600" dirty="0">
              <a:solidFill>
                <a:schemeClr val="tx2"/>
              </a:solidFill>
              <a:latin typeface="Proxima Nova Alt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 Logo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800100"/>
            <a:ext cx="17183100" cy="729174"/>
          </a:xfrm>
        </p:spPr>
        <p:txBody>
          <a:bodyPr/>
          <a:lstStyle/>
          <a:p>
            <a:r>
              <a:rPr lang="en-US" dirty="0">
                <a:latin typeface="Proxima Nova Alt Rg" panose="02000506030000020004" pitchFamily="50" charset="0"/>
              </a:rPr>
              <a:t>FOOD SERVICE SAFETY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9" y="9747420"/>
            <a:ext cx="2825988" cy="501480"/>
          </a:xfrm>
          <a:prstGeom prst="rect">
            <a:avLst/>
          </a:prstGeom>
        </p:spPr>
      </p:pic>
      <p:pic>
        <p:nvPicPr>
          <p:cNvPr id="1028" name="Picture 4" descr="What Waiting Tables Can Tell You about Predictive Analy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38500"/>
            <a:ext cx="7923903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p English Food Service Vocabulary 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98"/>
            <a:ext cx="18268950" cy="102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-1"/>
            <a:ext cx="18288000" cy="10287000"/>
          </a:xfrm>
          <a:prstGeom prst="rect">
            <a:avLst/>
          </a:prstGeom>
          <a:solidFill>
            <a:schemeClr val="tx1">
              <a:alpha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2198" y="0"/>
            <a:ext cx="8963526" cy="10287000"/>
            <a:chOff x="0" y="0"/>
            <a:chExt cx="6400800" cy="10287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87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8436" y="974728"/>
              <a:ext cx="498252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Proxima Nova Alt Rg" panose="02000506030000020004" pitchFamily="50" charset="0"/>
                  <a:ea typeface="Roboto Condensed" panose="02000000000000000000" pitchFamily="2" charset="0"/>
                  <a:cs typeface="Lato Semibold" panose="020F0502020204030203" pitchFamily="34" charset="0"/>
                </a:rPr>
                <a:t>What’s at Stake?</a:t>
              </a:r>
              <a:endParaRPr lang="ru-RU" sz="6600" b="1" dirty="0">
                <a:solidFill>
                  <a:schemeClr val="bg1"/>
                </a:solidFill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061" y="3866227"/>
              <a:ext cx="51766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People in food services jobs such as cooking, busing tables, and serving food are exposed to dangers that could be lethal.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0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800100"/>
            <a:ext cx="6438900" cy="723211"/>
          </a:xfrm>
        </p:spPr>
        <p:txBody>
          <a:bodyPr/>
          <a:lstStyle/>
          <a:p>
            <a:r>
              <a:rPr lang="en-US" dirty="0">
                <a:latin typeface="Proxima Nova Alt Rg" panose="02000506030000020004" pitchFamily="50" charset="0"/>
              </a:rPr>
              <a:t>What’s the Danger?</a:t>
            </a:r>
            <a:endParaRPr lang="uk-UA" dirty="0"/>
          </a:p>
        </p:txBody>
      </p:sp>
      <p:sp>
        <p:nvSpPr>
          <p:cNvPr id="10" name="Rectangle 9"/>
          <p:cNvSpPr/>
          <p:nvPr/>
        </p:nvSpPr>
        <p:spPr>
          <a:xfrm>
            <a:off x="9144000" y="2400300"/>
            <a:ext cx="9144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93361" y="3004453"/>
            <a:ext cx="80452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Brandon Text Regular" panose="020B0503020203060203" pitchFamily="34" charset="0"/>
              </a:rPr>
              <a:t>Dangers food service workers face: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Brandon Text Regular" panose="020B0503020203060203" pitchFamily="34" charset="0"/>
              </a:rPr>
              <a:t>Musculoskeletal disorders (MSDs)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Brandon Text Regular" panose="020B0503020203060203" pitchFamily="34" charset="0"/>
              </a:rPr>
              <a:t>Cuts and abrasions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Brandon Text Regular" panose="020B0503020203060203" pitchFamily="34" charset="0"/>
              </a:rPr>
              <a:t>Infections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Brandon Text Regular" panose="020B0503020203060203" pitchFamily="34" charset="0"/>
              </a:rPr>
              <a:t>Heat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Brandon Text Regular" panose="020B0503020203060203" pitchFamily="34" charset="0"/>
              </a:rPr>
              <a:t>Chemicals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Brandon Text Regular" panose="020B0503020203060203" pitchFamily="34" charset="0"/>
              </a:rPr>
              <a:t>Slips, trips, and falls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Brandon Text Regular" panose="020B0503020203060203" pitchFamily="34" charset="0"/>
              </a:rPr>
              <a:t>Electricity </a:t>
            </a:r>
          </a:p>
          <a:p>
            <a:endParaRPr lang="en-US" sz="2800" dirty="0">
              <a:solidFill>
                <a:schemeClr val="bg2"/>
              </a:solidFill>
              <a:latin typeface="Brandon Text Regular" panose="020B0503020203060203" pitchFamily="34" charset="0"/>
            </a:endParaRPr>
          </a:p>
        </p:txBody>
      </p:sp>
      <p:pic>
        <p:nvPicPr>
          <p:cNvPr id="3074" name="Picture 2" descr="Taking Slips Seriously? | COBA Europe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8" b="166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6300" y="571411"/>
            <a:ext cx="7124700" cy="723211"/>
          </a:xfrm>
        </p:spPr>
        <p:txBody>
          <a:bodyPr/>
          <a:lstStyle/>
          <a:p>
            <a:r>
              <a:rPr lang="en-US" dirty="0">
                <a:latin typeface="Proxima Nova Alt Rg" panose="02000506030000020004" pitchFamily="50" charset="0"/>
              </a:rPr>
              <a:t>How to Protect Yourself</a:t>
            </a:r>
            <a:endParaRPr lang="uk-UA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552700"/>
            <a:ext cx="9144000" cy="5486400"/>
            <a:chOff x="10535474" y="2060087"/>
            <a:chExt cx="9144000" cy="5486400"/>
          </a:xfrm>
        </p:grpSpPr>
        <p:sp>
          <p:nvSpPr>
            <p:cNvPr id="4" name="Rectangle 3"/>
            <p:cNvSpPr/>
            <p:nvPr/>
          </p:nvSpPr>
          <p:spPr>
            <a:xfrm>
              <a:off x="10535474" y="2060087"/>
              <a:ext cx="9144000" cy="5486400"/>
            </a:xfrm>
            <a:prstGeom prst="rect">
              <a:avLst/>
            </a:prstGeom>
            <a:solidFill>
              <a:schemeClr val="tx1"/>
            </a:solidFill>
            <a:ln w="63500">
              <a:noFill/>
            </a:ln>
            <a:effectLst>
              <a:outerShdw blurRad="292100" dist="38100" dir="5400000" algn="t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098057" y="2898287"/>
              <a:ext cx="807720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Hi–</a:t>
              </a:r>
              <a:r>
                <a:rPr lang="en-US" sz="2800" dirty="0" err="1">
                  <a:solidFill>
                    <a:schemeClr val="bg2"/>
                  </a:solidFill>
                  <a:latin typeface="Brandon Text Regular" panose="020B0503020203060203" pitchFamily="34" charset="0"/>
                </a:rPr>
                <a:t>lites</a:t>
              </a:r>
              <a:r>
                <a:rPr lang="en-US" sz="2800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 of preventative care. </a:t>
              </a:r>
            </a:p>
            <a:p>
              <a:endParaRPr lang="en-US" sz="2800" dirty="0">
                <a:solidFill>
                  <a:schemeClr val="bg2"/>
                </a:solidFill>
                <a:latin typeface="Brandon Text Regular" panose="020B0503020203060203" pitchFamily="34" charset="0"/>
              </a:endParaRPr>
            </a:p>
            <a:p>
              <a:r>
                <a:rPr lang="en-US" sz="2800" b="1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Musculoskeletal disorders (MSDs) </a:t>
              </a:r>
            </a:p>
            <a:p>
              <a:r>
                <a:rPr lang="en-US" sz="2800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Come from sitting or standing too long, or from repeated motion such as reaching or lifting. </a:t>
              </a:r>
            </a:p>
            <a:p>
              <a:r>
                <a:rPr lang="en-US" sz="2800" dirty="0">
                  <a:solidFill>
                    <a:schemeClr val="bg2"/>
                  </a:solidFill>
                  <a:latin typeface="Brandon Text Regular" panose="020B0503020203060203" pitchFamily="34" charset="0"/>
                </a:rPr>
                <a:t>To protect yourself, don’t lift heavy or awkward objects and don’t lift above your shoulders. If you work sitting down, get up and move around; stretch and exercise your muscles.</a:t>
              </a:r>
            </a:p>
            <a:p>
              <a:endParaRPr lang="en-US" sz="2800" dirty="0">
                <a:solidFill>
                  <a:schemeClr val="bg2"/>
                </a:solidFill>
                <a:latin typeface="Brandon Text Regular" panose="020B0503020203060203" pitchFamily="34" charset="0"/>
              </a:endParaRPr>
            </a:p>
          </p:txBody>
        </p:sp>
      </p:grpSp>
      <p:pic>
        <p:nvPicPr>
          <p:cNvPr id="4098" name="Picture 2" descr="Exercises for a Healthy Back - Advanced : OSH Ans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2552700"/>
            <a:ext cx="4538166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299" y="571411"/>
            <a:ext cx="6634843" cy="723211"/>
          </a:xfrm>
        </p:spPr>
        <p:txBody>
          <a:bodyPr/>
          <a:lstStyle/>
          <a:p>
            <a:r>
              <a:rPr lang="en-US" dirty="0">
                <a:latin typeface="Proxima Nova Alt Rg" panose="02000506030000020004" pitchFamily="50" charset="0"/>
              </a:rPr>
              <a:t>How to Protect Yourself</a:t>
            </a:r>
            <a:endParaRPr lang="uk-UA" dirty="0"/>
          </a:p>
        </p:txBody>
      </p:sp>
      <p:sp>
        <p:nvSpPr>
          <p:cNvPr id="10" name="Rectangle 9"/>
          <p:cNvSpPr/>
          <p:nvPr/>
        </p:nvSpPr>
        <p:spPr>
          <a:xfrm>
            <a:off x="9144000" y="2400300"/>
            <a:ext cx="9144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67828F-492D-4BF1-8A4E-822DF2FD5B9B}"/>
              </a:ext>
            </a:extLst>
          </p:cNvPr>
          <p:cNvSpPr txBox="1"/>
          <p:nvPr/>
        </p:nvSpPr>
        <p:spPr>
          <a:xfrm>
            <a:off x="9589040" y="2705100"/>
            <a:ext cx="83058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Brandon Text Regular" panose="020B0503020203060203" pitchFamily="34" charset="0"/>
              </a:rPr>
              <a:t>Cuts and abrasions: </a:t>
            </a:r>
            <a:r>
              <a:rPr lang="en-US" dirty="0">
                <a:solidFill>
                  <a:schemeClr val="bg2"/>
                </a:solidFill>
                <a:latin typeface="Brandon Text Regular" panose="020B0503020203060203" pitchFamily="34" charset="0"/>
              </a:rPr>
              <a:t>Workers shouldn’t use knives, appliances and other tools without proper training. Use steel-mesh gloves when working with knives. </a:t>
            </a:r>
          </a:p>
          <a:p>
            <a:endParaRPr lang="en-US" dirty="0">
              <a:solidFill>
                <a:schemeClr val="bg2"/>
              </a:solidFill>
              <a:latin typeface="Brandon Text Regular" panose="020B0503020203060203" pitchFamily="34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Brandon Text Regular" panose="020B0503020203060203" pitchFamily="34" charset="0"/>
              </a:rPr>
              <a:t>Infections:  </a:t>
            </a:r>
            <a:r>
              <a:rPr lang="en-US" dirty="0">
                <a:solidFill>
                  <a:schemeClr val="bg2"/>
                </a:solidFill>
                <a:latin typeface="Brandon Text Regular" panose="020B0503020203060203" pitchFamily="34" charset="0"/>
              </a:rPr>
              <a:t>If you get a serious cut or other injury, stay home until it’s healed. Cover cuts or injuries with a clean, waterproof dressing.</a:t>
            </a:r>
          </a:p>
          <a:p>
            <a:endParaRPr lang="en-US" dirty="0">
              <a:solidFill>
                <a:schemeClr val="bg2"/>
              </a:solidFill>
              <a:latin typeface="Brandon Text Regular" panose="020B0503020203060203" pitchFamily="34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Brandon Text Regular" panose="020B0503020203060203" pitchFamily="34" charset="0"/>
              </a:rPr>
              <a:t>Heat: </a:t>
            </a:r>
            <a:r>
              <a:rPr lang="en-US" dirty="0">
                <a:solidFill>
                  <a:schemeClr val="bg2"/>
                </a:solidFill>
                <a:latin typeface="Brandon Text Regular" panose="020B0503020203060203" pitchFamily="34" charset="0"/>
              </a:rPr>
              <a:t>Workers in busy kitchens are at risk for burns and scalds. Wear long-sleeved gloves, aprons or other Food Service Safety clothing when working near hot items or hot liquids. </a:t>
            </a:r>
          </a:p>
          <a:p>
            <a:endParaRPr lang="en-US" dirty="0">
              <a:solidFill>
                <a:schemeClr val="bg2"/>
              </a:solidFill>
              <a:latin typeface="Brandon Text Regular" panose="020B0503020203060203" pitchFamily="34" charset="0"/>
            </a:endParaRPr>
          </a:p>
        </p:txBody>
      </p:sp>
      <p:pic>
        <p:nvPicPr>
          <p:cNvPr id="5122" name="Picture 2" descr="1 pair White Cotton Gloves Full Finger Men Women Waiters/drivers ...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62199"/>
            <a:ext cx="9677400" cy="5676901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876300" y="571411"/>
            <a:ext cx="7353300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5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dirty="0">
                <a:latin typeface="Proxima Nova Alt Rg" panose="02000506030000020004" pitchFamily="50" charset="0"/>
              </a:rPr>
              <a:t>How to Protect Yourself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369C6B-D18C-4CCF-81D5-91F16F2021B5}"/>
              </a:ext>
            </a:extLst>
          </p:cNvPr>
          <p:cNvSpPr txBox="1"/>
          <p:nvPr/>
        </p:nvSpPr>
        <p:spPr>
          <a:xfrm>
            <a:off x="340468" y="2362199"/>
            <a:ext cx="8839200" cy="60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Brandon Text Regular" panose="020B0503020203060203" pitchFamily="34" charset="0"/>
              </a:rPr>
              <a:t>Chemicals: </a:t>
            </a:r>
            <a:r>
              <a:rPr lang="en-US" dirty="0">
                <a:solidFill>
                  <a:schemeClr val="bg1"/>
                </a:solidFill>
                <a:latin typeface="Brandon Text Regular" panose="020B0503020203060203" pitchFamily="34" charset="0"/>
              </a:rPr>
              <a:t>Cleaning solutions used to clean equipment can cause skin irritation, burns and respiratory problems. Read directions on all cleaning products before use and use protective equipment.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Brandon Text Regular" panose="020B0503020203060203" pitchFamily="34" charset="0"/>
              </a:rPr>
              <a:t>Slips, trips and falls: </a:t>
            </a:r>
            <a:r>
              <a:rPr lang="en-US" dirty="0">
                <a:solidFill>
                  <a:schemeClr val="bg1"/>
                </a:solidFill>
                <a:latin typeface="Brandon Text Regular" panose="020B0503020203060203" pitchFamily="34" charset="0"/>
              </a:rPr>
              <a:t>Make sure to wear proper work shoes. Keep floors and walkways clean and clutter-free.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Brandon Text Regular" panose="020B0503020203060203" pitchFamily="34" charset="0"/>
              </a:rPr>
              <a:t>Electricity</a:t>
            </a:r>
            <a:r>
              <a:rPr lang="en-US" dirty="0">
                <a:solidFill>
                  <a:schemeClr val="bg1"/>
                </a:solidFill>
                <a:latin typeface="Brandon Text Regular" panose="020B0503020203060203" pitchFamily="34" charset="0"/>
              </a:rPr>
              <a:t>: Make sure to turn off or unplug machinery before cleaning, and lock/tag out power at the breaker, if possible. Report loose or frayed wires </a:t>
            </a:r>
            <a:r>
              <a:rPr lang="en-US" dirty="0" err="1">
                <a:solidFill>
                  <a:schemeClr val="bg1"/>
                </a:solidFill>
                <a:latin typeface="Brandon Text Regular" panose="020B0503020203060203" pitchFamily="34" charset="0"/>
              </a:rPr>
              <a:t>inmediately</a:t>
            </a:r>
            <a:r>
              <a:rPr lang="en-US" dirty="0">
                <a:solidFill>
                  <a:schemeClr val="bg1"/>
                </a:solidFill>
                <a:latin typeface="Brandon Text Regular" panose="020B0503020203060203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Brandon Text Regular" panose="020B0503020203060203" pitchFamily="34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en-US" sz="2400" dirty="0">
              <a:solidFill>
                <a:schemeClr val="bg1"/>
              </a:solidFill>
              <a:latin typeface="Brandon Text Regular" panose="020B0503020203060203" pitchFamily="34" charset="0"/>
            </a:endParaRPr>
          </a:p>
        </p:txBody>
      </p:sp>
      <p:pic>
        <p:nvPicPr>
          <p:cNvPr id="6146" name="Picture 2" descr="KINETIC - Women's Anti-Slip Sneaker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b="13590"/>
          <a:stretch>
            <a:fillRect/>
          </a:stretch>
        </p:blipFill>
        <p:spPr bwMode="auto">
          <a:xfrm>
            <a:off x="9677400" y="2400300"/>
            <a:ext cx="8610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3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balgata de Reyes Magos: Los camareros del centro de Málag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-18047"/>
            <a:ext cx="18288004" cy="102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F872F5F-D8CA-40E3-B745-DDF8BA31AF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8047"/>
            <a:ext cx="18288000" cy="10287000"/>
          </a:xfrm>
        </p:spPr>
      </p:sp>
      <p:sp>
        <p:nvSpPr>
          <p:cNvPr id="15" name="Rectangle 14"/>
          <p:cNvSpPr/>
          <p:nvPr/>
        </p:nvSpPr>
        <p:spPr>
          <a:xfrm>
            <a:off x="0" y="-18047"/>
            <a:ext cx="18288000" cy="10287000"/>
          </a:xfrm>
          <a:prstGeom prst="rect">
            <a:avLst/>
          </a:prstGeom>
          <a:solidFill>
            <a:schemeClr val="tx1">
              <a:alpha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18047"/>
            <a:ext cx="18288000" cy="10343382"/>
            <a:chOff x="-1216240" y="116805"/>
            <a:chExt cx="7617040" cy="10132502"/>
          </a:xfrm>
        </p:grpSpPr>
        <p:sp>
          <p:nvSpPr>
            <p:cNvPr id="5" name="Rectangle 4"/>
            <p:cNvSpPr/>
            <p:nvPr/>
          </p:nvSpPr>
          <p:spPr>
            <a:xfrm>
              <a:off x="-1216240" y="116805"/>
              <a:ext cx="7617040" cy="1013250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1722" y="1183705"/>
              <a:ext cx="4561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Proxima Nova Alt Rg" panose="02000506030000020004" pitchFamily="50" charset="0"/>
                  <a:ea typeface="Roboto Condensed" panose="02000000000000000000" pitchFamily="2" charset="0"/>
                  <a:cs typeface="Lato Semibold" panose="020F0502020204030203" pitchFamily="34" charset="0"/>
                </a:rPr>
                <a:t>Final</a:t>
              </a:r>
              <a:r>
                <a:rPr lang="en-US" sz="6600" b="1" dirty="0">
                  <a:solidFill>
                    <a:schemeClr val="bg1"/>
                  </a:solidFill>
                  <a:ea typeface="Roboto Condensed" panose="02000000000000000000" pitchFamily="2" charset="0"/>
                  <a:cs typeface="Lato Semibold" panose="020F0502020204030203" pitchFamily="34" charset="0"/>
                </a:rPr>
                <a:t> Word</a:t>
              </a:r>
              <a:endParaRPr lang="ru-RU" sz="6600" b="1" dirty="0">
                <a:solidFill>
                  <a:schemeClr val="bg1"/>
                </a:solidFill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410219" y="3303369"/>
              <a:ext cx="6004997" cy="298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Brandon Text Bold" panose="020B0803020203060203" pitchFamily="34" charset="0"/>
                </a:rPr>
                <a:t>Food service work is sometimes hard, but it doesn’t have to be dangerous. With care and attention, you can stay safe and injury-free at work — and in your own kitchen.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0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M SLIDE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WITH IMAGE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RTFOLIO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8062</TotalTime>
  <Words>603</Words>
  <Application>Microsoft Office PowerPoint</Application>
  <PresentationFormat>Personalizado</PresentationFormat>
  <Paragraphs>55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Arial</vt:lpstr>
      <vt:lpstr>Brandon Text Bold</vt:lpstr>
      <vt:lpstr>Brandon Text Regular</vt:lpstr>
      <vt:lpstr>Calibri</vt:lpstr>
      <vt:lpstr>Lato Semibold</vt:lpstr>
      <vt:lpstr>Proxima Nova Alt Rg</vt:lpstr>
      <vt:lpstr>Roboto</vt:lpstr>
      <vt:lpstr>Roboto Condensed</vt:lpstr>
      <vt:lpstr>GENARAL LAYOUTS</vt:lpstr>
      <vt:lpstr>TEAM SLIDES</vt:lpstr>
      <vt:lpstr>SLIDES WITH IMAGES</vt:lpstr>
      <vt:lpstr>PORTFOLIO</vt:lpstr>
      <vt:lpstr>Presentación de PowerPoint</vt:lpstr>
      <vt:lpstr>FOOD SERVICE SAFETY</vt:lpstr>
      <vt:lpstr>Presentación de PowerPoint</vt:lpstr>
      <vt:lpstr>What’s the Danger?</vt:lpstr>
      <vt:lpstr>How to Protect Yourself</vt:lpstr>
      <vt:lpstr>How to Protect Yourself</vt:lpstr>
      <vt:lpstr>Presentación de PowerPoint</vt:lpstr>
      <vt:lpstr>Presentación de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Cuenta Microsoft</cp:lastModifiedBy>
  <cp:revision>1009</cp:revision>
  <dcterms:created xsi:type="dcterms:W3CDTF">2015-01-20T11:47:48Z</dcterms:created>
  <dcterms:modified xsi:type="dcterms:W3CDTF">2020-05-25T20:25:26Z</dcterms:modified>
</cp:coreProperties>
</file>