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media/media1.wav" ContentType="audio/x-wav"/>
  <Override PartName="/ppt/media/media2.wav" ContentType="audio/x-wav"/>
  <Override PartName="/ppt/notesSlides/notesSlide2.xml" ContentType="application/vnd.openxmlformats-officedocument.presentationml.notesSlide+xml"/>
  <Override PartName="/ppt/media/media3.wav" ContentType="audio/x-wav"/>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media/media4.wav" ContentType="audio/x-wav"/>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media/media5.wav" ContentType="audio/x-wav"/>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media/media6.wav" ContentType="audio/x-wav"/>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media/media7.wav" ContentType="audio/x-wav"/>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media/media8.wav" ContentType="audio/x-wav"/>
  <Override PartName="/ppt/notesSlides/notesSlide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media/media9.wav" ContentType="audio/x-wav"/>
  <Override PartName="/ppt/notesSlides/notesSlide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media/media10.wav" ContentType="audio/x-wav"/>
  <Override PartName="/ppt/notesSlides/notesSlide1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media/media11.wav" ContentType="audio/x-wav"/>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8" r:id="rId1"/>
  </p:sldMasterIdLst>
  <p:notesMasterIdLst>
    <p:notesMasterId r:id="rId14"/>
  </p:notesMasterIdLst>
  <p:handoutMasterIdLst>
    <p:handoutMasterId r:id="rId15"/>
  </p:handoutMasterIdLst>
  <p:sldIdLst>
    <p:sldId id="278" r:id="rId2"/>
    <p:sldId id="291" r:id="rId3"/>
    <p:sldId id="284" r:id="rId4"/>
    <p:sldId id="279" r:id="rId5"/>
    <p:sldId id="296" r:id="rId6"/>
    <p:sldId id="298" r:id="rId7"/>
    <p:sldId id="292" r:id="rId8"/>
    <p:sldId id="299" r:id="rId9"/>
    <p:sldId id="294" r:id="rId10"/>
    <p:sldId id="297" r:id="rId11"/>
    <p:sldId id="283" r:id="rId12"/>
    <p:sldId id="277" r:id="rId13"/>
  </p:sldIdLst>
  <p:sldSz cx="13004800" cy="9753600"/>
  <p:notesSz cx="6858000" cy="9144000"/>
  <p:defaultTextStyle>
    <a:defPPr>
      <a:defRPr lang="en-US"/>
    </a:defPPr>
    <a:lvl1pPr algn="l" rtl="0" fontAlgn="base">
      <a:spcBef>
        <a:spcPct val="0"/>
      </a:spcBef>
      <a:spcAft>
        <a:spcPct val="0"/>
      </a:spcAft>
      <a:defRPr sz="2600" kern="1200">
        <a:solidFill>
          <a:schemeClr val="tx1"/>
        </a:solidFill>
        <a:latin typeface="Arial" charset="0"/>
        <a:ea typeface="ＭＳ Ｐゴシック" pitchFamily="34" charset="-128"/>
        <a:cs typeface="Arial" charset="0"/>
      </a:defRPr>
    </a:lvl1pPr>
    <a:lvl2pPr marL="455613" indent="1588" algn="l" rtl="0" fontAlgn="base">
      <a:spcBef>
        <a:spcPct val="0"/>
      </a:spcBef>
      <a:spcAft>
        <a:spcPct val="0"/>
      </a:spcAft>
      <a:defRPr sz="2600" kern="1200">
        <a:solidFill>
          <a:schemeClr val="tx1"/>
        </a:solidFill>
        <a:latin typeface="Arial" charset="0"/>
        <a:ea typeface="ＭＳ Ｐゴシック" pitchFamily="34" charset="-128"/>
        <a:cs typeface="Arial" charset="0"/>
      </a:defRPr>
    </a:lvl2pPr>
    <a:lvl3pPr marL="912813" indent="1588" algn="l" rtl="0" fontAlgn="base">
      <a:spcBef>
        <a:spcPct val="0"/>
      </a:spcBef>
      <a:spcAft>
        <a:spcPct val="0"/>
      </a:spcAft>
      <a:defRPr sz="2600" kern="1200">
        <a:solidFill>
          <a:schemeClr val="tx1"/>
        </a:solidFill>
        <a:latin typeface="Arial" charset="0"/>
        <a:ea typeface="ＭＳ Ｐゴシック" pitchFamily="34" charset="-128"/>
        <a:cs typeface="Arial" charset="0"/>
      </a:defRPr>
    </a:lvl3pPr>
    <a:lvl4pPr marL="1370013" indent="1588" algn="l" rtl="0" fontAlgn="base">
      <a:spcBef>
        <a:spcPct val="0"/>
      </a:spcBef>
      <a:spcAft>
        <a:spcPct val="0"/>
      </a:spcAft>
      <a:defRPr sz="2600" kern="1200">
        <a:solidFill>
          <a:schemeClr val="tx1"/>
        </a:solidFill>
        <a:latin typeface="Arial" charset="0"/>
        <a:ea typeface="ＭＳ Ｐゴシック" pitchFamily="34" charset="-128"/>
        <a:cs typeface="Arial" charset="0"/>
      </a:defRPr>
    </a:lvl4pPr>
    <a:lvl5pPr marL="1827213" indent="1588" algn="l" rtl="0" fontAlgn="base">
      <a:spcBef>
        <a:spcPct val="0"/>
      </a:spcBef>
      <a:spcAft>
        <a:spcPct val="0"/>
      </a:spcAft>
      <a:defRPr sz="2600" kern="1200">
        <a:solidFill>
          <a:schemeClr val="tx1"/>
        </a:solidFill>
        <a:latin typeface="Arial" charset="0"/>
        <a:ea typeface="ＭＳ Ｐゴシック" pitchFamily="34" charset="-128"/>
        <a:cs typeface="Arial" charset="0"/>
      </a:defRPr>
    </a:lvl5pPr>
    <a:lvl6pPr marL="2286000" algn="l" defTabSz="914400" rtl="0" eaLnBrk="1" latinLnBrk="0" hangingPunct="1">
      <a:defRPr sz="2600" kern="1200">
        <a:solidFill>
          <a:schemeClr val="tx1"/>
        </a:solidFill>
        <a:latin typeface="Arial" charset="0"/>
        <a:ea typeface="ＭＳ Ｐゴシック" pitchFamily="34" charset="-128"/>
        <a:cs typeface="Arial" charset="0"/>
      </a:defRPr>
    </a:lvl6pPr>
    <a:lvl7pPr marL="2743200" algn="l" defTabSz="914400" rtl="0" eaLnBrk="1" latinLnBrk="0" hangingPunct="1">
      <a:defRPr sz="2600" kern="1200">
        <a:solidFill>
          <a:schemeClr val="tx1"/>
        </a:solidFill>
        <a:latin typeface="Arial" charset="0"/>
        <a:ea typeface="ＭＳ Ｐゴシック" pitchFamily="34" charset="-128"/>
        <a:cs typeface="Arial" charset="0"/>
      </a:defRPr>
    </a:lvl7pPr>
    <a:lvl8pPr marL="3200400" algn="l" defTabSz="914400" rtl="0" eaLnBrk="1" latinLnBrk="0" hangingPunct="1">
      <a:defRPr sz="2600" kern="1200">
        <a:solidFill>
          <a:schemeClr val="tx1"/>
        </a:solidFill>
        <a:latin typeface="Arial" charset="0"/>
        <a:ea typeface="ＭＳ Ｐゴシック" pitchFamily="34" charset="-128"/>
        <a:cs typeface="Arial" charset="0"/>
      </a:defRPr>
    </a:lvl8pPr>
    <a:lvl9pPr marL="3657600" algn="l" defTabSz="914400" rtl="0" eaLnBrk="1" latinLnBrk="0" hangingPunct="1">
      <a:defRPr sz="2600" kern="1200">
        <a:solidFill>
          <a:schemeClr val="tx1"/>
        </a:solidFill>
        <a:latin typeface="Arial" charset="0"/>
        <a:ea typeface="ＭＳ Ｐゴシック" pitchFamily="34" charset="-128"/>
        <a:cs typeface="Arial" charset="0"/>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A80000"/>
    <a:srgbClr val="FBEF97"/>
    <a:srgbClr val="65D8EF"/>
    <a:srgbClr val="FF9900"/>
    <a:srgbClr val="533001"/>
    <a:srgbClr val="009900"/>
    <a:srgbClr val="700000"/>
    <a:srgbClr val="F8F8F8"/>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265" autoAdjust="0"/>
    <p:restoredTop sz="61874" autoAdjust="0"/>
  </p:normalViewPr>
  <p:slideViewPr>
    <p:cSldViewPr>
      <p:cViewPr varScale="1">
        <p:scale>
          <a:sx n="53" d="100"/>
          <a:sy n="53" d="100"/>
        </p:scale>
        <p:origin x="1068" y="36"/>
      </p:cViewPr>
      <p:guideLst>
        <p:guide orient="horz" pos="3072"/>
        <p:guide pos="4096"/>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p:cViewPr varScale="1">
        <p:scale>
          <a:sx n="88" d="100"/>
          <a:sy n="88" d="100"/>
        </p:scale>
        <p:origin x="2964"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dwin Landivar" userId="ae2ac59f40d9f62d" providerId="LiveId" clId="{CAC5DA91-5C43-4E8D-A4B9-A835D3A578F2}"/>
    <pc:docChg chg="modSld">
      <pc:chgData name="Edwin Landivar" userId="ae2ac59f40d9f62d" providerId="LiveId" clId="{CAC5DA91-5C43-4E8D-A4B9-A835D3A578F2}" dt="2020-05-16T16:28:09.912" v="41" actId="20577"/>
      <pc:docMkLst>
        <pc:docMk/>
      </pc:docMkLst>
      <pc:sldChg chg="modNotesTx">
        <pc:chgData name="Edwin Landivar" userId="ae2ac59f40d9f62d" providerId="LiveId" clId="{CAC5DA91-5C43-4E8D-A4B9-A835D3A578F2}" dt="2020-05-16T16:25:46.926" v="20" actId="20577"/>
        <pc:sldMkLst>
          <pc:docMk/>
          <pc:sldMk cId="3399645691" sldId="284"/>
        </pc:sldMkLst>
      </pc:sldChg>
      <pc:sldChg chg="modNotesTx">
        <pc:chgData name="Edwin Landivar" userId="ae2ac59f40d9f62d" providerId="LiveId" clId="{CAC5DA91-5C43-4E8D-A4B9-A835D3A578F2}" dt="2020-05-16T16:28:09.912" v="41" actId="20577"/>
        <pc:sldMkLst>
          <pc:docMk/>
          <pc:sldMk cId="2700561194" sldId="299"/>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73F87F4-3080-4D34-9DED-73AEE6390583}" type="doc">
      <dgm:prSet loTypeId="urn:microsoft.com/office/officeart/2005/8/layout/hProcess9" loCatId="process" qsTypeId="urn:microsoft.com/office/officeart/2005/8/quickstyle/simple1" qsCatId="simple" csTypeId="urn:microsoft.com/office/officeart/2005/8/colors/colorful1" csCatId="colorful" phldr="1"/>
      <dgm:spPr>
        <a:scene3d>
          <a:camera prst="orthographicFront">
            <a:rot lat="0" lon="0" rev="0"/>
          </a:camera>
          <a:lightRig rig="glow" dir="t">
            <a:rot lat="0" lon="0" rev="14100000"/>
          </a:lightRig>
        </a:scene3d>
      </dgm:spPr>
    </dgm:pt>
    <dgm:pt modelId="{755B5CC6-B7B7-4E17-890A-6D1CD60358CD}">
      <dgm:prSet phldrT="[Text]"/>
      <dgm:spPr>
        <a:ln>
          <a:noFill/>
        </a:ln>
        <a:effectLst/>
        <a:scene3d>
          <a:camera prst="orthographicFront">
            <a:rot lat="0" lon="0" rev="0"/>
          </a:camera>
          <a:lightRig rig="glow" dir="t">
            <a:rot lat="0" lon="0" rev="14100000"/>
          </a:lightRig>
        </a:scene3d>
        <a:sp3d prstMaterial="softEdge">
          <a:bevelT w="127000" prst="artDeco"/>
        </a:sp3d>
      </dgm:spPr>
      <dgm:t>
        <a:bodyPr/>
        <a:lstStyle/>
        <a:p>
          <a:r>
            <a:rPr lang="en-US" dirty="0" err="1"/>
            <a:t>Cansado</a:t>
          </a:r>
          <a:r>
            <a:rPr lang="en-US" dirty="0"/>
            <a:t>, </a:t>
          </a:r>
          <a:r>
            <a:rPr lang="en-US" dirty="0" err="1"/>
            <a:t>fatigado</a:t>
          </a:r>
          <a:r>
            <a:rPr lang="en-US" dirty="0"/>
            <a:t>, con </a:t>
          </a:r>
          <a:r>
            <a:rPr lang="en-US" dirty="0" err="1"/>
            <a:t>sueño</a:t>
          </a:r>
          <a:r>
            <a:rPr lang="en-US" dirty="0"/>
            <a:t>.</a:t>
          </a:r>
        </a:p>
      </dgm:t>
    </dgm:pt>
    <dgm:pt modelId="{466C0033-5047-4978-B7EE-5982716E88C2}" type="parTrans" cxnId="{221A6550-165E-4E56-A00E-986212038ABC}">
      <dgm:prSet/>
      <dgm:spPr/>
      <dgm:t>
        <a:bodyPr/>
        <a:lstStyle/>
        <a:p>
          <a:endParaRPr lang="en-US"/>
        </a:p>
      </dgm:t>
    </dgm:pt>
    <dgm:pt modelId="{45C16212-AAA8-4012-8AC0-95610ED4B756}" type="sibTrans" cxnId="{221A6550-165E-4E56-A00E-986212038ABC}">
      <dgm:prSet/>
      <dgm:spPr/>
      <dgm:t>
        <a:bodyPr/>
        <a:lstStyle/>
        <a:p>
          <a:endParaRPr lang="en-US"/>
        </a:p>
      </dgm:t>
    </dgm:pt>
    <dgm:pt modelId="{252E65DE-0AD9-43BA-9E74-4BBE1FD24D1E}">
      <dgm:prSet phldrT="[Text]"/>
      <dgm:spPr>
        <a:ln>
          <a:noFill/>
        </a:ln>
        <a:effectLst/>
        <a:scene3d>
          <a:camera prst="orthographicFront">
            <a:rot lat="0" lon="0" rev="0"/>
          </a:camera>
          <a:lightRig rig="glow" dir="t">
            <a:rot lat="0" lon="0" rev="14100000"/>
          </a:lightRig>
        </a:scene3d>
        <a:sp3d prstMaterial="softEdge">
          <a:bevelT w="127000" prst="artDeco"/>
        </a:sp3d>
      </dgm:spPr>
      <dgm:t>
        <a:bodyPr/>
        <a:lstStyle/>
        <a:p>
          <a:r>
            <a:rPr lang="es-ES" dirty="0"/>
            <a:t>Falta de sueño, trabajo por turnos, estrés.</a:t>
          </a:r>
          <a:endParaRPr lang="en-US" dirty="0"/>
        </a:p>
      </dgm:t>
    </dgm:pt>
    <dgm:pt modelId="{BEB772EF-AB1B-4E42-B439-0635CCE22A5E}" type="parTrans" cxnId="{4E96BB5C-ADDD-4B60-9907-374786CC7F32}">
      <dgm:prSet/>
      <dgm:spPr/>
      <dgm:t>
        <a:bodyPr/>
        <a:lstStyle/>
        <a:p>
          <a:endParaRPr lang="en-US"/>
        </a:p>
      </dgm:t>
    </dgm:pt>
    <dgm:pt modelId="{8AB3B4DD-764A-4F06-9EB9-BFF213A43B68}" type="sibTrans" cxnId="{4E96BB5C-ADDD-4B60-9907-374786CC7F32}">
      <dgm:prSet/>
      <dgm:spPr/>
      <dgm:t>
        <a:bodyPr/>
        <a:lstStyle/>
        <a:p>
          <a:endParaRPr lang="en-US"/>
        </a:p>
      </dgm:t>
    </dgm:pt>
    <dgm:pt modelId="{37B52D79-66EE-4EE3-B26C-319949C5CCCA}">
      <dgm:prSet phldrT="[Text]"/>
      <dgm:spPr>
        <a:ln>
          <a:noFill/>
        </a:ln>
        <a:effectLst/>
        <a:scene3d>
          <a:camera prst="orthographicFront">
            <a:rot lat="0" lon="0" rev="0"/>
          </a:camera>
          <a:lightRig rig="glow" dir="t">
            <a:rot lat="0" lon="0" rev="14100000"/>
          </a:lightRig>
        </a:scene3d>
        <a:sp3d prstMaterial="softEdge">
          <a:bevelT w="127000" prst="artDeco"/>
        </a:sp3d>
      </dgm:spPr>
      <dgm:t>
        <a:bodyPr/>
        <a:lstStyle/>
        <a:p>
          <a:r>
            <a:rPr lang="es-ES" dirty="0"/>
            <a:t>Rendimiento, seguridad, problemas de salud.</a:t>
          </a:r>
          <a:endParaRPr lang="en-US" dirty="0"/>
        </a:p>
      </dgm:t>
    </dgm:pt>
    <dgm:pt modelId="{AD9681D6-1E23-4255-B003-4BB4AE6D693C}" type="parTrans" cxnId="{18FA54CF-C460-4FC4-ACEE-7317D36AFB3E}">
      <dgm:prSet/>
      <dgm:spPr/>
      <dgm:t>
        <a:bodyPr/>
        <a:lstStyle/>
        <a:p>
          <a:endParaRPr lang="en-US"/>
        </a:p>
      </dgm:t>
    </dgm:pt>
    <dgm:pt modelId="{9E7FE8B6-1972-4679-B127-AC0277BF296A}" type="sibTrans" cxnId="{18FA54CF-C460-4FC4-ACEE-7317D36AFB3E}">
      <dgm:prSet/>
      <dgm:spPr/>
      <dgm:t>
        <a:bodyPr/>
        <a:lstStyle/>
        <a:p>
          <a:endParaRPr lang="en-US"/>
        </a:p>
      </dgm:t>
    </dgm:pt>
    <dgm:pt modelId="{5C3DD008-7789-49FA-9409-899F331BC885}">
      <dgm:prSet phldrT="[Text]"/>
      <dgm:spPr>
        <a:ln>
          <a:noFill/>
        </a:ln>
        <a:effectLst/>
        <a:scene3d>
          <a:camera prst="orthographicFront">
            <a:rot lat="0" lon="0" rev="0"/>
          </a:camera>
          <a:lightRig rig="glow" dir="t">
            <a:rot lat="0" lon="0" rev="14100000"/>
          </a:lightRig>
        </a:scene3d>
        <a:sp3d prstMaterial="softEdge">
          <a:bevelT w="127000" prst="artDeco"/>
        </a:sp3d>
      </dgm:spPr>
      <dgm:t>
        <a:bodyPr/>
        <a:lstStyle/>
        <a:p>
          <a:r>
            <a:rPr lang="en-US" dirty="0" err="1"/>
            <a:t>Desastres</a:t>
          </a:r>
          <a:r>
            <a:rPr lang="en-US" dirty="0"/>
            <a:t> </a:t>
          </a:r>
          <a:r>
            <a:rPr lang="en-US" dirty="0" err="1"/>
            <a:t>ambientales</a:t>
          </a:r>
          <a:r>
            <a:rPr lang="en-US" dirty="0"/>
            <a:t>, </a:t>
          </a:r>
          <a:r>
            <a:rPr lang="en-US" dirty="0" err="1"/>
            <a:t>choques</a:t>
          </a:r>
          <a:r>
            <a:rPr lang="en-US" dirty="0"/>
            <a:t> </a:t>
          </a:r>
          <a:r>
            <a:rPr lang="en-US" dirty="0" err="1"/>
            <a:t>mortales</a:t>
          </a:r>
          <a:r>
            <a:rPr lang="en-US" dirty="0"/>
            <a:t> y </a:t>
          </a:r>
          <a:r>
            <a:rPr lang="en-US" dirty="0" err="1"/>
            <a:t>explosiones</a:t>
          </a:r>
          <a:r>
            <a:rPr lang="en-US" dirty="0"/>
            <a:t>.</a:t>
          </a:r>
        </a:p>
      </dgm:t>
    </dgm:pt>
    <dgm:pt modelId="{650A3E3B-85B2-4EB7-B0C6-77E27891047F}" type="parTrans" cxnId="{64E42A25-5A6C-4760-8C7B-289AE3D00B83}">
      <dgm:prSet/>
      <dgm:spPr/>
      <dgm:t>
        <a:bodyPr/>
        <a:lstStyle/>
        <a:p>
          <a:endParaRPr lang="en-US"/>
        </a:p>
      </dgm:t>
    </dgm:pt>
    <dgm:pt modelId="{78E5F60B-615E-4F38-B3F0-62CAF8157F34}" type="sibTrans" cxnId="{64E42A25-5A6C-4760-8C7B-289AE3D00B83}">
      <dgm:prSet/>
      <dgm:spPr/>
      <dgm:t>
        <a:bodyPr/>
        <a:lstStyle/>
        <a:p>
          <a:endParaRPr lang="en-US"/>
        </a:p>
      </dgm:t>
    </dgm:pt>
    <dgm:pt modelId="{F639AC9F-B868-4FBD-96B3-C7AEDAAE500E}" type="pres">
      <dgm:prSet presAssocID="{673F87F4-3080-4D34-9DED-73AEE6390583}" presName="CompostProcess" presStyleCnt="0">
        <dgm:presLayoutVars>
          <dgm:dir/>
          <dgm:resizeHandles val="exact"/>
        </dgm:presLayoutVars>
      </dgm:prSet>
      <dgm:spPr/>
    </dgm:pt>
    <dgm:pt modelId="{E71BB725-9F4F-4D7E-A524-924071D55E75}" type="pres">
      <dgm:prSet presAssocID="{673F87F4-3080-4D34-9DED-73AEE6390583}" presName="arrow" presStyleLbl="bgShp" presStyleIdx="0" presStyleCnt="1"/>
      <dgm:spPr>
        <a:ln>
          <a:noFill/>
        </a:ln>
        <a:effectLst/>
        <a:scene3d>
          <a:camera prst="orthographicFront">
            <a:rot lat="0" lon="0" rev="0"/>
          </a:camera>
          <a:lightRig rig="glow" dir="t">
            <a:rot lat="0" lon="0" rev="14100000"/>
          </a:lightRig>
        </a:scene3d>
        <a:sp3d prstMaterial="softEdge">
          <a:bevelT w="127000" prst="artDeco"/>
        </a:sp3d>
      </dgm:spPr>
    </dgm:pt>
    <dgm:pt modelId="{B2CE9B98-F5BD-48FE-ADBA-7E2ACE35FDB1}" type="pres">
      <dgm:prSet presAssocID="{673F87F4-3080-4D34-9DED-73AEE6390583}" presName="linearProcess" presStyleCnt="0"/>
      <dgm:spPr>
        <a:ln>
          <a:noFill/>
        </a:ln>
        <a:effectLst/>
        <a:scene3d>
          <a:camera prst="orthographicFront">
            <a:rot lat="0" lon="0" rev="0"/>
          </a:camera>
          <a:lightRig rig="glow" dir="t">
            <a:rot lat="0" lon="0" rev="14100000"/>
          </a:lightRig>
        </a:scene3d>
        <a:sp3d prstMaterial="softEdge">
          <a:bevelT w="127000" prst="artDeco"/>
        </a:sp3d>
      </dgm:spPr>
    </dgm:pt>
    <dgm:pt modelId="{992E721A-16E1-4860-AFE3-2D5DE2E4310C}" type="pres">
      <dgm:prSet presAssocID="{755B5CC6-B7B7-4E17-890A-6D1CD60358CD}" presName="textNode" presStyleLbl="node1" presStyleIdx="0" presStyleCnt="4" custLinFactX="-37" custLinFactNeighborX="-100000" custLinFactNeighborY="-324">
        <dgm:presLayoutVars>
          <dgm:bulletEnabled val="1"/>
        </dgm:presLayoutVars>
      </dgm:prSet>
      <dgm:spPr/>
      <dgm:t>
        <a:bodyPr/>
        <a:lstStyle/>
        <a:p>
          <a:endParaRPr lang="es-ES"/>
        </a:p>
      </dgm:t>
    </dgm:pt>
    <dgm:pt modelId="{D2C37BB4-A102-466B-989C-54205D7C0EEF}" type="pres">
      <dgm:prSet presAssocID="{45C16212-AAA8-4012-8AC0-95610ED4B756}" presName="sibTrans" presStyleCnt="0"/>
      <dgm:spPr>
        <a:ln>
          <a:noFill/>
        </a:ln>
        <a:effectLst/>
        <a:scene3d>
          <a:camera prst="orthographicFront">
            <a:rot lat="0" lon="0" rev="0"/>
          </a:camera>
          <a:lightRig rig="glow" dir="t">
            <a:rot lat="0" lon="0" rev="14100000"/>
          </a:lightRig>
        </a:scene3d>
        <a:sp3d prstMaterial="softEdge">
          <a:bevelT w="127000" prst="artDeco"/>
        </a:sp3d>
      </dgm:spPr>
    </dgm:pt>
    <dgm:pt modelId="{46733972-6B30-4BE1-ABF3-286B753DD6D5}" type="pres">
      <dgm:prSet presAssocID="{252E65DE-0AD9-43BA-9E74-4BBE1FD24D1E}" presName="textNode" presStyleLbl="node1" presStyleIdx="1" presStyleCnt="4">
        <dgm:presLayoutVars>
          <dgm:bulletEnabled val="1"/>
        </dgm:presLayoutVars>
      </dgm:prSet>
      <dgm:spPr/>
      <dgm:t>
        <a:bodyPr/>
        <a:lstStyle/>
        <a:p>
          <a:endParaRPr lang="es-ES"/>
        </a:p>
      </dgm:t>
    </dgm:pt>
    <dgm:pt modelId="{F630C01D-1134-49FB-9FB0-66EC4E4F2DDE}" type="pres">
      <dgm:prSet presAssocID="{8AB3B4DD-764A-4F06-9EB9-BFF213A43B68}" presName="sibTrans" presStyleCnt="0"/>
      <dgm:spPr>
        <a:ln>
          <a:noFill/>
        </a:ln>
        <a:effectLst/>
        <a:scene3d>
          <a:camera prst="orthographicFront">
            <a:rot lat="0" lon="0" rev="0"/>
          </a:camera>
          <a:lightRig rig="glow" dir="t">
            <a:rot lat="0" lon="0" rev="14100000"/>
          </a:lightRig>
        </a:scene3d>
        <a:sp3d prstMaterial="softEdge">
          <a:bevelT w="127000" prst="artDeco"/>
        </a:sp3d>
      </dgm:spPr>
    </dgm:pt>
    <dgm:pt modelId="{EBB7226F-164A-4541-B55D-CF19273AA711}" type="pres">
      <dgm:prSet presAssocID="{37B52D79-66EE-4EE3-B26C-319949C5CCCA}" presName="textNode" presStyleLbl="node1" presStyleIdx="2" presStyleCnt="4">
        <dgm:presLayoutVars>
          <dgm:bulletEnabled val="1"/>
        </dgm:presLayoutVars>
      </dgm:prSet>
      <dgm:spPr/>
      <dgm:t>
        <a:bodyPr/>
        <a:lstStyle/>
        <a:p>
          <a:endParaRPr lang="es-ES"/>
        </a:p>
      </dgm:t>
    </dgm:pt>
    <dgm:pt modelId="{4F6B306B-03E5-45D6-9A43-B24010932BC7}" type="pres">
      <dgm:prSet presAssocID="{9E7FE8B6-1972-4679-B127-AC0277BF296A}" presName="sibTrans" presStyleCnt="0"/>
      <dgm:spPr>
        <a:ln>
          <a:noFill/>
        </a:ln>
        <a:effectLst/>
        <a:scene3d>
          <a:camera prst="orthographicFront">
            <a:rot lat="0" lon="0" rev="0"/>
          </a:camera>
          <a:lightRig rig="glow" dir="t">
            <a:rot lat="0" lon="0" rev="14100000"/>
          </a:lightRig>
        </a:scene3d>
        <a:sp3d prstMaterial="softEdge">
          <a:bevelT w="127000" prst="artDeco"/>
        </a:sp3d>
      </dgm:spPr>
    </dgm:pt>
    <dgm:pt modelId="{8A56A546-696C-464C-97A1-9BC70CE29E3C}" type="pres">
      <dgm:prSet presAssocID="{5C3DD008-7789-49FA-9409-899F331BC885}" presName="textNode" presStyleLbl="node1" presStyleIdx="3" presStyleCnt="4">
        <dgm:presLayoutVars>
          <dgm:bulletEnabled val="1"/>
        </dgm:presLayoutVars>
      </dgm:prSet>
      <dgm:spPr/>
      <dgm:t>
        <a:bodyPr/>
        <a:lstStyle/>
        <a:p>
          <a:endParaRPr lang="es-ES"/>
        </a:p>
      </dgm:t>
    </dgm:pt>
  </dgm:ptLst>
  <dgm:cxnLst>
    <dgm:cxn modelId="{EB2E5615-4EB5-4D64-99D3-C1D90320FF61}" type="presOf" srcId="{755B5CC6-B7B7-4E17-890A-6D1CD60358CD}" destId="{992E721A-16E1-4860-AFE3-2D5DE2E4310C}" srcOrd="0" destOrd="0" presId="urn:microsoft.com/office/officeart/2005/8/layout/hProcess9"/>
    <dgm:cxn modelId="{2FEB7598-EED4-4F14-8C38-04ACB8FCD295}" type="presOf" srcId="{37B52D79-66EE-4EE3-B26C-319949C5CCCA}" destId="{EBB7226F-164A-4541-B55D-CF19273AA711}" srcOrd="0" destOrd="0" presId="urn:microsoft.com/office/officeart/2005/8/layout/hProcess9"/>
    <dgm:cxn modelId="{221A6550-165E-4E56-A00E-986212038ABC}" srcId="{673F87F4-3080-4D34-9DED-73AEE6390583}" destId="{755B5CC6-B7B7-4E17-890A-6D1CD60358CD}" srcOrd="0" destOrd="0" parTransId="{466C0033-5047-4978-B7EE-5982716E88C2}" sibTransId="{45C16212-AAA8-4012-8AC0-95610ED4B756}"/>
    <dgm:cxn modelId="{64E42A25-5A6C-4760-8C7B-289AE3D00B83}" srcId="{673F87F4-3080-4D34-9DED-73AEE6390583}" destId="{5C3DD008-7789-49FA-9409-899F331BC885}" srcOrd="3" destOrd="0" parTransId="{650A3E3B-85B2-4EB7-B0C6-77E27891047F}" sibTransId="{78E5F60B-615E-4F38-B3F0-62CAF8157F34}"/>
    <dgm:cxn modelId="{56FA9F4C-FCD4-4022-A118-1F4408F4D11C}" type="presOf" srcId="{673F87F4-3080-4D34-9DED-73AEE6390583}" destId="{F639AC9F-B868-4FBD-96B3-C7AEDAAE500E}" srcOrd="0" destOrd="0" presId="urn:microsoft.com/office/officeart/2005/8/layout/hProcess9"/>
    <dgm:cxn modelId="{F0171A66-82F3-4581-BEC0-D895582A591B}" type="presOf" srcId="{252E65DE-0AD9-43BA-9E74-4BBE1FD24D1E}" destId="{46733972-6B30-4BE1-ABF3-286B753DD6D5}" srcOrd="0" destOrd="0" presId="urn:microsoft.com/office/officeart/2005/8/layout/hProcess9"/>
    <dgm:cxn modelId="{18FA54CF-C460-4FC4-ACEE-7317D36AFB3E}" srcId="{673F87F4-3080-4D34-9DED-73AEE6390583}" destId="{37B52D79-66EE-4EE3-B26C-319949C5CCCA}" srcOrd="2" destOrd="0" parTransId="{AD9681D6-1E23-4255-B003-4BB4AE6D693C}" sibTransId="{9E7FE8B6-1972-4679-B127-AC0277BF296A}"/>
    <dgm:cxn modelId="{4E96BB5C-ADDD-4B60-9907-374786CC7F32}" srcId="{673F87F4-3080-4D34-9DED-73AEE6390583}" destId="{252E65DE-0AD9-43BA-9E74-4BBE1FD24D1E}" srcOrd="1" destOrd="0" parTransId="{BEB772EF-AB1B-4E42-B439-0635CCE22A5E}" sibTransId="{8AB3B4DD-764A-4F06-9EB9-BFF213A43B68}"/>
    <dgm:cxn modelId="{423561A4-60EC-4928-A4E2-C6A3641A5249}" type="presOf" srcId="{5C3DD008-7789-49FA-9409-899F331BC885}" destId="{8A56A546-696C-464C-97A1-9BC70CE29E3C}" srcOrd="0" destOrd="0" presId="urn:microsoft.com/office/officeart/2005/8/layout/hProcess9"/>
    <dgm:cxn modelId="{4C0479D3-2B5E-43D4-8D53-0E1BC1FBFF18}" type="presParOf" srcId="{F639AC9F-B868-4FBD-96B3-C7AEDAAE500E}" destId="{E71BB725-9F4F-4D7E-A524-924071D55E75}" srcOrd="0" destOrd="0" presId="urn:microsoft.com/office/officeart/2005/8/layout/hProcess9"/>
    <dgm:cxn modelId="{6926F0BC-1680-4A62-B5E5-0D054DAE7FB8}" type="presParOf" srcId="{F639AC9F-B868-4FBD-96B3-C7AEDAAE500E}" destId="{B2CE9B98-F5BD-48FE-ADBA-7E2ACE35FDB1}" srcOrd="1" destOrd="0" presId="urn:microsoft.com/office/officeart/2005/8/layout/hProcess9"/>
    <dgm:cxn modelId="{3238CA46-7619-4C82-9FC4-A17EA4AB3E81}" type="presParOf" srcId="{B2CE9B98-F5BD-48FE-ADBA-7E2ACE35FDB1}" destId="{992E721A-16E1-4860-AFE3-2D5DE2E4310C}" srcOrd="0" destOrd="0" presId="urn:microsoft.com/office/officeart/2005/8/layout/hProcess9"/>
    <dgm:cxn modelId="{E3DDFA64-6F6D-4438-9572-779C7873AC0D}" type="presParOf" srcId="{B2CE9B98-F5BD-48FE-ADBA-7E2ACE35FDB1}" destId="{D2C37BB4-A102-466B-989C-54205D7C0EEF}" srcOrd="1" destOrd="0" presId="urn:microsoft.com/office/officeart/2005/8/layout/hProcess9"/>
    <dgm:cxn modelId="{DCAF306D-EBB5-4590-A691-A84A8A341268}" type="presParOf" srcId="{B2CE9B98-F5BD-48FE-ADBA-7E2ACE35FDB1}" destId="{46733972-6B30-4BE1-ABF3-286B753DD6D5}" srcOrd="2" destOrd="0" presId="urn:microsoft.com/office/officeart/2005/8/layout/hProcess9"/>
    <dgm:cxn modelId="{12029A65-3788-48A9-A4D6-992B17935E3D}" type="presParOf" srcId="{B2CE9B98-F5BD-48FE-ADBA-7E2ACE35FDB1}" destId="{F630C01D-1134-49FB-9FB0-66EC4E4F2DDE}" srcOrd="3" destOrd="0" presId="urn:microsoft.com/office/officeart/2005/8/layout/hProcess9"/>
    <dgm:cxn modelId="{983EDCD9-BDF5-4837-B9C0-26280183D3E6}" type="presParOf" srcId="{B2CE9B98-F5BD-48FE-ADBA-7E2ACE35FDB1}" destId="{EBB7226F-164A-4541-B55D-CF19273AA711}" srcOrd="4" destOrd="0" presId="urn:microsoft.com/office/officeart/2005/8/layout/hProcess9"/>
    <dgm:cxn modelId="{97CF0E3A-2347-4091-8C88-22CEF21852E9}" type="presParOf" srcId="{B2CE9B98-F5BD-48FE-ADBA-7E2ACE35FDB1}" destId="{4F6B306B-03E5-45D6-9A43-B24010932BC7}" srcOrd="5" destOrd="0" presId="urn:microsoft.com/office/officeart/2005/8/layout/hProcess9"/>
    <dgm:cxn modelId="{D6C0C86D-986D-444C-8A2E-CAB313C9EA98}" type="presParOf" srcId="{B2CE9B98-F5BD-48FE-ADBA-7E2ACE35FDB1}" destId="{8A56A546-696C-464C-97A1-9BC70CE29E3C}" srcOrd="6" destOrd="0" presId="urn:microsoft.com/office/officeart/2005/8/layout/hProcess9"/>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CDA763A-A959-49B0-8A32-EF0F2ABCE9BF}" type="doc">
      <dgm:prSet loTypeId="urn:microsoft.com/office/officeart/2005/8/layout/arrow4" loCatId="relationship" qsTypeId="urn:microsoft.com/office/officeart/2005/8/quickstyle/simple1" qsCatId="simple" csTypeId="urn:microsoft.com/office/officeart/2005/8/colors/accent0_3" csCatId="mainScheme" phldr="1"/>
      <dgm:spPr>
        <a:scene3d>
          <a:camera prst="orthographicFront">
            <a:rot lat="0" lon="0" rev="0"/>
          </a:camera>
          <a:lightRig rig="balanced" dir="t">
            <a:rot lat="0" lon="0" rev="8700000"/>
          </a:lightRig>
        </a:scene3d>
      </dgm:spPr>
      <dgm:t>
        <a:bodyPr/>
        <a:lstStyle/>
        <a:p>
          <a:endParaRPr lang="en-US"/>
        </a:p>
      </dgm:t>
    </dgm:pt>
    <dgm:pt modelId="{8D7F5409-C7D2-4676-842D-CFA641B6ED3C}">
      <dgm:prSet phldrT="[Tex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ES" dirty="0"/>
            <a:t>El riesgo de errores aumenta a medida que...</a:t>
          </a:r>
          <a:endParaRPr lang="en-US" dirty="0"/>
        </a:p>
      </dgm:t>
    </dgm:pt>
    <dgm:pt modelId="{3CFAF6B1-191E-4AE2-AF92-0982786519E2}" type="parTrans" cxnId="{18256635-6799-4834-B9D3-00DCDEE68099}">
      <dgm:prSet/>
      <dgm:spPr/>
      <dgm:t>
        <a:bodyPr/>
        <a:lstStyle/>
        <a:p>
          <a:endParaRPr lang="en-US"/>
        </a:p>
      </dgm:t>
    </dgm:pt>
    <dgm:pt modelId="{A074658D-BA16-46ED-8BFE-BC846AA4E04A}" type="sibTrans" cxnId="{18256635-6799-4834-B9D3-00DCDEE68099}">
      <dgm:prSet/>
      <dgm:spPr/>
      <dgm:t>
        <a:bodyPr/>
        <a:lstStyle/>
        <a:p>
          <a:endParaRPr lang="en-US"/>
        </a:p>
      </dgm:t>
    </dgm:pt>
    <dgm:pt modelId="{28F41757-D85F-497F-84A6-0C91760A88C7}">
      <dgm:prSet phldrT="[Text]"/>
      <dgm:spPr>
        <a:ln>
          <a:noFill/>
        </a:ln>
        <a:effectLst>
          <a:outerShdw blurRad="149987" dist="250190" dir="8460000" algn="ctr">
            <a:srgbClr val="000000">
              <a:alpha val="28000"/>
            </a:srgbClr>
          </a:outerShdw>
        </a:effectLst>
        <a:sp3d prstMaterial="metal">
          <a:bevelT w="88900" h="88900"/>
        </a:sp3d>
      </dgm:spPr>
      <dgm:t>
        <a:bodyPr/>
        <a:lstStyle/>
        <a:p>
          <a:r>
            <a:rPr lang="es-ES" dirty="0"/>
            <a:t>La cantidad de sueño disminuye</a:t>
          </a:r>
          <a:endParaRPr lang="en-US" dirty="0"/>
        </a:p>
      </dgm:t>
    </dgm:pt>
    <dgm:pt modelId="{A675B87E-8832-4B2A-B79F-7256FE8B40D8}" type="parTrans" cxnId="{DF5FEB49-7726-42E6-8A3F-D7544EBF874D}">
      <dgm:prSet/>
      <dgm:spPr/>
      <dgm:t>
        <a:bodyPr/>
        <a:lstStyle/>
        <a:p>
          <a:endParaRPr lang="en-US"/>
        </a:p>
      </dgm:t>
    </dgm:pt>
    <dgm:pt modelId="{E54C3BD7-AF3F-4E26-9974-E2FE3FBD88C6}" type="sibTrans" cxnId="{DF5FEB49-7726-42E6-8A3F-D7544EBF874D}">
      <dgm:prSet/>
      <dgm:spPr/>
      <dgm:t>
        <a:bodyPr/>
        <a:lstStyle/>
        <a:p>
          <a:endParaRPr lang="en-US"/>
        </a:p>
      </dgm:t>
    </dgm:pt>
    <dgm:pt modelId="{34374996-D8E0-4070-8D87-B7E471A19C24}" type="pres">
      <dgm:prSet presAssocID="{DCDA763A-A959-49B0-8A32-EF0F2ABCE9BF}" presName="compositeShape" presStyleCnt="0">
        <dgm:presLayoutVars>
          <dgm:chMax val="2"/>
          <dgm:dir/>
          <dgm:resizeHandles val="exact"/>
        </dgm:presLayoutVars>
      </dgm:prSet>
      <dgm:spPr/>
      <dgm:t>
        <a:bodyPr/>
        <a:lstStyle/>
        <a:p>
          <a:endParaRPr lang="es-ES"/>
        </a:p>
      </dgm:t>
    </dgm:pt>
    <dgm:pt modelId="{3513F988-5034-4E09-B969-21E9D9153D8E}" type="pres">
      <dgm:prSet presAssocID="{8D7F5409-C7D2-4676-842D-CFA641B6ED3C}" presName="upArrow" presStyleLbl="node1" presStyleIdx="0" presStyleCnt="2" custAng="0" custScaleY="150880" custLinFactNeighborX="-13641" custLinFactNeighborY="12982"/>
      <dgm:spPr>
        <a:solidFill>
          <a:srgbClr val="FF0000"/>
        </a:solidFill>
        <a:ln>
          <a:noFill/>
        </a:ln>
        <a:effectLst>
          <a:outerShdw blurRad="149987" dist="250190" dir="8460000" algn="ctr">
            <a:srgbClr val="000000">
              <a:alpha val="28000"/>
            </a:srgbClr>
          </a:outerShdw>
        </a:effectLst>
        <a:sp3d prstMaterial="metal">
          <a:bevelT w="88900" h="88900"/>
        </a:sp3d>
      </dgm:spPr>
    </dgm:pt>
    <dgm:pt modelId="{71F3A01E-342C-4F0A-8B92-2A510022B045}" type="pres">
      <dgm:prSet presAssocID="{8D7F5409-C7D2-4676-842D-CFA641B6ED3C}" presName="upArrowText" presStyleLbl="revTx" presStyleIdx="0" presStyleCnt="2">
        <dgm:presLayoutVars>
          <dgm:chMax val="0"/>
          <dgm:bulletEnabled val="1"/>
        </dgm:presLayoutVars>
      </dgm:prSet>
      <dgm:spPr/>
      <dgm:t>
        <a:bodyPr/>
        <a:lstStyle/>
        <a:p>
          <a:endParaRPr lang="es-ES"/>
        </a:p>
      </dgm:t>
    </dgm:pt>
    <dgm:pt modelId="{EF8D4B7F-D2AD-4547-B466-6B95FF5AD23F}" type="pres">
      <dgm:prSet presAssocID="{28F41757-D85F-497F-84A6-0C91760A88C7}" presName="downArrow" presStyleLbl="node1" presStyleIdx="1" presStyleCnt="2" custAng="0" custScaleY="155790" custLinFactNeighborX="9686" custLinFactNeighborY="24778"/>
      <dgm:spPr>
        <a:solidFill>
          <a:srgbClr val="C00000"/>
        </a:solidFill>
        <a:ln>
          <a:noFill/>
        </a:ln>
        <a:effectLst>
          <a:outerShdw blurRad="149987" dist="250190" dir="8460000" algn="ctr">
            <a:srgbClr val="000000">
              <a:alpha val="28000"/>
            </a:srgbClr>
          </a:outerShdw>
        </a:effectLst>
        <a:sp3d prstMaterial="metal">
          <a:bevelT w="88900" h="88900"/>
        </a:sp3d>
      </dgm:spPr>
    </dgm:pt>
    <dgm:pt modelId="{5DAADCC0-0720-4735-8827-FC27260C6F0B}" type="pres">
      <dgm:prSet presAssocID="{28F41757-D85F-497F-84A6-0C91760A88C7}" presName="downArrowText" presStyleLbl="revTx" presStyleIdx="1" presStyleCnt="2">
        <dgm:presLayoutVars>
          <dgm:chMax val="0"/>
          <dgm:bulletEnabled val="1"/>
        </dgm:presLayoutVars>
      </dgm:prSet>
      <dgm:spPr/>
      <dgm:t>
        <a:bodyPr/>
        <a:lstStyle/>
        <a:p>
          <a:endParaRPr lang="es-ES"/>
        </a:p>
      </dgm:t>
    </dgm:pt>
  </dgm:ptLst>
  <dgm:cxnLst>
    <dgm:cxn modelId="{EC4C2E87-4A6D-4948-902F-60742E58B7E8}" type="presOf" srcId="{8D7F5409-C7D2-4676-842D-CFA641B6ED3C}" destId="{71F3A01E-342C-4F0A-8B92-2A510022B045}" srcOrd="0" destOrd="0" presId="urn:microsoft.com/office/officeart/2005/8/layout/arrow4"/>
    <dgm:cxn modelId="{F5D47695-54BC-4573-90E6-40D798CC139B}" type="presOf" srcId="{DCDA763A-A959-49B0-8A32-EF0F2ABCE9BF}" destId="{34374996-D8E0-4070-8D87-B7E471A19C24}" srcOrd="0" destOrd="0" presId="urn:microsoft.com/office/officeart/2005/8/layout/arrow4"/>
    <dgm:cxn modelId="{842DBA3B-3B2F-4EE5-987B-6E4AF2380471}" type="presOf" srcId="{28F41757-D85F-497F-84A6-0C91760A88C7}" destId="{5DAADCC0-0720-4735-8827-FC27260C6F0B}" srcOrd="0" destOrd="0" presId="urn:microsoft.com/office/officeart/2005/8/layout/arrow4"/>
    <dgm:cxn modelId="{DF5FEB49-7726-42E6-8A3F-D7544EBF874D}" srcId="{DCDA763A-A959-49B0-8A32-EF0F2ABCE9BF}" destId="{28F41757-D85F-497F-84A6-0C91760A88C7}" srcOrd="1" destOrd="0" parTransId="{A675B87E-8832-4B2A-B79F-7256FE8B40D8}" sibTransId="{E54C3BD7-AF3F-4E26-9974-E2FE3FBD88C6}"/>
    <dgm:cxn modelId="{18256635-6799-4834-B9D3-00DCDEE68099}" srcId="{DCDA763A-A959-49B0-8A32-EF0F2ABCE9BF}" destId="{8D7F5409-C7D2-4676-842D-CFA641B6ED3C}" srcOrd="0" destOrd="0" parTransId="{3CFAF6B1-191E-4AE2-AF92-0982786519E2}" sibTransId="{A074658D-BA16-46ED-8BFE-BC846AA4E04A}"/>
    <dgm:cxn modelId="{37E1A1CF-5796-4BF7-BA57-16A51B52FFFA}" type="presParOf" srcId="{34374996-D8E0-4070-8D87-B7E471A19C24}" destId="{3513F988-5034-4E09-B969-21E9D9153D8E}" srcOrd="0" destOrd="0" presId="urn:microsoft.com/office/officeart/2005/8/layout/arrow4"/>
    <dgm:cxn modelId="{8AE0E18A-D774-49F2-96C1-85FCDDD2B445}" type="presParOf" srcId="{34374996-D8E0-4070-8D87-B7E471A19C24}" destId="{71F3A01E-342C-4F0A-8B92-2A510022B045}" srcOrd="1" destOrd="0" presId="urn:microsoft.com/office/officeart/2005/8/layout/arrow4"/>
    <dgm:cxn modelId="{548E8A4C-0F97-4E16-A20D-83624F7AD217}" type="presParOf" srcId="{34374996-D8E0-4070-8D87-B7E471A19C24}" destId="{EF8D4B7F-D2AD-4547-B466-6B95FF5AD23F}" srcOrd="2" destOrd="0" presId="urn:microsoft.com/office/officeart/2005/8/layout/arrow4"/>
    <dgm:cxn modelId="{DD011F8F-EA80-4727-8FB6-3D0BD1D0C669}" type="presParOf" srcId="{34374996-D8E0-4070-8D87-B7E471A19C24}" destId="{5DAADCC0-0720-4735-8827-FC27260C6F0B}" srcOrd="3" destOrd="0" presId="urn:microsoft.com/office/officeart/2005/8/layout/arrow4"/>
  </dgm:cxnLst>
  <dgm:bg>
    <a:solidFill>
      <a:schemeClr val="accent2">
        <a:lumMod val="20000"/>
        <a:lumOff val="80000"/>
      </a:schemeClr>
    </a:solidFill>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48B50E3-57EA-403D-924A-13B9FCB99758}" type="doc">
      <dgm:prSet loTypeId="urn:microsoft.com/office/officeart/2005/8/layout/list1" loCatId="list" qsTypeId="urn:microsoft.com/office/officeart/2005/8/quickstyle/simple1" qsCatId="simple" csTypeId="urn:microsoft.com/office/officeart/2005/8/colors/colorful1" csCatId="colorful" phldr="1"/>
      <dgm:spPr>
        <a:scene3d>
          <a:camera prst="orthographicFront">
            <a:rot lat="0" lon="0" rev="0"/>
          </a:camera>
          <a:lightRig rig="glow" dir="t">
            <a:rot lat="0" lon="0" rev="14100000"/>
          </a:lightRig>
        </a:scene3d>
      </dgm:spPr>
      <dgm:t>
        <a:bodyPr/>
        <a:lstStyle/>
        <a:p>
          <a:endParaRPr lang="en-US"/>
        </a:p>
      </dgm:t>
    </dgm:pt>
    <dgm:pt modelId="{8DEE0FDA-8C6A-48D9-BA95-1A7C37F0BA5B}">
      <dgm:prSet phldrT="[Text]" custT="1"/>
      <dgm:spPr>
        <a:ln>
          <a:noFill/>
        </a:ln>
        <a:effectLst/>
        <a:scene3d>
          <a:camera prst="orthographicFront">
            <a:rot lat="0" lon="0" rev="0"/>
          </a:camera>
          <a:lightRig rig="glow" dir="t">
            <a:rot lat="0" lon="0" rev="14100000"/>
          </a:lightRig>
        </a:scene3d>
        <a:sp3d prstMaterial="softEdge">
          <a:bevelT w="127000" prst="artDeco"/>
        </a:sp3d>
      </dgm:spPr>
      <dgm:t>
        <a:bodyPr/>
        <a:lstStyle/>
        <a:p>
          <a:r>
            <a:rPr lang="es-ES" sz="3200" dirty="0"/>
            <a:t>Es más difícil tomar decisiones y hacer una planificación compleja </a:t>
          </a:r>
          <a:endParaRPr lang="en-US" sz="3200" dirty="0"/>
        </a:p>
      </dgm:t>
    </dgm:pt>
    <dgm:pt modelId="{BF66F034-93D7-4959-8A57-414634D6A084}" type="parTrans" cxnId="{AE9FBCD2-5821-43C4-B990-DE0E66A4ACB4}">
      <dgm:prSet/>
      <dgm:spPr/>
      <dgm:t>
        <a:bodyPr/>
        <a:lstStyle/>
        <a:p>
          <a:endParaRPr lang="en-US" sz="1800"/>
        </a:p>
      </dgm:t>
    </dgm:pt>
    <dgm:pt modelId="{E8768BE5-5687-437B-B77D-7CC5A7CE4C17}" type="sibTrans" cxnId="{AE9FBCD2-5821-43C4-B990-DE0E66A4ACB4}">
      <dgm:prSet/>
      <dgm:spPr/>
      <dgm:t>
        <a:bodyPr/>
        <a:lstStyle/>
        <a:p>
          <a:endParaRPr lang="en-US" sz="1800"/>
        </a:p>
      </dgm:t>
    </dgm:pt>
    <dgm:pt modelId="{A11F6F9D-7E4D-4419-87BC-D5F08BD51BDD}">
      <dgm:prSet phldrT="[Text]" custT="1"/>
      <dgm:spPr>
        <a:ln>
          <a:noFill/>
        </a:ln>
        <a:effectLst/>
        <a:scene3d>
          <a:camera prst="orthographicFront">
            <a:rot lat="0" lon="0" rev="0"/>
          </a:camera>
          <a:lightRig rig="glow" dir="t">
            <a:rot lat="0" lon="0" rev="14100000"/>
          </a:lightRig>
        </a:scene3d>
        <a:sp3d prstMaterial="softEdge">
          <a:bevelT w="127000" prst="artDeco"/>
        </a:sp3d>
      </dgm:spPr>
      <dgm:t>
        <a:bodyPr/>
        <a:lstStyle/>
        <a:p>
          <a:r>
            <a:rPr lang="es-ES" sz="3200" dirty="0"/>
            <a:t>La comunicación y el recuerdo sufren</a:t>
          </a:r>
          <a:endParaRPr lang="en-US" sz="3200" dirty="0"/>
        </a:p>
      </dgm:t>
    </dgm:pt>
    <dgm:pt modelId="{17259C21-E676-490B-8988-04B42CE12C24}" type="parTrans" cxnId="{08F070E3-E84F-41DA-B4FC-58775CD74BED}">
      <dgm:prSet/>
      <dgm:spPr/>
      <dgm:t>
        <a:bodyPr/>
        <a:lstStyle/>
        <a:p>
          <a:endParaRPr lang="en-US" sz="1800"/>
        </a:p>
      </dgm:t>
    </dgm:pt>
    <dgm:pt modelId="{5B776103-5505-47CE-BB83-9C488156E1C9}" type="sibTrans" cxnId="{08F070E3-E84F-41DA-B4FC-58775CD74BED}">
      <dgm:prSet/>
      <dgm:spPr/>
      <dgm:t>
        <a:bodyPr/>
        <a:lstStyle/>
        <a:p>
          <a:endParaRPr lang="en-US" sz="1800"/>
        </a:p>
      </dgm:t>
    </dgm:pt>
    <dgm:pt modelId="{934D53BF-5030-46FA-B615-744EFDD3021F}">
      <dgm:prSet phldrT="[Text]" custT="1"/>
      <dgm:spPr>
        <a:ln>
          <a:noFill/>
        </a:ln>
        <a:effectLst/>
        <a:scene3d>
          <a:camera prst="orthographicFront">
            <a:rot lat="0" lon="0" rev="0"/>
          </a:camera>
          <a:lightRig rig="glow" dir="t">
            <a:rot lat="0" lon="0" rev="14100000"/>
          </a:lightRig>
        </a:scene3d>
        <a:sp3d prstMaterial="softEdge">
          <a:bevelT w="127000" prst="artDeco"/>
        </a:sp3d>
      </dgm:spPr>
      <dgm:t>
        <a:bodyPr/>
        <a:lstStyle/>
        <a:p>
          <a:r>
            <a:rPr lang="es-ES" sz="3200" dirty="0"/>
            <a:t>La capacidad de recordar direcciones y detalles se ven afectadas</a:t>
          </a:r>
          <a:endParaRPr lang="en-US" sz="3200" dirty="0"/>
        </a:p>
      </dgm:t>
    </dgm:pt>
    <dgm:pt modelId="{354184D2-45AE-47CC-8F5A-C82CAB6ADCBD}" type="parTrans" cxnId="{A83C80C6-CE22-4708-B972-8EF006F0BF3A}">
      <dgm:prSet/>
      <dgm:spPr/>
      <dgm:t>
        <a:bodyPr/>
        <a:lstStyle/>
        <a:p>
          <a:endParaRPr lang="en-US" sz="1800"/>
        </a:p>
      </dgm:t>
    </dgm:pt>
    <dgm:pt modelId="{0857BBE6-3DDC-4C64-BBD6-5914F16D2A06}" type="sibTrans" cxnId="{A83C80C6-CE22-4708-B972-8EF006F0BF3A}">
      <dgm:prSet/>
      <dgm:spPr/>
      <dgm:t>
        <a:bodyPr/>
        <a:lstStyle/>
        <a:p>
          <a:endParaRPr lang="en-US" sz="1800"/>
        </a:p>
      </dgm:t>
    </dgm:pt>
    <dgm:pt modelId="{CFDD0773-478A-4511-8AB7-DE638B6FA863}" type="pres">
      <dgm:prSet presAssocID="{848B50E3-57EA-403D-924A-13B9FCB99758}" presName="linear" presStyleCnt="0">
        <dgm:presLayoutVars>
          <dgm:dir/>
          <dgm:animLvl val="lvl"/>
          <dgm:resizeHandles val="exact"/>
        </dgm:presLayoutVars>
      </dgm:prSet>
      <dgm:spPr/>
      <dgm:t>
        <a:bodyPr/>
        <a:lstStyle/>
        <a:p>
          <a:endParaRPr lang="es-ES"/>
        </a:p>
      </dgm:t>
    </dgm:pt>
    <dgm:pt modelId="{87D73528-CA38-4B0D-9E93-2DBE8AA64689}" type="pres">
      <dgm:prSet presAssocID="{8DEE0FDA-8C6A-48D9-BA95-1A7C37F0BA5B}" presName="parentLin" presStyleCnt="0"/>
      <dgm:spPr>
        <a:ln>
          <a:noFill/>
        </a:ln>
        <a:effectLst/>
        <a:scene3d>
          <a:camera prst="orthographicFront">
            <a:rot lat="0" lon="0" rev="0"/>
          </a:camera>
          <a:lightRig rig="glow" dir="t">
            <a:rot lat="0" lon="0" rev="14100000"/>
          </a:lightRig>
        </a:scene3d>
        <a:sp3d prstMaterial="softEdge">
          <a:bevelT w="127000" prst="artDeco"/>
        </a:sp3d>
      </dgm:spPr>
    </dgm:pt>
    <dgm:pt modelId="{4F61A196-E420-4A58-9F90-CE2CA343C9DE}" type="pres">
      <dgm:prSet presAssocID="{8DEE0FDA-8C6A-48D9-BA95-1A7C37F0BA5B}" presName="parentLeftMargin" presStyleLbl="node1" presStyleIdx="0" presStyleCnt="3"/>
      <dgm:spPr/>
      <dgm:t>
        <a:bodyPr/>
        <a:lstStyle/>
        <a:p>
          <a:endParaRPr lang="es-ES"/>
        </a:p>
      </dgm:t>
    </dgm:pt>
    <dgm:pt modelId="{0078B96A-9DB3-4CF0-81CD-FAA965DAB01E}" type="pres">
      <dgm:prSet presAssocID="{8DEE0FDA-8C6A-48D9-BA95-1A7C37F0BA5B}" presName="parentText" presStyleLbl="node1" presStyleIdx="0" presStyleCnt="3" custScaleX="122919">
        <dgm:presLayoutVars>
          <dgm:chMax val="0"/>
          <dgm:bulletEnabled val="1"/>
        </dgm:presLayoutVars>
      </dgm:prSet>
      <dgm:spPr/>
      <dgm:t>
        <a:bodyPr/>
        <a:lstStyle/>
        <a:p>
          <a:endParaRPr lang="es-ES"/>
        </a:p>
      </dgm:t>
    </dgm:pt>
    <dgm:pt modelId="{976C85CC-7CC1-4D7D-9AE8-16B923A5DAC7}" type="pres">
      <dgm:prSet presAssocID="{8DEE0FDA-8C6A-48D9-BA95-1A7C37F0BA5B}" presName="negativeSpace" presStyleCnt="0"/>
      <dgm:spPr>
        <a:ln>
          <a:noFill/>
        </a:ln>
        <a:effectLst/>
        <a:scene3d>
          <a:camera prst="orthographicFront">
            <a:rot lat="0" lon="0" rev="0"/>
          </a:camera>
          <a:lightRig rig="glow" dir="t">
            <a:rot lat="0" lon="0" rev="14100000"/>
          </a:lightRig>
        </a:scene3d>
        <a:sp3d prstMaterial="softEdge">
          <a:bevelT w="127000" prst="artDeco"/>
        </a:sp3d>
      </dgm:spPr>
    </dgm:pt>
    <dgm:pt modelId="{148D9FDB-FE0A-43E3-AD5D-D967A83A4193}" type="pres">
      <dgm:prSet presAssocID="{8DEE0FDA-8C6A-48D9-BA95-1A7C37F0BA5B}" presName="childText" presStyleLbl="conFgAcc1" presStyleIdx="0" presStyleCnt="3">
        <dgm:presLayoutVars>
          <dgm:bulletEnabled val="1"/>
        </dgm:presLayoutVars>
      </dgm:prSet>
      <dgm:spPr>
        <a:ln>
          <a:noFill/>
        </a:ln>
        <a:effectLst/>
        <a:scene3d>
          <a:camera prst="orthographicFront">
            <a:rot lat="0" lon="0" rev="0"/>
          </a:camera>
          <a:lightRig rig="glow" dir="t">
            <a:rot lat="0" lon="0" rev="14100000"/>
          </a:lightRig>
        </a:scene3d>
        <a:sp3d prstMaterial="softEdge">
          <a:bevelT w="127000" prst="artDeco"/>
        </a:sp3d>
      </dgm:spPr>
    </dgm:pt>
    <dgm:pt modelId="{B06B6823-C165-4C6C-854A-F914FC2D9D0E}" type="pres">
      <dgm:prSet presAssocID="{E8768BE5-5687-437B-B77D-7CC5A7CE4C17}" presName="spaceBetweenRectangles" presStyleCnt="0"/>
      <dgm:spPr>
        <a:ln>
          <a:noFill/>
        </a:ln>
        <a:effectLst/>
        <a:scene3d>
          <a:camera prst="orthographicFront">
            <a:rot lat="0" lon="0" rev="0"/>
          </a:camera>
          <a:lightRig rig="glow" dir="t">
            <a:rot lat="0" lon="0" rev="14100000"/>
          </a:lightRig>
        </a:scene3d>
        <a:sp3d prstMaterial="softEdge">
          <a:bevelT w="127000" prst="artDeco"/>
        </a:sp3d>
      </dgm:spPr>
    </dgm:pt>
    <dgm:pt modelId="{1F9B0875-C70D-4426-8405-A138AB90325F}" type="pres">
      <dgm:prSet presAssocID="{A11F6F9D-7E4D-4419-87BC-D5F08BD51BDD}" presName="parentLin" presStyleCnt="0"/>
      <dgm:spPr>
        <a:ln>
          <a:noFill/>
        </a:ln>
        <a:effectLst/>
        <a:scene3d>
          <a:camera prst="orthographicFront">
            <a:rot lat="0" lon="0" rev="0"/>
          </a:camera>
          <a:lightRig rig="glow" dir="t">
            <a:rot lat="0" lon="0" rev="14100000"/>
          </a:lightRig>
        </a:scene3d>
        <a:sp3d prstMaterial="softEdge">
          <a:bevelT w="127000" prst="artDeco"/>
        </a:sp3d>
      </dgm:spPr>
    </dgm:pt>
    <dgm:pt modelId="{E8AA70C4-3A62-4CEC-95E9-4B068406AD46}" type="pres">
      <dgm:prSet presAssocID="{A11F6F9D-7E4D-4419-87BC-D5F08BD51BDD}" presName="parentLeftMargin" presStyleLbl="node1" presStyleIdx="0" presStyleCnt="3"/>
      <dgm:spPr/>
      <dgm:t>
        <a:bodyPr/>
        <a:lstStyle/>
        <a:p>
          <a:endParaRPr lang="es-ES"/>
        </a:p>
      </dgm:t>
    </dgm:pt>
    <dgm:pt modelId="{14E2FD28-CD26-47AD-A514-D085216A7F60}" type="pres">
      <dgm:prSet presAssocID="{A11F6F9D-7E4D-4419-87BC-D5F08BD51BDD}" presName="parentText" presStyleLbl="node1" presStyleIdx="1" presStyleCnt="3" custScaleX="122535">
        <dgm:presLayoutVars>
          <dgm:chMax val="0"/>
          <dgm:bulletEnabled val="1"/>
        </dgm:presLayoutVars>
      </dgm:prSet>
      <dgm:spPr/>
      <dgm:t>
        <a:bodyPr/>
        <a:lstStyle/>
        <a:p>
          <a:endParaRPr lang="es-ES"/>
        </a:p>
      </dgm:t>
    </dgm:pt>
    <dgm:pt modelId="{6B926724-BA56-437B-8E12-D091FFD5E7BB}" type="pres">
      <dgm:prSet presAssocID="{A11F6F9D-7E4D-4419-87BC-D5F08BD51BDD}" presName="negativeSpace" presStyleCnt="0"/>
      <dgm:spPr>
        <a:ln>
          <a:noFill/>
        </a:ln>
        <a:effectLst/>
        <a:scene3d>
          <a:camera prst="orthographicFront">
            <a:rot lat="0" lon="0" rev="0"/>
          </a:camera>
          <a:lightRig rig="glow" dir="t">
            <a:rot lat="0" lon="0" rev="14100000"/>
          </a:lightRig>
        </a:scene3d>
        <a:sp3d prstMaterial="softEdge">
          <a:bevelT w="127000" prst="artDeco"/>
        </a:sp3d>
      </dgm:spPr>
    </dgm:pt>
    <dgm:pt modelId="{8F73B173-05D0-405F-8921-7E0774FEF2BE}" type="pres">
      <dgm:prSet presAssocID="{A11F6F9D-7E4D-4419-87BC-D5F08BD51BDD}" presName="childText" presStyleLbl="conFgAcc1" presStyleIdx="1" presStyleCnt="3">
        <dgm:presLayoutVars>
          <dgm:bulletEnabled val="1"/>
        </dgm:presLayoutVars>
      </dgm:prSet>
      <dgm:spPr>
        <a:ln>
          <a:noFill/>
        </a:ln>
        <a:effectLst/>
        <a:scene3d>
          <a:camera prst="orthographicFront">
            <a:rot lat="0" lon="0" rev="0"/>
          </a:camera>
          <a:lightRig rig="glow" dir="t">
            <a:rot lat="0" lon="0" rev="14100000"/>
          </a:lightRig>
        </a:scene3d>
        <a:sp3d prstMaterial="softEdge">
          <a:bevelT w="127000" prst="artDeco"/>
        </a:sp3d>
      </dgm:spPr>
    </dgm:pt>
    <dgm:pt modelId="{EB9899F4-67E7-4951-896D-23039A740E3A}" type="pres">
      <dgm:prSet presAssocID="{5B776103-5505-47CE-BB83-9C488156E1C9}" presName="spaceBetweenRectangles" presStyleCnt="0"/>
      <dgm:spPr>
        <a:ln>
          <a:noFill/>
        </a:ln>
        <a:effectLst/>
        <a:scene3d>
          <a:camera prst="orthographicFront">
            <a:rot lat="0" lon="0" rev="0"/>
          </a:camera>
          <a:lightRig rig="glow" dir="t">
            <a:rot lat="0" lon="0" rev="14100000"/>
          </a:lightRig>
        </a:scene3d>
        <a:sp3d prstMaterial="softEdge">
          <a:bevelT w="127000" prst="artDeco"/>
        </a:sp3d>
      </dgm:spPr>
    </dgm:pt>
    <dgm:pt modelId="{7CAF4D6A-A146-4A53-BC5D-19B31AC26F5A}" type="pres">
      <dgm:prSet presAssocID="{934D53BF-5030-46FA-B615-744EFDD3021F}" presName="parentLin" presStyleCnt="0"/>
      <dgm:spPr>
        <a:ln>
          <a:noFill/>
        </a:ln>
        <a:effectLst/>
        <a:scene3d>
          <a:camera prst="orthographicFront">
            <a:rot lat="0" lon="0" rev="0"/>
          </a:camera>
          <a:lightRig rig="glow" dir="t">
            <a:rot lat="0" lon="0" rev="14100000"/>
          </a:lightRig>
        </a:scene3d>
        <a:sp3d prstMaterial="softEdge">
          <a:bevelT w="127000" prst="artDeco"/>
        </a:sp3d>
      </dgm:spPr>
    </dgm:pt>
    <dgm:pt modelId="{D005CC1A-61C6-4EAB-BCC8-6FD0AA6742F2}" type="pres">
      <dgm:prSet presAssocID="{934D53BF-5030-46FA-B615-744EFDD3021F}" presName="parentLeftMargin" presStyleLbl="node1" presStyleIdx="1" presStyleCnt="3"/>
      <dgm:spPr/>
      <dgm:t>
        <a:bodyPr/>
        <a:lstStyle/>
        <a:p>
          <a:endParaRPr lang="es-ES"/>
        </a:p>
      </dgm:t>
    </dgm:pt>
    <dgm:pt modelId="{9E25BFFA-60B7-4338-AE67-98768813E45B}" type="pres">
      <dgm:prSet presAssocID="{934D53BF-5030-46FA-B615-744EFDD3021F}" presName="parentText" presStyleLbl="node1" presStyleIdx="2" presStyleCnt="3" custScaleX="122670">
        <dgm:presLayoutVars>
          <dgm:chMax val="0"/>
          <dgm:bulletEnabled val="1"/>
        </dgm:presLayoutVars>
      </dgm:prSet>
      <dgm:spPr/>
      <dgm:t>
        <a:bodyPr/>
        <a:lstStyle/>
        <a:p>
          <a:endParaRPr lang="es-ES"/>
        </a:p>
      </dgm:t>
    </dgm:pt>
    <dgm:pt modelId="{B30D2838-C689-434D-B924-20B9661BA390}" type="pres">
      <dgm:prSet presAssocID="{934D53BF-5030-46FA-B615-744EFDD3021F}" presName="negativeSpace" presStyleCnt="0"/>
      <dgm:spPr>
        <a:ln>
          <a:noFill/>
        </a:ln>
        <a:effectLst/>
        <a:scene3d>
          <a:camera prst="orthographicFront">
            <a:rot lat="0" lon="0" rev="0"/>
          </a:camera>
          <a:lightRig rig="glow" dir="t">
            <a:rot lat="0" lon="0" rev="14100000"/>
          </a:lightRig>
        </a:scene3d>
        <a:sp3d prstMaterial="softEdge">
          <a:bevelT w="127000" prst="artDeco"/>
        </a:sp3d>
      </dgm:spPr>
    </dgm:pt>
    <dgm:pt modelId="{7A3153E3-5F7E-4186-A4FA-98DC11D5E4A0}" type="pres">
      <dgm:prSet presAssocID="{934D53BF-5030-46FA-B615-744EFDD3021F}" presName="childText" presStyleLbl="conFgAcc1" presStyleIdx="2" presStyleCnt="3">
        <dgm:presLayoutVars>
          <dgm:bulletEnabled val="1"/>
        </dgm:presLayoutVars>
      </dgm:prSet>
      <dgm:spPr>
        <a:ln>
          <a:noFill/>
        </a:ln>
        <a:effectLst/>
        <a:scene3d>
          <a:camera prst="orthographicFront">
            <a:rot lat="0" lon="0" rev="0"/>
          </a:camera>
          <a:lightRig rig="glow" dir="t">
            <a:rot lat="0" lon="0" rev="14100000"/>
          </a:lightRig>
        </a:scene3d>
        <a:sp3d prstMaterial="softEdge">
          <a:bevelT w="127000" prst="artDeco"/>
        </a:sp3d>
      </dgm:spPr>
    </dgm:pt>
  </dgm:ptLst>
  <dgm:cxnLst>
    <dgm:cxn modelId="{08F070E3-E84F-41DA-B4FC-58775CD74BED}" srcId="{848B50E3-57EA-403D-924A-13B9FCB99758}" destId="{A11F6F9D-7E4D-4419-87BC-D5F08BD51BDD}" srcOrd="1" destOrd="0" parTransId="{17259C21-E676-490B-8988-04B42CE12C24}" sibTransId="{5B776103-5505-47CE-BB83-9C488156E1C9}"/>
    <dgm:cxn modelId="{4EA6BC3D-AFFD-4203-BDA1-6DB4F8DBD991}" type="presOf" srcId="{A11F6F9D-7E4D-4419-87BC-D5F08BD51BDD}" destId="{14E2FD28-CD26-47AD-A514-D085216A7F60}" srcOrd="1" destOrd="0" presId="urn:microsoft.com/office/officeart/2005/8/layout/list1"/>
    <dgm:cxn modelId="{EFCCA4A0-8B49-480A-B16A-B50DB76286E1}" type="presOf" srcId="{934D53BF-5030-46FA-B615-744EFDD3021F}" destId="{D005CC1A-61C6-4EAB-BCC8-6FD0AA6742F2}" srcOrd="0" destOrd="0" presId="urn:microsoft.com/office/officeart/2005/8/layout/list1"/>
    <dgm:cxn modelId="{8D23B07F-EB1C-4057-B1F5-E7203059521B}" type="presOf" srcId="{934D53BF-5030-46FA-B615-744EFDD3021F}" destId="{9E25BFFA-60B7-4338-AE67-98768813E45B}" srcOrd="1" destOrd="0" presId="urn:microsoft.com/office/officeart/2005/8/layout/list1"/>
    <dgm:cxn modelId="{36A31603-7EB1-45AD-A4BB-5B8BA9012395}" type="presOf" srcId="{8DEE0FDA-8C6A-48D9-BA95-1A7C37F0BA5B}" destId="{0078B96A-9DB3-4CF0-81CD-FAA965DAB01E}" srcOrd="1" destOrd="0" presId="urn:microsoft.com/office/officeart/2005/8/layout/list1"/>
    <dgm:cxn modelId="{8737A802-A668-4A78-9A6A-A35E5C730C0B}" type="presOf" srcId="{848B50E3-57EA-403D-924A-13B9FCB99758}" destId="{CFDD0773-478A-4511-8AB7-DE638B6FA863}" srcOrd="0" destOrd="0" presId="urn:microsoft.com/office/officeart/2005/8/layout/list1"/>
    <dgm:cxn modelId="{AE9FBCD2-5821-43C4-B990-DE0E66A4ACB4}" srcId="{848B50E3-57EA-403D-924A-13B9FCB99758}" destId="{8DEE0FDA-8C6A-48D9-BA95-1A7C37F0BA5B}" srcOrd="0" destOrd="0" parTransId="{BF66F034-93D7-4959-8A57-414634D6A084}" sibTransId="{E8768BE5-5687-437B-B77D-7CC5A7CE4C17}"/>
    <dgm:cxn modelId="{729FEF47-D84B-4C04-930A-EE1375A899A1}" type="presOf" srcId="{8DEE0FDA-8C6A-48D9-BA95-1A7C37F0BA5B}" destId="{4F61A196-E420-4A58-9F90-CE2CA343C9DE}" srcOrd="0" destOrd="0" presId="urn:microsoft.com/office/officeart/2005/8/layout/list1"/>
    <dgm:cxn modelId="{A83C80C6-CE22-4708-B972-8EF006F0BF3A}" srcId="{848B50E3-57EA-403D-924A-13B9FCB99758}" destId="{934D53BF-5030-46FA-B615-744EFDD3021F}" srcOrd="2" destOrd="0" parTransId="{354184D2-45AE-47CC-8F5A-C82CAB6ADCBD}" sibTransId="{0857BBE6-3DDC-4C64-BBD6-5914F16D2A06}"/>
    <dgm:cxn modelId="{8B186FA0-83A7-40A8-85FD-9F4C0B85DE0F}" type="presOf" srcId="{A11F6F9D-7E4D-4419-87BC-D5F08BD51BDD}" destId="{E8AA70C4-3A62-4CEC-95E9-4B068406AD46}" srcOrd="0" destOrd="0" presId="urn:microsoft.com/office/officeart/2005/8/layout/list1"/>
    <dgm:cxn modelId="{1233BEBF-5B9E-4603-B8E2-9953BE2ACB10}" type="presParOf" srcId="{CFDD0773-478A-4511-8AB7-DE638B6FA863}" destId="{87D73528-CA38-4B0D-9E93-2DBE8AA64689}" srcOrd="0" destOrd="0" presId="urn:microsoft.com/office/officeart/2005/8/layout/list1"/>
    <dgm:cxn modelId="{E6EE42A3-B857-427E-BC9C-ED9AF93C9188}" type="presParOf" srcId="{87D73528-CA38-4B0D-9E93-2DBE8AA64689}" destId="{4F61A196-E420-4A58-9F90-CE2CA343C9DE}" srcOrd="0" destOrd="0" presId="urn:microsoft.com/office/officeart/2005/8/layout/list1"/>
    <dgm:cxn modelId="{ECE5BA13-35FF-49A5-93FA-BE1A35E79A1D}" type="presParOf" srcId="{87D73528-CA38-4B0D-9E93-2DBE8AA64689}" destId="{0078B96A-9DB3-4CF0-81CD-FAA965DAB01E}" srcOrd="1" destOrd="0" presId="urn:microsoft.com/office/officeart/2005/8/layout/list1"/>
    <dgm:cxn modelId="{7DCCDDAB-4619-4DA1-BE58-D4B6E525E254}" type="presParOf" srcId="{CFDD0773-478A-4511-8AB7-DE638B6FA863}" destId="{976C85CC-7CC1-4D7D-9AE8-16B923A5DAC7}" srcOrd="1" destOrd="0" presId="urn:microsoft.com/office/officeart/2005/8/layout/list1"/>
    <dgm:cxn modelId="{C7D9F52F-8BFE-4EA9-840A-E844A5EFCC17}" type="presParOf" srcId="{CFDD0773-478A-4511-8AB7-DE638B6FA863}" destId="{148D9FDB-FE0A-43E3-AD5D-D967A83A4193}" srcOrd="2" destOrd="0" presId="urn:microsoft.com/office/officeart/2005/8/layout/list1"/>
    <dgm:cxn modelId="{E3C06822-2F32-42AC-BF0A-E49D3744FE20}" type="presParOf" srcId="{CFDD0773-478A-4511-8AB7-DE638B6FA863}" destId="{B06B6823-C165-4C6C-854A-F914FC2D9D0E}" srcOrd="3" destOrd="0" presId="urn:microsoft.com/office/officeart/2005/8/layout/list1"/>
    <dgm:cxn modelId="{510E2AB7-E074-4371-9802-AFA1E093D179}" type="presParOf" srcId="{CFDD0773-478A-4511-8AB7-DE638B6FA863}" destId="{1F9B0875-C70D-4426-8405-A138AB90325F}" srcOrd="4" destOrd="0" presId="urn:microsoft.com/office/officeart/2005/8/layout/list1"/>
    <dgm:cxn modelId="{51E91F59-B23A-4D35-B5B7-6AB056F2079A}" type="presParOf" srcId="{1F9B0875-C70D-4426-8405-A138AB90325F}" destId="{E8AA70C4-3A62-4CEC-95E9-4B068406AD46}" srcOrd="0" destOrd="0" presId="urn:microsoft.com/office/officeart/2005/8/layout/list1"/>
    <dgm:cxn modelId="{0B4FC65A-5C39-4C88-99BF-B86FA90A5BEB}" type="presParOf" srcId="{1F9B0875-C70D-4426-8405-A138AB90325F}" destId="{14E2FD28-CD26-47AD-A514-D085216A7F60}" srcOrd="1" destOrd="0" presId="urn:microsoft.com/office/officeart/2005/8/layout/list1"/>
    <dgm:cxn modelId="{0DC0A54F-F409-4E5F-8228-F82828CF4D4E}" type="presParOf" srcId="{CFDD0773-478A-4511-8AB7-DE638B6FA863}" destId="{6B926724-BA56-437B-8E12-D091FFD5E7BB}" srcOrd="5" destOrd="0" presId="urn:microsoft.com/office/officeart/2005/8/layout/list1"/>
    <dgm:cxn modelId="{EB8EBB87-B0FA-4061-84E4-663AE7E36AAB}" type="presParOf" srcId="{CFDD0773-478A-4511-8AB7-DE638B6FA863}" destId="{8F73B173-05D0-405F-8921-7E0774FEF2BE}" srcOrd="6" destOrd="0" presId="urn:microsoft.com/office/officeart/2005/8/layout/list1"/>
    <dgm:cxn modelId="{CC713E59-62DF-49C7-AA8D-3FF2837864B4}" type="presParOf" srcId="{CFDD0773-478A-4511-8AB7-DE638B6FA863}" destId="{EB9899F4-67E7-4951-896D-23039A740E3A}" srcOrd="7" destOrd="0" presId="urn:microsoft.com/office/officeart/2005/8/layout/list1"/>
    <dgm:cxn modelId="{7565F2AD-F4C5-45CA-9856-D8A27CEF476E}" type="presParOf" srcId="{CFDD0773-478A-4511-8AB7-DE638B6FA863}" destId="{7CAF4D6A-A146-4A53-BC5D-19B31AC26F5A}" srcOrd="8" destOrd="0" presId="urn:microsoft.com/office/officeart/2005/8/layout/list1"/>
    <dgm:cxn modelId="{12EA0D48-4736-458C-AEA1-5E6BF13AD469}" type="presParOf" srcId="{7CAF4D6A-A146-4A53-BC5D-19B31AC26F5A}" destId="{D005CC1A-61C6-4EAB-BCC8-6FD0AA6742F2}" srcOrd="0" destOrd="0" presId="urn:microsoft.com/office/officeart/2005/8/layout/list1"/>
    <dgm:cxn modelId="{5B9BC348-5576-44B6-8D83-8C93A63769E3}" type="presParOf" srcId="{7CAF4D6A-A146-4A53-BC5D-19B31AC26F5A}" destId="{9E25BFFA-60B7-4338-AE67-98768813E45B}" srcOrd="1" destOrd="0" presId="urn:microsoft.com/office/officeart/2005/8/layout/list1"/>
    <dgm:cxn modelId="{E57C54E5-FBF1-4CE6-A11E-20638F0A280B}" type="presParOf" srcId="{CFDD0773-478A-4511-8AB7-DE638B6FA863}" destId="{B30D2838-C689-434D-B924-20B9661BA390}" srcOrd="9" destOrd="0" presId="urn:microsoft.com/office/officeart/2005/8/layout/list1"/>
    <dgm:cxn modelId="{4522F194-E0A1-4AC6-ACFA-836F65B8F4A9}" type="presParOf" srcId="{CFDD0773-478A-4511-8AB7-DE638B6FA863}" destId="{7A3153E3-5F7E-4186-A4FA-98DC11D5E4A0}" srcOrd="10" destOrd="0" presId="urn:microsoft.com/office/officeart/2005/8/layout/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48B50E3-57EA-403D-924A-13B9FCB99758}" type="doc">
      <dgm:prSet loTypeId="urn:microsoft.com/office/officeart/2005/8/layout/list1" loCatId="list" qsTypeId="urn:microsoft.com/office/officeart/2005/8/quickstyle/simple1" qsCatId="simple" csTypeId="urn:microsoft.com/office/officeart/2005/8/colors/colorful1" csCatId="colorful" phldr="1"/>
      <dgm:spPr>
        <a:scene3d>
          <a:camera prst="orthographicFront">
            <a:rot lat="0" lon="0" rev="0"/>
          </a:camera>
          <a:lightRig rig="glow" dir="t">
            <a:rot lat="0" lon="0" rev="14100000"/>
          </a:lightRig>
        </a:scene3d>
      </dgm:spPr>
      <dgm:t>
        <a:bodyPr/>
        <a:lstStyle/>
        <a:p>
          <a:endParaRPr lang="en-US"/>
        </a:p>
      </dgm:t>
    </dgm:pt>
    <dgm:pt modelId="{8DEE0FDA-8C6A-48D9-BA95-1A7C37F0BA5B}">
      <dgm:prSet phldrT="[Text]" custT="1"/>
      <dgm:spPr>
        <a:ln>
          <a:noFill/>
        </a:ln>
        <a:effectLst/>
        <a:scene3d>
          <a:camera prst="orthographicFront">
            <a:rot lat="0" lon="0" rev="0"/>
          </a:camera>
          <a:lightRig rig="glow" dir="t">
            <a:rot lat="0" lon="0" rev="14100000"/>
          </a:lightRig>
        </a:scene3d>
        <a:sp3d prstMaterial="softEdge">
          <a:bevelT w="127000" prst="artDeco"/>
        </a:sp3d>
      </dgm:spPr>
      <dgm:t>
        <a:bodyPr/>
        <a:lstStyle/>
        <a:p>
          <a:endParaRPr lang="es-ES" sz="3200" dirty="0"/>
        </a:p>
        <a:p>
          <a:r>
            <a:rPr lang="es-ES" sz="3200" dirty="0"/>
            <a:t>Ralentiza el tiempo de reacción y acorta la capacidad de atención</a:t>
          </a:r>
          <a:endParaRPr lang="en-US" sz="3200" dirty="0"/>
        </a:p>
        <a:p>
          <a:endParaRPr lang="en-US" sz="3200" dirty="0"/>
        </a:p>
      </dgm:t>
    </dgm:pt>
    <dgm:pt modelId="{BF66F034-93D7-4959-8A57-414634D6A084}" type="parTrans" cxnId="{AE9FBCD2-5821-43C4-B990-DE0E66A4ACB4}">
      <dgm:prSet/>
      <dgm:spPr/>
      <dgm:t>
        <a:bodyPr/>
        <a:lstStyle/>
        <a:p>
          <a:endParaRPr lang="en-US" sz="1800"/>
        </a:p>
      </dgm:t>
    </dgm:pt>
    <dgm:pt modelId="{E8768BE5-5687-437B-B77D-7CC5A7CE4C17}" type="sibTrans" cxnId="{AE9FBCD2-5821-43C4-B990-DE0E66A4ACB4}">
      <dgm:prSet/>
      <dgm:spPr/>
      <dgm:t>
        <a:bodyPr/>
        <a:lstStyle/>
        <a:p>
          <a:endParaRPr lang="en-US" sz="1800"/>
        </a:p>
      </dgm:t>
    </dgm:pt>
    <dgm:pt modelId="{A11F6F9D-7E4D-4419-87BC-D5F08BD51BDD}">
      <dgm:prSet phldrT="[Text]" custT="1"/>
      <dgm:spPr>
        <a:ln>
          <a:noFill/>
        </a:ln>
        <a:effectLst/>
        <a:scene3d>
          <a:camera prst="orthographicFront">
            <a:rot lat="0" lon="0" rev="0"/>
          </a:camera>
          <a:lightRig rig="glow" dir="t">
            <a:rot lat="0" lon="0" rev="14100000"/>
          </a:lightRig>
        </a:scene3d>
        <a:sp3d prstMaterial="softEdge">
          <a:bevelT w="127000" prst="artDeco"/>
        </a:sp3d>
      </dgm:spPr>
      <dgm:t>
        <a:bodyPr/>
        <a:lstStyle/>
        <a:p>
          <a:endParaRPr lang="es-ES" sz="3200" dirty="0"/>
        </a:p>
        <a:p>
          <a:r>
            <a:rPr lang="es-ES" sz="3200" dirty="0"/>
            <a:t>Reduce la productividad y la capacidad de manejar el estrés </a:t>
          </a:r>
          <a:endParaRPr lang="en-US" sz="3200" dirty="0"/>
        </a:p>
        <a:p>
          <a:endParaRPr lang="en-US" sz="3200" dirty="0"/>
        </a:p>
      </dgm:t>
    </dgm:pt>
    <dgm:pt modelId="{17259C21-E676-490B-8988-04B42CE12C24}" type="parTrans" cxnId="{08F070E3-E84F-41DA-B4FC-58775CD74BED}">
      <dgm:prSet/>
      <dgm:spPr/>
      <dgm:t>
        <a:bodyPr/>
        <a:lstStyle/>
        <a:p>
          <a:endParaRPr lang="en-US" sz="1800"/>
        </a:p>
      </dgm:t>
    </dgm:pt>
    <dgm:pt modelId="{5B776103-5505-47CE-BB83-9C488156E1C9}" type="sibTrans" cxnId="{08F070E3-E84F-41DA-B4FC-58775CD74BED}">
      <dgm:prSet/>
      <dgm:spPr/>
      <dgm:t>
        <a:bodyPr/>
        <a:lstStyle/>
        <a:p>
          <a:endParaRPr lang="en-US" sz="1800"/>
        </a:p>
      </dgm:t>
    </dgm:pt>
    <dgm:pt modelId="{5B9D3FE8-65AE-4D82-93FB-2F268DE6D662}">
      <dgm:prSet phldrT="[Text]" custT="1"/>
      <dgm:spPr>
        <a:ln>
          <a:noFill/>
        </a:ln>
        <a:effectLst/>
        <a:scene3d>
          <a:camera prst="orthographicFront">
            <a:rot lat="0" lon="0" rev="0"/>
          </a:camera>
          <a:lightRig rig="glow" dir="t">
            <a:rot lat="0" lon="0" rev="14100000"/>
          </a:lightRig>
        </a:scene3d>
        <a:sp3d prstMaterial="softEdge">
          <a:bevelT w="127000" prst="artDeco"/>
        </a:sp3d>
      </dgm:spPr>
      <dgm:t>
        <a:bodyPr/>
        <a:lstStyle/>
        <a:p>
          <a:endParaRPr lang="es-ES" sz="2800" dirty="0"/>
        </a:p>
        <a:p>
          <a:r>
            <a:rPr lang="es-ES" sz="2800" dirty="0"/>
            <a:t>Aumenta el olvido y los errores de juicio </a:t>
          </a:r>
          <a:endParaRPr lang="en-US" sz="2800" dirty="0"/>
        </a:p>
        <a:p>
          <a:endParaRPr lang="en-US" sz="2800" dirty="0"/>
        </a:p>
      </dgm:t>
    </dgm:pt>
    <dgm:pt modelId="{6028EE2F-BC66-4FDA-B829-F5303AC58BAD}" type="parTrans" cxnId="{F7327A03-B703-4590-8B88-15C124E6F6CD}">
      <dgm:prSet/>
      <dgm:spPr/>
      <dgm:t>
        <a:bodyPr/>
        <a:lstStyle/>
        <a:p>
          <a:endParaRPr lang="en-US" sz="1800"/>
        </a:p>
      </dgm:t>
    </dgm:pt>
    <dgm:pt modelId="{1C346DFA-20C4-49EF-A06D-8AE34F51A6C7}" type="sibTrans" cxnId="{F7327A03-B703-4590-8B88-15C124E6F6CD}">
      <dgm:prSet/>
      <dgm:spPr/>
      <dgm:t>
        <a:bodyPr/>
        <a:lstStyle/>
        <a:p>
          <a:endParaRPr lang="en-US" sz="1800"/>
        </a:p>
      </dgm:t>
    </dgm:pt>
    <dgm:pt modelId="{60755DC8-A0F2-45D9-9A4C-214244EED6D4}">
      <dgm:prSet phldrT="[Text]" custT="1"/>
      <dgm:spPr>
        <a:ln>
          <a:noFill/>
        </a:ln>
        <a:effectLst/>
        <a:scene3d>
          <a:camera prst="orthographicFront">
            <a:rot lat="0" lon="0" rev="0"/>
          </a:camera>
          <a:lightRig rig="glow" dir="t">
            <a:rot lat="0" lon="0" rev="14100000"/>
          </a:lightRig>
        </a:scene3d>
        <a:sp3d prstMaterial="softEdge">
          <a:bevelT w="127000" prst="artDeco"/>
        </a:sp3d>
      </dgm:spPr>
      <dgm:t>
        <a:bodyPr/>
        <a:lstStyle/>
        <a:p>
          <a:endParaRPr lang="es-ES" sz="2800" dirty="0"/>
        </a:p>
        <a:p>
          <a:r>
            <a:rPr lang="es-ES" sz="2800" dirty="0"/>
            <a:t>Aumenta la posibilidad de incidentes y lesiones</a:t>
          </a:r>
          <a:endParaRPr lang="en-US" sz="2800" dirty="0"/>
        </a:p>
        <a:p>
          <a:endParaRPr lang="en-US" sz="2800" dirty="0"/>
        </a:p>
      </dgm:t>
    </dgm:pt>
    <dgm:pt modelId="{720EE51A-58BC-4AA9-B996-FD67890C7EA2}" type="parTrans" cxnId="{FD768415-0DA7-4B29-838D-C49D110AD9D8}">
      <dgm:prSet/>
      <dgm:spPr/>
      <dgm:t>
        <a:bodyPr/>
        <a:lstStyle/>
        <a:p>
          <a:endParaRPr lang="en-US"/>
        </a:p>
      </dgm:t>
    </dgm:pt>
    <dgm:pt modelId="{6C4F32F2-61BC-4759-8936-1E89457366A5}" type="sibTrans" cxnId="{FD768415-0DA7-4B29-838D-C49D110AD9D8}">
      <dgm:prSet/>
      <dgm:spPr/>
      <dgm:t>
        <a:bodyPr/>
        <a:lstStyle/>
        <a:p>
          <a:endParaRPr lang="en-US"/>
        </a:p>
      </dgm:t>
    </dgm:pt>
    <dgm:pt modelId="{CFDD0773-478A-4511-8AB7-DE638B6FA863}" type="pres">
      <dgm:prSet presAssocID="{848B50E3-57EA-403D-924A-13B9FCB99758}" presName="linear" presStyleCnt="0">
        <dgm:presLayoutVars>
          <dgm:dir/>
          <dgm:animLvl val="lvl"/>
          <dgm:resizeHandles val="exact"/>
        </dgm:presLayoutVars>
      </dgm:prSet>
      <dgm:spPr/>
      <dgm:t>
        <a:bodyPr/>
        <a:lstStyle/>
        <a:p>
          <a:endParaRPr lang="es-ES"/>
        </a:p>
      </dgm:t>
    </dgm:pt>
    <dgm:pt modelId="{87D73528-CA38-4B0D-9E93-2DBE8AA64689}" type="pres">
      <dgm:prSet presAssocID="{8DEE0FDA-8C6A-48D9-BA95-1A7C37F0BA5B}" presName="parentLin" presStyleCnt="0"/>
      <dgm:spPr>
        <a:ln>
          <a:noFill/>
        </a:ln>
        <a:effectLst/>
        <a:scene3d>
          <a:camera prst="orthographicFront">
            <a:rot lat="0" lon="0" rev="0"/>
          </a:camera>
          <a:lightRig rig="glow" dir="t">
            <a:rot lat="0" lon="0" rev="14100000"/>
          </a:lightRig>
        </a:scene3d>
        <a:sp3d prstMaterial="softEdge">
          <a:bevelT w="127000" prst="artDeco"/>
        </a:sp3d>
      </dgm:spPr>
    </dgm:pt>
    <dgm:pt modelId="{4F61A196-E420-4A58-9F90-CE2CA343C9DE}" type="pres">
      <dgm:prSet presAssocID="{8DEE0FDA-8C6A-48D9-BA95-1A7C37F0BA5B}" presName="parentLeftMargin" presStyleLbl="node1" presStyleIdx="0" presStyleCnt="4"/>
      <dgm:spPr/>
      <dgm:t>
        <a:bodyPr/>
        <a:lstStyle/>
        <a:p>
          <a:endParaRPr lang="es-ES"/>
        </a:p>
      </dgm:t>
    </dgm:pt>
    <dgm:pt modelId="{0078B96A-9DB3-4CF0-81CD-FAA965DAB01E}" type="pres">
      <dgm:prSet presAssocID="{8DEE0FDA-8C6A-48D9-BA95-1A7C37F0BA5B}" presName="parentText" presStyleLbl="node1" presStyleIdx="0" presStyleCnt="4" custScaleX="123398" custScaleY="127627">
        <dgm:presLayoutVars>
          <dgm:chMax val="0"/>
          <dgm:bulletEnabled val="1"/>
        </dgm:presLayoutVars>
      </dgm:prSet>
      <dgm:spPr/>
      <dgm:t>
        <a:bodyPr/>
        <a:lstStyle/>
        <a:p>
          <a:endParaRPr lang="es-ES"/>
        </a:p>
      </dgm:t>
    </dgm:pt>
    <dgm:pt modelId="{976C85CC-7CC1-4D7D-9AE8-16B923A5DAC7}" type="pres">
      <dgm:prSet presAssocID="{8DEE0FDA-8C6A-48D9-BA95-1A7C37F0BA5B}" presName="negativeSpace" presStyleCnt="0"/>
      <dgm:spPr>
        <a:ln>
          <a:noFill/>
        </a:ln>
        <a:effectLst/>
        <a:scene3d>
          <a:camera prst="orthographicFront">
            <a:rot lat="0" lon="0" rev="0"/>
          </a:camera>
          <a:lightRig rig="glow" dir="t">
            <a:rot lat="0" lon="0" rev="14100000"/>
          </a:lightRig>
        </a:scene3d>
        <a:sp3d prstMaterial="softEdge">
          <a:bevelT w="127000" prst="artDeco"/>
        </a:sp3d>
      </dgm:spPr>
    </dgm:pt>
    <dgm:pt modelId="{148D9FDB-FE0A-43E3-AD5D-D967A83A4193}" type="pres">
      <dgm:prSet presAssocID="{8DEE0FDA-8C6A-48D9-BA95-1A7C37F0BA5B}" presName="childText" presStyleLbl="conFgAcc1" presStyleIdx="0" presStyleCnt="4">
        <dgm:presLayoutVars>
          <dgm:bulletEnabled val="1"/>
        </dgm:presLayoutVars>
      </dgm:prSet>
      <dgm:spPr>
        <a:ln>
          <a:noFill/>
        </a:ln>
        <a:effectLst/>
        <a:scene3d>
          <a:camera prst="orthographicFront">
            <a:rot lat="0" lon="0" rev="0"/>
          </a:camera>
          <a:lightRig rig="glow" dir="t">
            <a:rot lat="0" lon="0" rev="14100000"/>
          </a:lightRig>
        </a:scene3d>
        <a:sp3d prstMaterial="softEdge">
          <a:bevelT w="127000" prst="artDeco"/>
        </a:sp3d>
      </dgm:spPr>
    </dgm:pt>
    <dgm:pt modelId="{B06B6823-C165-4C6C-854A-F914FC2D9D0E}" type="pres">
      <dgm:prSet presAssocID="{E8768BE5-5687-437B-B77D-7CC5A7CE4C17}" presName="spaceBetweenRectangles" presStyleCnt="0"/>
      <dgm:spPr>
        <a:ln>
          <a:noFill/>
        </a:ln>
        <a:effectLst/>
        <a:scene3d>
          <a:camera prst="orthographicFront">
            <a:rot lat="0" lon="0" rev="0"/>
          </a:camera>
          <a:lightRig rig="glow" dir="t">
            <a:rot lat="0" lon="0" rev="14100000"/>
          </a:lightRig>
        </a:scene3d>
        <a:sp3d prstMaterial="softEdge">
          <a:bevelT w="127000" prst="artDeco"/>
        </a:sp3d>
      </dgm:spPr>
    </dgm:pt>
    <dgm:pt modelId="{1F9B0875-C70D-4426-8405-A138AB90325F}" type="pres">
      <dgm:prSet presAssocID="{A11F6F9D-7E4D-4419-87BC-D5F08BD51BDD}" presName="parentLin" presStyleCnt="0"/>
      <dgm:spPr>
        <a:ln>
          <a:noFill/>
        </a:ln>
        <a:effectLst/>
        <a:scene3d>
          <a:camera prst="orthographicFront">
            <a:rot lat="0" lon="0" rev="0"/>
          </a:camera>
          <a:lightRig rig="glow" dir="t">
            <a:rot lat="0" lon="0" rev="14100000"/>
          </a:lightRig>
        </a:scene3d>
        <a:sp3d prstMaterial="softEdge">
          <a:bevelT w="127000" prst="artDeco"/>
        </a:sp3d>
      </dgm:spPr>
    </dgm:pt>
    <dgm:pt modelId="{E8AA70C4-3A62-4CEC-95E9-4B068406AD46}" type="pres">
      <dgm:prSet presAssocID="{A11F6F9D-7E4D-4419-87BC-D5F08BD51BDD}" presName="parentLeftMargin" presStyleLbl="node1" presStyleIdx="0" presStyleCnt="4"/>
      <dgm:spPr/>
      <dgm:t>
        <a:bodyPr/>
        <a:lstStyle/>
        <a:p>
          <a:endParaRPr lang="es-ES"/>
        </a:p>
      </dgm:t>
    </dgm:pt>
    <dgm:pt modelId="{14E2FD28-CD26-47AD-A514-D085216A7F60}" type="pres">
      <dgm:prSet presAssocID="{A11F6F9D-7E4D-4419-87BC-D5F08BD51BDD}" presName="parentText" presStyleLbl="node1" presStyleIdx="1" presStyleCnt="4" custScaleX="122535" custScaleY="118793">
        <dgm:presLayoutVars>
          <dgm:chMax val="0"/>
          <dgm:bulletEnabled val="1"/>
        </dgm:presLayoutVars>
      </dgm:prSet>
      <dgm:spPr/>
      <dgm:t>
        <a:bodyPr/>
        <a:lstStyle/>
        <a:p>
          <a:endParaRPr lang="es-ES"/>
        </a:p>
      </dgm:t>
    </dgm:pt>
    <dgm:pt modelId="{6B926724-BA56-437B-8E12-D091FFD5E7BB}" type="pres">
      <dgm:prSet presAssocID="{A11F6F9D-7E4D-4419-87BC-D5F08BD51BDD}" presName="negativeSpace" presStyleCnt="0"/>
      <dgm:spPr>
        <a:ln>
          <a:noFill/>
        </a:ln>
        <a:effectLst/>
        <a:scene3d>
          <a:camera prst="orthographicFront">
            <a:rot lat="0" lon="0" rev="0"/>
          </a:camera>
          <a:lightRig rig="glow" dir="t">
            <a:rot lat="0" lon="0" rev="14100000"/>
          </a:lightRig>
        </a:scene3d>
        <a:sp3d prstMaterial="softEdge">
          <a:bevelT w="127000" prst="artDeco"/>
        </a:sp3d>
      </dgm:spPr>
    </dgm:pt>
    <dgm:pt modelId="{8F73B173-05D0-405F-8921-7E0774FEF2BE}" type="pres">
      <dgm:prSet presAssocID="{A11F6F9D-7E4D-4419-87BC-D5F08BD51BDD}" presName="childText" presStyleLbl="conFgAcc1" presStyleIdx="1" presStyleCnt="4">
        <dgm:presLayoutVars>
          <dgm:bulletEnabled val="1"/>
        </dgm:presLayoutVars>
      </dgm:prSet>
      <dgm:spPr>
        <a:ln>
          <a:noFill/>
        </a:ln>
        <a:effectLst/>
        <a:scene3d>
          <a:camera prst="orthographicFront">
            <a:rot lat="0" lon="0" rev="0"/>
          </a:camera>
          <a:lightRig rig="glow" dir="t">
            <a:rot lat="0" lon="0" rev="14100000"/>
          </a:lightRig>
        </a:scene3d>
        <a:sp3d prstMaterial="softEdge">
          <a:bevelT w="127000" prst="artDeco"/>
        </a:sp3d>
      </dgm:spPr>
    </dgm:pt>
    <dgm:pt modelId="{EB9899F4-67E7-4951-896D-23039A740E3A}" type="pres">
      <dgm:prSet presAssocID="{5B776103-5505-47CE-BB83-9C488156E1C9}" presName="spaceBetweenRectangles" presStyleCnt="0"/>
      <dgm:spPr>
        <a:ln>
          <a:noFill/>
        </a:ln>
        <a:effectLst/>
        <a:scene3d>
          <a:camera prst="orthographicFront">
            <a:rot lat="0" lon="0" rev="0"/>
          </a:camera>
          <a:lightRig rig="glow" dir="t">
            <a:rot lat="0" lon="0" rev="14100000"/>
          </a:lightRig>
        </a:scene3d>
        <a:sp3d prstMaterial="softEdge">
          <a:bevelT w="127000" prst="artDeco"/>
        </a:sp3d>
      </dgm:spPr>
    </dgm:pt>
    <dgm:pt modelId="{D5D110AE-3B42-4BBE-937C-003AB288E7A2}" type="pres">
      <dgm:prSet presAssocID="{5B9D3FE8-65AE-4D82-93FB-2F268DE6D662}" presName="parentLin" presStyleCnt="0"/>
      <dgm:spPr>
        <a:ln>
          <a:noFill/>
        </a:ln>
        <a:effectLst/>
        <a:scene3d>
          <a:camera prst="orthographicFront">
            <a:rot lat="0" lon="0" rev="0"/>
          </a:camera>
          <a:lightRig rig="glow" dir="t">
            <a:rot lat="0" lon="0" rev="14100000"/>
          </a:lightRig>
        </a:scene3d>
        <a:sp3d prstMaterial="softEdge">
          <a:bevelT w="127000" prst="artDeco"/>
        </a:sp3d>
      </dgm:spPr>
    </dgm:pt>
    <dgm:pt modelId="{B81A04B5-7BDA-40C8-B825-5248A8DD8211}" type="pres">
      <dgm:prSet presAssocID="{5B9D3FE8-65AE-4D82-93FB-2F268DE6D662}" presName="parentLeftMargin" presStyleLbl="node1" presStyleIdx="1" presStyleCnt="4"/>
      <dgm:spPr/>
      <dgm:t>
        <a:bodyPr/>
        <a:lstStyle/>
        <a:p>
          <a:endParaRPr lang="es-ES"/>
        </a:p>
      </dgm:t>
    </dgm:pt>
    <dgm:pt modelId="{99A6E943-15BB-4BFD-95CE-A9383276C465}" type="pres">
      <dgm:prSet presAssocID="{5B9D3FE8-65AE-4D82-93FB-2F268DE6D662}" presName="parentText" presStyleLbl="node1" presStyleIdx="2" presStyleCnt="4" custScaleX="122562">
        <dgm:presLayoutVars>
          <dgm:chMax val="0"/>
          <dgm:bulletEnabled val="1"/>
        </dgm:presLayoutVars>
      </dgm:prSet>
      <dgm:spPr/>
      <dgm:t>
        <a:bodyPr/>
        <a:lstStyle/>
        <a:p>
          <a:endParaRPr lang="es-ES"/>
        </a:p>
      </dgm:t>
    </dgm:pt>
    <dgm:pt modelId="{E56AAE66-F723-4B2E-AE18-5E59688D7F7E}" type="pres">
      <dgm:prSet presAssocID="{5B9D3FE8-65AE-4D82-93FB-2F268DE6D662}" presName="negativeSpace" presStyleCnt="0"/>
      <dgm:spPr>
        <a:ln>
          <a:noFill/>
        </a:ln>
        <a:effectLst/>
        <a:scene3d>
          <a:camera prst="orthographicFront">
            <a:rot lat="0" lon="0" rev="0"/>
          </a:camera>
          <a:lightRig rig="glow" dir="t">
            <a:rot lat="0" lon="0" rev="14100000"/>
          </a:lightRig>
        </a:scene3d>
        <a:sp3d prstMaterial="softEdge">
          <a:bevelT w="127000" prst="artDeco"/>
        </a:sp3d>
      </dgm:spPr>
    </dgm:pt>
    <dgm:pt modelId="{2743CBE8-4E43-4535-855D-356604D52206}" type="pres">
      <dgm:prSet presAssocID="{5B9D3FE8-65AE-4D82-93FB-2F268DE6D662}" presName="childText" presStyleLbl="conFgAcc1" presStyleIdx="2" presStyleCnt="4">
        <dgm:presLayoutVars>
          <dgm:bulletEnabled val="1"/>
        </dgm:presLayoutVars>
      </dgm:prSet>
      <dgm:spPr>
        <a:ln>
          <a:noFill/>
        </a:ln>
        <a:effectLst/>
        <a:scene3d>
          <a:camera prst="orthographicFront">
            <a:rot lat="0" lon="0" rev="0"/>
          </a:camera>
          <a:lightRig rig="glow" dir="t">
            <a:rot lat="0" lon="0" rev="14100000"/>
          </a:lightRig>
        </a:scene3d>
        <a:sp3d prstMaterial="softEdge">
          <a:bevelT w="127000" prst="artDeco"/>
        </a:sp3d>
      </dgm:spPr>
    </dgm:pt>
    <dgm:pt modelId="{D582B620-C242-4A5D-8D5C-6CA9ACA5547B}" type="pres">
      <dgm:prSet presAssocID="{1C346DFA-20C4-49EF-A06D-8AE34F51A6C7}" presName="spaceBetweenRectangles" presStyleCnt="0"/>
      <dgm:spPr>
        <a:ln>
          <a:noFill/>
        </a:ln>
        <a:effectLst/>
        <a:scene3d>
          <a:camera prst="orthographicFront">
            <a:rot lat="0" lon="0" rev="0"/>
          </a:camera>
          <a:lightRig rig="glow" dir="t">
            <a:rot lat="0" lon="0" rev="14100000"/>
          </a:lightRig>
        </a:scene3d>
        <a:sp3d prstMaterial="softEdge">
          <a:bevelT w="127000" prst="artDeco"/>
        </a:sp3d>
      </dgm:spPr>
    </dgm:pt>
    <dgm:pt modelId="{F13A6E65-6185-4FD8-9690-564A9C3B0A7C}" type="pres">
      <dgm:prSet presAssocID="{60755DC8-A0F2-45D9-9A4C-214244EED6D4}" presName="parentLin" presStyleCnt="0"/>
      <dgm:spPr>
        <a:ln>
          <a:noFill/>
        </a:ln>
        <a:effectLst/>
        <a:scene3d>
          <a:camera prst="orthographicFront">
            <a:rot lat="0" lon="0" rev="0"/>
          </a:camera>
          <a:lightRig rig="glow" dir="t">
            <a:rot lat="0" lon="0" rev="14100000"/>
          </a:lightRig>
        </a:scene3d>
        <a:sp3d prstMaterial="softEdge">
          <a:bevelT w="127000" prst="artDeco"/>
        </a:sp3d>
      </dgm:spPr>
    </dgm:pt>
    <dgm:pt modelId="{FD2638CB-4C10-4438-A746-CD4E45BB40DE}" type="pres">
      <dgm:prSet presAssocID="{60755DC8-A0F2-45D9-9A4C-214244EED6D4}" presName="parentLeftMargin" presStyleLbl="node1" presStyleIdx="2" presStyleCnt="4"/>
      <dgm:spPr/>
      <dgm:t>
        <a:bodyPr/>
        <a:lstStyle/>
        <a:p>
          <a:endParaRPr lang="es-ES"/>
        </a:p>
      </dgm:t>
    </dgm:pt>
    <dgm:pt modelId="{2A9E65A8-7BCE-416E-92B9-AF4F34CC9934}" type="pres">
      <dgm:prSet presAssocID="{60755DC8-A0F2-45D9-9A4C-214244EED6D4}" presName="parentText" presStyleLbl="node1" presStyleIdx="3" presStyleCnt="4" custScaleX="123048">
        <dgm:presLayoutVars>
          <dgm:chMax val="0"/>
          <dgm:bulletEnabled val="1"/>
        </dgm:presLayoutVars>
      </dgm:prSet>
      <dgm:spPr/>
      <dgm:t>
        <a:bodyPr/>
        <a:lstStyle/>
        <a:p>
          <a:endParaRPr lang="es-ES"/>
        </a:p>
      </dgm:t>
    </dgm:pt>
    <dgm:pt modelId="{232031F7-79BF-4F53-A2E3-1C4372D406D0}" type="pres">
      <dgm:prSet presAssocID="{60755DC8-A0F2-45D9-9A4C-214244EED6D4}" presName="negativeSpace" presStyleCnt="0"/>
      <dgm:spPr>
        <a:ln>
          <a:noFill/>
        </a:ln>
        <a:effectLst/>
        <a:scene3d>
          <a:camera prst="orthographicFront">
            <a:rot lat="0" lon="0" rev="0"/>
          </a:camera>
          <a:lightRig rig="glow" dir="t">
            <a:rot lat="0" lon="0" rev="14100000"/>
          </a:lightRig>
        </a:scene3d>
        <a:sp3d prstMaterial="softEdge">
          <a:bevelT w="127000" prst="artDeco"/>
        </a:sp3d>
      </dgm:spPr>
    </dgm:pt>
    <dgm:pt modelId="{051C3A12-D400-44C9-A2A3-BBA7F4FADAF0}" type="pres">
      <dgm:prSet presAssocID="{60755DC8-A0F2-45D9-9A4C-214244EED6D4}" presName="childText" presStyleLbl="conFgAcc1" presStyleIdx="3" presStyleCnt="4">
        <dgm:presLayoutVars>
          <dgm:bulletEnabled val="1"/>
        </dgm:presLayoutVars>
      </dgm:prSet>
      <dgm:spPr>
        <a:ln>
          <a:noFill/>
        </a:ln>
        <a:effectLst/>
        <a:scene3d>
          <a:camera prst="orthographicFront">
            <a:rot lat="0" lon="0" rev="0"/>
          </a:camera>
          <a:lightRig rig="glow" dir="t">
            <a:rot lat="0" lon="0" rev="14100000"/>
          </a:lightRig>
        </a:scene3d>
        <a:sp3d prstMaterial="softEdge">
          <a:bevelT w="127000" prst="artDeco"/>
        </a:sp3d>
      </dgm:spPr>
    </dgm:pt>
  </dgm:ptLst>
  <dgm:cxnLst>
    <dgm:cxn modelId="{F7327A03-B703-4590-8B88-15C124E6F6CD}" srcId="{848B50E3-57EA-403D-924A-13B9FCB99758}" destId="{5B9D3FE8-65AE-4D82-93FB-2F268DE6D662}" srcOrd="2" destOrd="0" parTransId="{6028EE2F-BC66-4FDA-B829-F5303AC58BAD}" sibTransId="{1C346DFA-20C4-49EF-A06D-8AE34F51A6C7}"/>
    <dgm:cxn modelId="{729FEF47-D84B-4C04-930A-EE1375A899A1}" type="presOf" srcId="{8DEE0FDA-8C6A-48D9-BA95-1A7C37F0BA5B}" destId="{4F61A196-E420-4A58-9F90-CE2CA343C9DE}" srcOrd="0" destOrd="0" presId="urn:microsoft.com/office/officeart/2005/8/layout/list1"/>
    <dgm:cxn modelId="{36A31603-7EB1-45AD-A4BB-5B8BA9012395}" type="presOf" srcId="{8DEE0FDA-8C6A-48D9-BA95-1A7C37F0BA5B}" destId="{0078B96A-9DB3-4CF0-81CD-FAA965DAB01E}" srcOrd="1" destOrd="0" presId="urn:microsoft.com/office/officeart/2005/8/layout/list1"/>
    <dgm:cxn modelId="{8737A802-A668-4A78-9A6A-A35E5C730C0B}" type="presOf" srcId="{848B50E3-57EA-403D-924A-13B9FCB99758}" destId="{CFDD0773-478A-4511-8AB7-DE638B6FA863}" srcOrd="0" destOrd="0" presId="urn:microsoft.com/office/officeart/2005/8/layout/list1"/>
    <dgm:cxn modelId="{FD768415-0DA7-4B29-838D-C49D110AD9D8}" srcId="{848B50E3-57EA-403D-924A-13B9FCB99758}" destId="{60755DC8-A0F2-45D9-9A4C-214244EED6D4}" srcOrd="3" destOrd="0" parTransId="{720EE51A-58BC-4AA9-B996-FD67890C7EA2}" sibTransId="{6C4F32F2-61BC-4759-8936-1E89457366A5}"/>
    <dgm:cxn modelId="{EBD6C642-031D-4437-9DCA-8C19ECB86E22}" type="presOf" srcId="{60755DC8-A0F2-45D9-9A4C-214244EED6D4}" destId="{2A9E65A8-7BCE-416E-92B9-AF4F34CC9934}" srcOrd="1" destOrd="0" presId="urn:microsoft.com/office/officeart/2005/8/layout/list1"/>
    <dgm:cxn modelId="{7E78B25B-FA1F-4B9F-A491-A1BCA1AE5835}" type="presOf" srcId="{5B9D3FE8-65AE-4D82-93FB-2F268DE6D662}" destId="{B81A04B5-7BDA-40C8-B825-5248A8DD8211}" srcOrd="0" destOrd="0" presId="urn:microsoft.com/office/officeart/2005/8/layout/list1"/>
    <dgm:cxn modelId="{AE9FBCD2-5821-43C4-B990-DE0E66A4ACB4}" srcId="{848B50E3-57EA-403D-924A-13B9FCB99758}" destId="{8DEE0FDA-8C6A-48D9-BA95-1A7C37F0BA5B}" srcOrd="0" destOrd="0" parTransId="{BF66F034-93D7-4959-8A57-414634D6A084}" sibTransId="{E8768BE5-5687-437B-B77D-7CC5A7CE4C17}"/>
    <dgm:cxn modelId="{4EA6BC3D-AFFD-4203-BDA1-6DB4F8DBD991}" type="presOf" srcId="{A11F6F9D-7E4D-4419-87BC-D5F08BD51BDD}" destId="{14E2FD28-CD26-47AD-A514-D085216A7F60}" srcOrd="1" destOrd="0" presId="urn:microsoft.com/office/officeart/2005/8/layout/list1"/>
    <dgm:cxn modelId="{DA6CA34D-D82E-4392-A122-5B0080B41536}" type="presOf" srcId="{5B9D3FE8-65AE-4D82-93FB-2F268DE6D662}" destId="{99A6E943-15BB-4BFD-95CE-A9383276C465}" srcOrd="1" destOrd="0" presId="urn:microsoft.com/office/officeart/2005/8/layout/list1"/>
    <dgm:cxn modelId="{CD6FFE3B-0FB9-4C39-976A-E4183444F8AC}" type="presOf" srcId="{60755DC8-A0F2-45D9-9A4C-214244EED6D4}" destId="{FD2638CB-4C10-4438-A746-CD4E45BB40DE}" srcOrd="0" destOrd="0" presId="urn:microsoft.com/office/officeart/2005/8/layout/list1"/>
    <dgm:cxn modelId="{08F070E3-E84F-41DA-B4FC-58775CD74BED}" srcId="{848B50E3-57EA-403D-924A-13B9FCB99758}" destId="{A11F6F9D-7E4D-4419-87BC-D5F08BD51BDD}" srcOrd="1" destOrd="0" parTransId="{17259C21-E676-490B-8988-04B42CE12C24}" sibTransId="{5B776103-5505-47CE-BB83-9C488156E1C9}"/>
    <dgm:cxn modelId="{8B186FA0-83A7-40A8-85FD-9F4C0B85DE0F}" type="presOf" srcId="{A11F6F9D-7E4D-4419-87BC-D5F08BD51BDD}" destId="{E8AA70C4-3A62-4CEC-95E9-4B068406AD46}" srcOrd="0" destOrd="0" presId="urn:microsoft.com/office/officeart/2005/8/layout/list1"/>
    <dgm:cxn modelId="{1233BEBF-5B9E-4603-B8E2-9953BE2ACB10}" type="presParOf" srcId="{CFDD0773-478A-4511-8AB7-DE638B6FA863}" destId="{87D73528-CA38-4B0D-9E93-2DBE8AA64689}" srcOrd="0" destOrd="0" presId="urn:microsoft.com/office/officeart/2005/8/layout/list1"/>
    <dgm:cxn modelId="{E6EE42A3-B857-427E-BC9C-ED9AF93C9188}" type="presParOf" srcId="{87D73528-CA38-4B0D-9E93-2DBE8AA64689}" destId="{4F61A196-E420-4A58-9F90-CE2CA343C9DE}" srcOrd="0" destOrd="0" presId="urn:microsoft.com/office/officeart/2005/8/layout/list1"/>
    <dgm:cxn modelId="{ECE5BA13-35FF-49A5-93FA-BE1A35E79A1D}" type="presParOf" srcId="{87D73528-CA38-4B0D-9E93-2DBE8AA64689}" destId="{0078B96A-9DB3-4CF0-81CD-FAA965DAB01E}" srcOrd="1" destOrd="0" presId="urn:microsoft.com/office/officeart/2005/8/layout/list1"/>
    <dgm:cxn modelId="{7DCCDDAB-4619-4DA1-BE58-D4B6E525E254}" type="presParOf" srcId="{CFDD0773-478A-4511-8AB7-DE638B6FA863}" destId="{976C85CC-7CC1-4D7D-9AE8-16B923A5DAC7}" srcOrd="1" destOrd="0" presId="urn:microsoft.com/office/officeart/2005/8/layout/list1"/>
    <dgm:cxn modelId="{C7D9F52F-8BFE-4EA9-840A-E844A5EFCC17}" type="presParOf" srcId="{CFDD0773-478A-4511-8AB7-DE638B6FA863}" destId="{148D9FDB-FE0A-43E3-AD5D-D967A83A4193}" srcOrd="2" destOrd="0" presId="urn:microsoft.com/office/officeart/2005/8/layout/list1"/>
    <dgm:cxn modelId="{E3C06822-2F32-42AC-BF0A-E49D3744FE20}" type="presParOf" srcId="{CFDD0773-478A-4511-8AB7-DE638B6FA863}" destId="{B06B6823-C165-4C6C-854A-F914FC2D9D0E}" srcOrd="3" destOrd="0" presId="urn:microsoft.com/office/officeart/2005/8/layout/list1"/>
    <dgm:cxn modelId="{510E2AB7-E074-4371-9802-AFA1E093D179}" type="presParOf" srcId="{CFDD0773-478A-4511-8AB7-DE638B6FA863}" destId="{1F9B0875-C70D-4426-8405-A138AB90325F}" srcOrd="4" destOrd="0" presId="urn:microsoft.com/office/officeart/2005/8/layout/list1"/>
    <dgm:cxn modelId="{51E91F59-B23A-4D35-B5B7-6AB056F2079A}" type="presParOf" srcId="{1F9B0875-C70D-4426-8405-A138AB90325F}" destId="{E8AA70C4-3A62-4CEC-95E9-4B068406AD46}" srcOrd="0" destOrd="0" presId="urn:microsoft.com/office/officeart/2005/8/layout/list1"/>
    <dgm:cxn modelId="{0B4FC65A-5C39-4C88-99BF-B86FA90A5BEB}" type="presParOf" srcId="{1F9B0875-C70D-4426-8405-A138AB90325F}" destId="{14E2FD28-CD26-47AD-A514-D085216A7F60}" srcOrd="1" destOrd="0" presId="urn:microsoft.com/office/officeart/2005/8/layout/list1"/>
    <dgm:cxn modelId="{0DC0A54F-F409-4E5F-8228-F82828CF4D4E}" type="presParOf" srcId="{CFDD0773-478A-4511-8AB7-DE638B6FA863}" destId="{6B926724-BA56-437B-8E12-D091FFD5E7BB}" srcOrd="5" destOrd="0" presId="urn:microsoft.com/office/officeart/2005/8/layout/list1"/>
    <dgm:cxn modelId="{EB8EBB87-B0FA-4061-84E4-663AE7E36AAB}" type="presParOf" srcId="{CFDD0773-478A-4511-8AB7-DE638B6FA863}" destId="{8F73B173-05D0-405F-8921-7E0774FEF2BE}" srcOrd="6" destOrd="0" presId="urn:microsoft.com/office/officeart/2005/8/layout/list1"/>
    <dgm:cxn modelId="{CC713E59-62DF-49C7-AA8D-3FF2837864B4}" type="presParOf" srcId="{CFDD0773-478A-4511-8AB7-DE638B6FA863}" destId="{EB9899F4-67E7-4951-896D-23039A740E3A}" srcOrd="7" destOrd="0" presId="urn:microsoft.com/office/officeart/2005/8/layout/list1"/>
    <dgm:cxn modelId="{211E1FBF-AA67-484E-8125-EBCD93F5055D}" type="presParOf" srcId="{CFDD0773-478A-4511-8AB7-DE638B6FA863}" destId="{D5D110AE-3B42-4BBE-937C-003AB288E7A2}" srcOrd="8" destOrd="0" presId="urn:microsoft.com/office/officeart/2005/8/layout/list1"/>
    <dgm:cxn modelId="{FB7E8CB6-DDE8-4C65-93A0-2DE37E9D42A8}" type="presParOf" srcId="{D5D110AE-3B42-4BBE-937C-003AB288E7A2}" destId="{B81A04B5-7BDA-40C8-B825-5248A8DD8211}" srcOrd="0" destOrd="0" presId="urn:microsoft.com/office/officeart/2005/8/layout/list1"/>
    <dgm:cxn modelId="{625E7468-D47F-4AFA-9630-593DEA8CB0FF}" type="presParOf" srcId="{D5D110AE-3B42-4BBE-937C-003AB288E7A2}" destId="{99A6E943-15BB-4BFD-95CE-A9383276C465}" srcOrd="1" destOrd="0" presId="urn:microsoft.com/office/officeart/2005/8/layout/list1"/>
    <dgm:cxn modelId="{DD9C9F63-FADE-44AF-AE4B-4BBC4A2D7174}" type="presParOf" srcId="{CFDD0773-478A-4511-8AB7-DE638B6FA863}" destId="{E56AAE66-F723-4B2E-AE18-5E59688D7F7E}" srcOrd="9" destOrd="0" presId="urn:microsoft.com/office/officeart/2005/8/layout/list1"/>
    <dgm:cxn modelId="{3077359A-DB79-4656-8E67-9B0232BA63D0}" type="presParOf" srcId="{CFDD0773-478A-4511-8AB7-DE638B6FA863}" destId="{2743CBE8-4E43-4535-855D-356604D52206}" srcOrd="10" destOrd="0" presId="urn:microsoft.com/office/officeart/2005/8/layout/list1"/>
    <dgm:cxn modelId="{CB7DCE7F-7DFB-44CB-AC2A-613BFA8FA827}" type="presParOf" srcId="{CFDD0773-478A-4511-8AB7-DE638B6FA863}" destId="{D582B620-C242-4A5D-8D5C-6CA9ACA5547B}" srcOrd="11" destOrd="0" presId="urn:microsoft.com/office/officeart/2005/8/layout/list1"/>
    <dgm:cxn modelId="{B13B9A54-2F02-4E29-BF4A-A7944BFFBA4A}" type="presParOf" srcId="{CFDD0773-478A-4511-8AB7-DE638B6FA863}" destId="{F13A6E65-6185-4FD8-9690-564A9C3B0A7C}" srcOrd="12" destOrd="0" presId="urn:microsoft.com/office/officeart/2005/8/layout/list1"/>
    <dgm:cxn modelId="{3491E64D-1ADD-4B92-9012-FF020558FB1A}" type="presParOf" srcId="{F13A6E65-6185-4FD8-9690-564A9C3B0A7C}" destId="{FD2638CB-4C10-4438-A746-CD4E45BB40DE}" srcOrd="0" destOrd="0" presId="urn:microsoft.com/office/officeart/2005/8/layout/list1"/>
    <dgm:cxn modelId="{9C6846E3-1409-42D6-98EF-F921ACB464F0}" type="presParOf" srcId="{F13A6E65-6185-4FD8-9690-564A9C3B0A7C}" destId="{2A9E65A8-7BCE-416E-92B9-AF4F34CC9934}" srcOrd="1" destOrd="0" presId="urn:microsoft.com/office/officeart/2005/8/layout/list1"/>
    <dgm:cxn modelId="{1BFAF1AA-EDFA-4B05-90A5-37990FA64966}" type="presParOf" srcId="{CFDD0773-478A-4511-8AB7-DE638B6FA863}" destId="{232031F7-79BF-4F53-A2E3-1C4372D406D0}" srcOrd="13" destOrd="0" presId="urn:microsoft.com/office/officeart/2005/8/layout/list1"/>
    <dgm:cxn modelId="{28956A8F-BA8D-4E17-AA88-38DCD1D664BB}" type="presParOf" srcId="{CFDD0773-478A-4511-8AB7-DE638B6FA863}" destId="{051C3A12-D400-44C9-A2A3-BBA7F4FADAF0}" srcOrd="14" destOrd="0" presId="urn:microsoft.com/office/officeart/2005/8/layout/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9B3DE59-1958-4F8C-BE08-3CB92C718EE5}" type="doc">
      <dgm:prSet loTypeId="urn:microsoft.com/office/officeart/2005/8/layout/vList2" loCatId="list" qsTypeId="urn:microsoft.com/office/officeart/2005/8/quickstyle/simple1" qsCatId="simple" csTypeId="urn:microsoft.com/office/officeart/2005/8/colors/colorful1" csCatId="colorful" phldr="1"/>
      <dgm:spPr>
        <a:scene3d>
          <a:camera prst="orthographicFront">
            <a:rot lat="0" lon="0" rev="0"/>
          </a:camera>
          <a:lightRig rig="soft" dir="t">
            <a:rot lat="0" lon="0" rev="0"/>
          </a:lightRig>
        </a:scene3d>
      </dgm:spPr>
      <dgm:t>
        <a:bodyPr/>
        <a:lstStyle/>
        <a:p>
          <a:endParaRPr lang="en-US"/>
        </a:p>
      </dgm:t>
    </dgm:pt>
    <dgm:pt modelId="{D2135F37-230E-47D0-AE64-8C6C33BF05AF}">
      <dgm:prSet phldrT="[Text]" custT="1"/>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endParaRPr lang="es-ES" sz="3600" dirty="0"/>
        </a:p>
        <a:p>
          <a:r>
            <a:rPr lang="es-ES" sz="3600" dirty="0"/>
            <a:t>Mantén una hora de dormir regular; incluso los fines de semana. </a:t>
          </a:r>
          <a:endParaRPr lang="en-US" sz="3600" dirty="0"/>
        </a:p>
        <a:p>
          <a:endParaRPr lang="en-US" sz="3600" dirty="0"/>
        </a:p>
      </dgm:t>
    </dgm:pt>
    <dgm:pt modelId="{7F48FFF3-EEA6-47C2-9F5B-5980A06479CC}" type="parTrans" cxnId="{06009070-8781-4F30-8244-198562CF1012}">
      <dgm:prSet/>
      <dgm:spPr/>
      <dgm:t>
        <a:bodyPr/>
        <a:lstStyle/>
        <a:p>
          <a:endParaRPr lang="en-US" sz="2000"/>
        </a:p>
      </dgm:t>
    </dgm:pt>
    <dgm:pt modelId="{48B811AD-89A8-4C3F-BFB1-787A2A488FBB}" type="sibTrans" cxnId="{06009070-8781-4F30-8244-198562CF1012}">
      <dgm:prSet/>
      <dgm:spPr/>
      <dgm:t>
        <a:bodyPr/>
        <a:lstStyle/>
        <a:p>
          <a:endParaRPr lang="en-US" sz="2000"/>
        </a:p>
      </dgm:t>
    </dgm:pt>
    <dgm:pt modelId="{538F2F5C-122B-48A1-96EE-2CEA29A6D38E}">
      <dgm:prSet phldrT="[Text]" custT="1"/>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es-ES" sz="3600" dirty="0"/>
            <a:t>Apaga los aparatos electrónicos al menos una hora antes de acostarse.</a:t>
          </a:r>
          <a:endParaRPr lang="en-US" sz="3600" dirty="0"/>
        </a:p>
      </dgm:t>
    </dgm:pt>
    <dgm:pt modelId="{F5FE720F-0F07-4757-9239-969314A992A7}" type="parTrans" cxnId="{A988DD5F-DBCF-4CBA-90C2-30E56FD938B6}">
      <dgm:prSet/>
      <dgm:spPr/>
      <dgm:t>
        <a:bodyPr/>
        <a:lstStyle/>
        <a:p>
          <a:endParaRPr lang="en-US" sz="2000"/>
        </a:p>
      </dgm:t>
    </dgm:pt>
    <dgm:pt modelId="{1EAB6C45-6DEF-4469-81BE-2E39FEC3CB43}" type="sibTrans" cxnId="{A988DD5F-DBCF-4CBA-90C2-30E56FD938B6}">
      <dgm:prSet/>
      <dgm:spPr/>
      <dgm:t>
        <a:bodyPr/>
        <a:lstStyle/>
        <a:p>
          <a:endParaRPr lang="en-US" sz="2000"/>
        </a:p>
      </dgm:t>
    </dgm:pt>
    <dgm:pt modelId="{B1CD6B59-37F6-4F72-9C6F-DF92BB40B0C4}">
      <dgm:prSet phldrT="[Text]" custT="1"/>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es-ES" sz="3600" dirty="0"/>
            <a:t>No comas demasiado cerca de la hora de dormir. Puede causar acidez estomacal y dificultar el sueño. </a:t>
          </a:r>
          <a:endParaRPr lang="en-US" sz="3600" dirty="0"/>
        </a:p>
      </dgm:t>
    </dgm:pt>
    <dgm:pt modelId="{4D184000-B7CE-4BCC-8F5B-5357D7AF4E76}" type="parTrans" cxnId="{E459223D-DD8A-40A7-84BD-27671C6E1B0F}">
      <dgm:prSet/>
      <dgm:spPr/>
      <dgm:t>
        <a:bodyPr/>
        <a:lstStyle/>
        <a:p>
          <a:endParaRPr lang="en-US" sz="2000"/>
        </a:p>
      </dgm:t>
    </dgm:pt>
    <dgm:pt modelId="{CD33E713-AF92-4675-8DB4-022FF1B00028}" type="sibTrans" cxnId="{E459223D-DD8A-40A7-84BD-27671C6E1B0F}">
      <dgm:prSet/>
      <dgm:spPr/>
      <dgm:t>
        <a:bodyPr/>
        <a:lstStyle/>
        <a:p>
          <a:endParaRPr lang="en-US" sz="2000"/>
        </a:p>
      </dgm:t>
    </dgm:pt>
    <dgm:pt modelId="{0CABB483-1541-44C5-8E7D-1440C5688910}">
      <dgm:prSet phldrT="[Text]" custT="1"/>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en-US" sz="3600" dirty="0" err="1"/>
            <a:t>Lleve</a:t>
          </a:r>
          <a:r>
            <a:rPr lang="en-US" sz="3600" dirty="0"/>
            <a:t> una </a:t>
          </a:r>
          <a:r>
            <a:rPr lang="en-US" sz="3600" dirty="0" err="1"/>
            <a:t>dieta</a:t>
          </a:r>
          <a:r>
            <a:rPr lang="en-US" sz="3600" dirty="0"/>
            <a:t> </a:t>
          </a:r>
          <a:r>
            <a:rPr lang="en-US" sz="3600" dirty="0" err="1"/>
            <a:t>equilibrada</a:t>
          </a:r>
          <a:r>
            <a:rPr lang="en-US" sz="3600" dirty="0"/>
            <a:t>. </a:t>
          </a:r>
        </a:p>
      </dgm:t>
    </dgm:pt>
    <dgm:pt modelId="{E76BA89E-92CA-45C5-AD94-BEF19DE453F5}" type="parTrans" cxnId="{DBCDF40A-5088-4E20-B5AE-9BB367A0D6DB}">
      <dgm:prSet/>
      <dgm:spPr/>
      <dgm:t>
        <a:bodyPr/>
        <a:lstStyle/>
        <a:p>
          <a:endParaRPr lang="en-US"/>
        </a:p>
      </dgm:t>
    </dgm:pt>
    <dgm:pt modelId="{31A91453-DEB4-452F-B07A-20B0FE9C5F61}" type="sibTrans" cxnId="{DBCDF40A-5088-4E20-B5AE-9BB367A0D6DB}">
      <dgm:prSet/>
      <dgm:spPr/>
      <dgm:t>
        <a:bodyPr/>
        <a:lstStyle/>
        <a:p>
          <a:endParaRPr lang="en-US"/>
        </a:p>
      </dgm:t>
    </dgm:pt>
    <dgm:pt modelId="{B665D582-B54E-4C40-B85F-5C73BA2F6A7E}" type="pres">
      <dgm:prSet presAssocID="{89B3DE59-1958-4F8C-BE08-3CB92C718EE5}" presName="linear" presStyleCnt="0">
        <dgm:presLayoutVars>
          <dgm:animLvl val="lvl"/>
          <dgm:resizeHandles val="exact"/>
        </dgm:presLayoutVars>
      </dgm:prSet>
      <dgm:spPr/>
      <dgm:t>
        <a:bodyPr/>
        <a:lstStyle/>
        <a:p>
          <a:endParaRPr lang="es-ES"/>
        </a:p>
      </dgm:t>
    </dgm:pt>
    <dgm:pt modelId="{761AA7E2-9B1A-42D0-8AAC-031AF6C1AAC7}" type="pres">
      <dgm:prSet presAssocID="{D2135F37-230E-47D0-AE64-8C6C33BF05AF}" presName="parentText" presStyleLbl="node1" presStyleIdx="0" presStyleCnt="4">
        <dgm:presLayoutVars>
          <dgm:chMax val="0"/>
          <dgm:bulletEnabled val="1"/>
        </dgm:presLayoutVars>
      </dgm:prSet>
      <dgm:spPr/>
      <dgm:t>
        <a:bodyPr/>
        <a:lstStyle/>
        <a:p>
          <a:endParaRPr lang="es-ES"/>
        </a:p>
      </dgm:t>
    </dgm:pt>
    <dgm:pt modelId="{C5121FF4-ECBB-4213-B0A9-C99E75C2ED68}" type="pres">
      <dgm:prSet presAssocID="{48B811AD-89A8-4C3F-BFB1-787A2A488FBB}" presName="spacer" presStyleCnt="0"/>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pt>
    <dgm:pt modelId="{269B3A5A-129A-4E5D-9FA9-50F39C7B980F}" type="pres">
      <dgm:prSet presAssocID="{B1CD6B59-37F6-4F72-9C6F-DF92BB40B0C4}" presName="parentText" presStyleLbl="node1" presStyleIdx="1" presStyleCnt="4">
        <dgm:presLayoutVars>
          <dgm:chMax val="0"/>
          <dgm:bulletEnabled val="1"/>
        </dgm:presLayoutVars>
      </dgm:prSet>
      <dgm:spPr/>
      <dgm:t>
        <a:bodyPr/>
        <a:lstStyle/>
        <a:p>
          <a:endParaRPr lang="es-ES"/>
        </a:p>
      </dgm:t>
    </dgm:pt>
    <dgm:pt modelId="{5E1FD3F0-E389-4CF3-8FAA-AB011799A5DC}" type="pres">
      <dgm:prSet presAssocID="{CD33E713-AF92-4675-8DB4-022FF1B00028}" presName="spacer" presStyleCnt="0"/>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pt>
    <dgm:pt modelId="{9E7C163B-02A7-4DE3-8E7D-9524EB53E218}" type="pres">
      <dgm:prSet presAssocID="{0CABB483-1541-44C5-8E7D-1440C5688910}" presName="parentText" presStyleLbl="node1" presStyleIdx="2" presStyleCnt="4">
        <dgm:presLayoutVars>
          <dgm:chMax val="0"/>
          <dgm:bulletEnabled val="1"/>
        </dgm:presLayoutVars>
      </dgm:prSet>
      <dgm:spPr/>
      <dgm:t>
        <a:bodyPr/>
        <a:lstStyle/>
        <a:p>
          <a:endParaRPr lang="es-ES"/>
        </a:p>
      </dgm:t>
    </dgm:pt>
    <dgm:pt modelId="{C5C2ED3B-BACC-40B0-A332-E769463811FD}" type="pres">
      <dgm:prSet presAssocID="{31A91453-DEB4-452F-B07A-20B0FE9C5F61}" presName="spacer" presStyleCnt="0"/>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pt>
    <dgm:pt modelId="{A6885B30-4951-4C2D-9C2E-421268C0A495}" type="pres">
      <dgm:prSet presAssocID="{538F2F5C-122B-48A1-96EE-2CEA29A6D38E}" presName="parentText" presStyleLbl="node1" presStyleIdx="3" presStyleCnt="4">
        <dgm:presLayoutVars>
          <dgm:chMax val="0"/>
          <dgm:bulletEnabled val="1"/>
        </dgm:presLayoutVars>
      </dgm:prSet>
      <dgm:spPr/>
      <dgm:t>
        <a:bodyPr/>
        <a:lstStyle/>
        <a:p>
          <a:endParaRPr lang="es-ES"/>
        </a:p>
      </dgm:t>
    </dgm:pt>
  </dgm:ptLst>
  <dgm:cxnLst>
    <dgm:cxn modelId="{DBCDF40A-5088-4E20-B5AE-9BB367A0D6DB}" srcId="{89B3DE59-1958-4F8C-BE08-3CB92C718EE5}" destId="{0CABB483-1541-44C5-8E7D-1440C5688910}" srcOrd="2" destOrd="0" parTransId="{E76BA89E-92CA-45C5-AD94-BEF19DE453F5}" sibTransId="{31A91453-DEB4-452F-B07A-20B0FE9C5F61}"/>
    <dgm:cxn modelId="{BCAED26C-BAE3-46CF-BAEC-1431B2A45B39}" type="presOf" srcId="{B1CD6B59-37F6-4F72-9C6F-DF92BB40B0C4}" destId="{269B3A5A-129A-4E5D-9FA9-50F39C7B980F}" srcOrd="0" destOrd="0" presId="urn:microsoft.com/office/officeart/2005/8/layout/vList2"/>
    <dgm:cxn modelId="{06009070-8781-4F30-8244-198562CF1012}" srcId="{89B3DE59-1958-4F8C-BE08-3CB92C718EE5}" destId="{D2135F37-230E-47D0-AE64-8C6C33BF05AF}" srcOrd="0" destOrd="0" parTransId="{7F48FFF3-EEA6-47C2-9F5B-5980A06479CC}" sibTransId="{48B811AD-89A8-4C3F-BFB1-787A2A488FBB}"/>
    <dgm:cxn modelId="{E459223D-DD8A-40A7-84BD-27671C6E1B0F}" srcId="{89B3DE59-1958-4F8C-BE08-3CB92C718EE5}" destId="{B1CD6B59-37F6-4F72-9C6F-DF92BB40B0C4}" srcOrd="1" destOrd="0" parTransId="{4D184000-B7CE-4BCC-8F5B-5357D7AF4E76}" sibTransId="{CD33E713-AF92-4675-8DB4-022FF1B00028}"/>
    <dgm:cxn modelId="{C193BEEC-1951-4D00-B0A3-B6EAC88135F6}" type="presOf" srcId="{D2135F37-230E-47D0-AE64-8C6C33BF05AF}" destId="{761AA7E2-9B1A-42D0-8AAC-031AF6C1AAC7}" srcOrd="0" destOrd="0" presId="urn:microsoft.com/office/officeart/2005/8/layout/vList2"/>
    <dgm:cxn modelId="{96E3F922-4798-4162-817A-5340B738B200}" type="presOf" srcId="{0CABB483-1541-44C5-8E7D-1440C5688910}" destId="{9E7C163B-02A7-4DE3-8E7D-9524EB53E218}" srcOrd="0" destOrd="0" presId="urn:microsoft.com/office/officeart/2005/8/layout/vList2"/>
    <dgm:cxn modelId="{F38B5ADB-6B9B-43D7-A088-0FC5F962D764}" type="presOf" srcId="{538F2F5C-122B-48A1-96EE-2CEA29A6D38E}" destId="{A6885B30-4951-4C2D-9C2E-421268C0A495}" srcOrd="0" destOrd="0" presId="urn:microsoft.com/office/officeart/2005/8/layout/vList2"/>
    <dgm:cxn modelId="{CCFCCD7A-9C95-42CE-953F-5D4FB579C8B3}" type="presOf" srcId="{89B3DE59-1958-4F8C-BE08-3CB92C718EE5}" destId="{B665D582-B54E-4C40-B85F-5C73BA2F6A7E}" srcOrd="0" destOrd="0" presId="urn:microsoft.com/office/officeart/2005/8/layout/vList2"/>
    <dgm:cxn modelId="{A988DD5F-DBCF-4CBA-90C2-30E56FD938B6}" srcId="{89B3DE59-1958-4F8C-BE08-3CB92C718EE5}" destId="{538F2F5C-122B-48A1-96EE-2CEA29A6D38E}" srcOrd="3" destOrd="0" parTransId="{F5FE720F-0F07-4757-9239-969314A992A7}" sibTransId="{1EAB6C45-6DEF-4469-81BE-2E39FEC3CB43}"/>
    <dgm:cxn modelId="{FDFCD511-546D-4560-8885-475B6233D0B4}" type="presParOf" srcId="{B665D582-B54E-4C40-B85F-5C73BA2F6A7E}" destId="{761AA7E2-9B1A-42D0-8AAC-031AF6C1AAC7}" srcOrd="0" destOrd="0" presId="urn:microsoft.com/office/officeart/2005/8/layout/vList2"/>
    <dgm:cxn modelId="{3166236C-32AA-4528-A605-56278756BFE2}" type="presParOf" srcId="{B665D582-B54E-4C40-B85F-5C73BA2F6A7E}" destId="{C5121FF4-ECBB-4213-B0A9-C99E75C2ED68}" srcOrd="1" destOrd="0" presId="urn:microsoft.com/office/officeart/2005/8/layout/vList2"/>
    <dgm:cxn modelId="{FA048CF7-84EA-4010-80C2-DD48C076167C}" type="presParOf" srcId="{B665D582-B54E-4C40-B85F-5C73BA2F6A7E}" destId="{269B3A5A-129A-4E5D-9FA9-50F39C7B980F}" srcOrd="2" destOrd="0" presId="urn:microsoft.com/office/officeart/2005/8/layout/vList2"/>
    <dgm:cxn modelId="{F5E63AAA-1525-4FE6-B83E-B9A5B677F6B7}" type="presParOf" srcId="{B665D582-B54E-4C40-B85F-5C73BA2F6A7E}" destId="{5E1FD3F0-E389-4CF3-8FAA-AB011799A5DC}" srcOrd="3" destOrd="0" presId="urn:microsoft.com/office/officeart/2005/8/layout/vList2"/>
    <dgm:cxn modelId="{65BE90FF-AA55-4009-8683-4D2650B7F89F}" type="presParOf" srcId="{B665D582-B54E-4C40-B85F-5C73BA2F6A7E}" destId="{9E7C163B-02A7-4DE3-8E7D-9524EB53E218}" srcOrd="4" destOrd="0" presId="urn:microsoft.com/office/officeart/2005/8/layout/vList2"/>
    <dgm:cxn modelId="{085738D1-2085-406A-81E8-3C67679614A6}" type="presParOf" srcId="{B665D582-B54E-4C40-B85F-5C73BA2F6A7E}" destId="{C5C2ED3B-BACC-40B0-A332-E769463811FD}" srcOrd="5" destOrd="0" presId="urn:microsoft.com/office/officeart/2005/8/layout/vList2"/>
    <dgm:cxn modelId="{73B0224F-C3EE-40B2-93C9-232BAE008348}" type="presParOf" srcId="{B665D582-B54E-4C40-B85F-5C73BA2F6A7E}" destId="{A6885B30-4951-4C2D-9C2E-421268C0A495}" srcOrd="6"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9B3DE59-1958-4F8C-BE08-3CB92C718EE5}"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4CE8D637-AE25-4D92-9ECF-DA6656F2B84F}">
      <dgm:prSet phldrT="[Text]" custT="1"/>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es-ES" sz="3600" dirty="0"/>
            <a:t>Haga ejercicio regularmente, pero no demasiado cerca de la hora de acostarse. </a:t>
          </a:r>
          <a:endParaRPr lang="en-US" sz="3600" dirty="0"/>
        </a:p>
      </dgm:t>
    </dgm:pt>
    <dgm:pt modelId="{81596AC5-CFDC-4021-BCC9-7212DFAF168A}" type="parTrans" cxnId="{F9133BA4-739C-4511-AAB9-723ED612598C}">
      <dgm:prSet/>
      <dgm:spPr/>
      <dgm:t>
        <a:bodyPr/>
        <a:lstStyle/>
        <a:p>
          <a:endParaRPr lang="en-US" sz="2000"/>
        </a:p>
      </dgm:t>
    </dgm:pt>
    <dgm:pt modelId="{DF64DEDB-0ED0-42F1-9EAE-3AF8DA551427}" type="sibTrans" cxnId="{F9133BA4-739C-4511-AAB9-723ED612598C}">
      <dgm:prSet/>
      <dgm:spPr/>
      <dgm:t>
        <a:bodyPr/>
        <a:lstStyle/>
        <a:p>
          <a:endParaRPr lang="en-US" sz="2000"/>
        </a:p>
      </dgm:t>
    </dgm:pt>
    <dgm:pt modelId="{F6EAB060-D4F7-4785-8CB0-72A6A1710828}">
      <dgm:prSet phldrT="[Text]" custT="1"/>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es-ES" sz="3600" dirty="0"/>
            <a:t>Evite la cafeína, el tabaco y el alcohol antes de acostarse.</a:t>
          </a:r>
          <a:endParaRPr lang="en-US" sz="3600" dirty="0"/>
        </a:p>
      </dgm:t>
    </dgm:pt>
    <dgm:pt modelId="{B1BF041A-8B2A-46EC-8194-ACAF9A72FD5C}" type="parTrans" cxnId="{AD1E7BEB-CB99-41E8-86C0-407FBAFB228A}">
      <dgm:prSet/>
      <dgm:spPr/>
      <dgm:t>
        <a:bodyPr/>
        <a:lstStyle/>
        <a:p>
          <a:endParaRPr lang="en-US" sz="2000"/>
        </a:p>
      </dgm:t>
    </dgm:pt>
    <dgm:pt modelId="{FDD83C10-6F8D-4113-A75A-7961D03A348D}" type="sibTrans" cxnId="{AD1E7BEB-CB99-41E8-86C0-407FBAFB228A}">
      <dgm:prSet/>
      <dgm:spPr/>
      <dgm:t>
        <a:bodyPr/>
        <a:lstStyle/>
        <a:p>
          <a:endParaRPr lang="en-US" sz="2000"/>
        </a:p>
      </dgm:t>
    </dgm:pt>
    <dgm:pt modelId="{EC147275-F504-47D1-80EC-F223D53623BC}">
      <dgm:prSet phldrT="[Text]" custT="1"/>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es-ES" sz="3600" dirty="0"/>
            <a:t>Mantén la habitación oscura y fresca. </a:t>
          </a:r>
          <a:endParaRPr lang="en-US" sz="3600" dirty="0"/>
        </a:p>
      </dgm:t>
    </dgm:pt>
    <dgm:pt modelId="{4B4F956E-B2E1-4243-BA8A-DCBD7E4E6E4D}" type="parTrans" cxnId="{9CA49CF7-5ABF-4AB5-A5C0-9205E707050F}">
      <dgm:prSet/>
      <dgm:spPr/>
      <dgm:t>
        <a:bodyPr/>
        <a:lstStyle/>
        <a:p>
          <a:endParaRPr lang="en-US" sz="2000"/>
        </a:p>
      </dgm:t>
    </dgm:pt>
    <dgm:pt modelId="{6843FE1E-5627-430F-9B7E-8A6A43C810EF}" type="sibTrans" cxnId="{9CA49CF7-5ABF-4AB5-A5C0-9205E707050F}">
      <dgm:prSet/>
      <dgm:spPr/>
      <dgm:t>
        <a:bodyPr/>
        <a:lstStyle/>
        <a:p>
          <a:endParaRPr lang="en-US" sz="2000"/>
        </a:p>
      </dgm:t>
    </dgm:pt>
    <dgm:pt modelId="{C38DF3C0-59B9-4A2E-8315-11B343F0C7F0}">
      <dgm:prSet phldrT="[Text]" custT="1"/>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es-ES" sz="3600" dirty="0"/>
            <a:t>Si no puedes dormir, levántate y haz otra cosa hasta que tengas sueño.</a:t>
          </a:r>
          <a:endParaRPr lang="en-US" sz="3600" dirty="0"/>
        </a:p>
      </dgm:t>
    </dgm:pt>
    <dgm:pt modelId="{1DAE1555-8FF0-4564-9280-B169B799CADC}" type="parTrans" cxnId="{1FCA18D9-648F-4B01-86D3-832F87975899}">
      <dgm:prSet/>
      <dgm:spPr/>
      <dgm:t>
        <a:bodyPr/>
        <a:lstStyle/>
        <a:p>
          <a:endParaRPr lang="en-US" sz="2000"/>
        </a:p>
      </dgm:t>
    </dgm:pt>
    <dgm:pt modelId="{25689E14-B4CA-46D0-93CD-51A2077B2CE3}" type="sibTrans" cxnId="{1FCA18D9-648F-4B01-86D3-832F87975899}">
      <dgm:prSet/>
      <dgm:spPr/>
      <dgm:t>
        <a:bodyPr/>
        <a:lstStyle/>
        <a:p>
          <a:endParaRPr lang="en-US" sz="2000"/>
        </a:p>
      </dgm:t>
    </dgm:pt>
    <dgm:pt modelId="{B665D582-B54E-4C40-B85F-5C73BA2F6A7E}" type="pres">
      <dgm:prSet presAssocID="{89B3DE59-1958-4F8C-BE08-3CB92C718EE5}" presName="linear" presStyleCnt="0">
        <dgm:presLayoutVars>
          <dgm:animLvl val="lvl"/>
          <dgm:resizeHandles val="exact"/>
        </dgm:presLayoutVars>
      </dgm:prSet>
      <dgm:spPr/>
      <dgm:t>
        <a:bodyPr/>
        <a:lstStyle/>
        <a:p>
          <a:endParaRPr lang="es-ES"/>
        </a:p>
      </dgm:t>
    </dgm:pt>
    <dgm:pt modelId="{84E1A5F5-D955-4A6B-A0DB-1CD3636D2E73}" type="pres">
      <dgm:prSet presAssocID="{4CE8D637-AE25-4D92-9ECF-DA6656F2B84F}" presName="parentText" presStyleLbl="node1" presStyleIdx="0" presStyleCnt="4">
        <dgm:presLayoutVars>
          <dgm:chMax val="0"/>
          <dgm:bulletEnabled val="1"/>
        </dgm:presLayoutVars>
      </dgm:prSet>
      <dgm:spPr/>
      <dgm:t>
        <a:bodyPr/>
        <a:lstStyle/>
        <a:p>
          <a:endParaRPr lang="es-ES"/>
        </a:p>
      </dgm:t>
    </dgm:pt>
    <dgm:pt modelId="{31ED85B9-D67E-44F1-BD86-1B53AB569C30}" type="pres">
      <dgm:prSet presAssocID="{DF64DEDB-0ED0-42F1-9EAE-3AF8DA551427}" presName="spacer" presStyleCnt="0"/>
      <dgm:spPr/>
    </dgm:pt>
    <dgm:pt modelId="{3A503FB6-80EC-4E77-ABED-14810E15DA38}" type="pres">
      <dgm:prSet presAssocID="{F6EAB060-D4F7-4785-8CB0-72A6A1710828}" presName="parentText" presStyleLbl="node1" presStyleIdx="1" presStyleCnt="4">
        <dgm:presLayoutVars>
          <dgm:chMax val="0"/>
          <dgm:bulletEnabled val="1"/>
        </dgm:presLayoutVars>
      </dgm:prSet>
      <dgm:spPr/>
      <dgm:t>
        <a:bodyPr/>
        <a:lstStyle/>
        <a:p>
          <a:endParaRPr lang="es-ES"/>
        </a:p>
      </dgm:t>
    </dgm:pt>
    <dgm:pt modelId="{4822BEF5-D60D-4CD0-90DE-0786B7C461D2}" type="pres">
      <dgm:prSet presAssocID="{FDD83C10-6F8D-4113-A75A-7961D03A348D}" presName="spacer" presStyleCnt="0"/>
      <dgm:spPr/>
    </dgm:pt>
    <dgm:pt modelId="{3BFD8695-9DDD-45F8-B399-E061E6402D81}" type="pres">
      <dgm:prSet presAssocID="{EC147275-F504-47D1-80EC-F223D53623BC}" presName="parentText" presStyleLbl="node1" presStyleIdx="2" presStyleCnt="4">
        <dgm:presLayoutVars>
          <dgm:chMax val="0"/>
          <dgm:bulletEnabled val="1"/>
        </dgm:presLayoutVars>
      </dgm:prSet>
      <dgm:spPr/>
      <dgm:t>
        <a:bodyPr/>
        <a:lstStyle/>
        <a:p>
          <a:endParaRPr lang="es-ES"/>
        </a:p>
      </dgm:t>
    </dgm:pt>
    <dgm:pt modelId="{FED0CA6F-78D7-4B63-8220-D9AC6BC71296}" type="pres">
      <dgm:prSet presAssocID="{6843FE1E-5627-430F-9B7E-8A6A43C810EF}" presName="spacer" presStyleCnt="0"/>
      <dgm:spPr/>
    </dgm:pt>
    <dgm:pt modelId="{BD1DF4E5-EE58-4EB2-8C2C-04AC885996EB}" type="pres">
      <dgm:prSet presAssocID="{C38DF3C0-59B9-4A2E-8315-11B343F0C7F0}" presName="parentText" presStyleLbl="node1" presStyleIdx="3" presStyleCnt="4">
        <dgm:presLayoutVars>
          <dgm:chMax val="0"/>
          <dgm:bulletEnabled val="1"/>
        </dgm:presLayoutVars>
      </dgm:prSet>
      <dgm:spPr/>
      <dgm:t>
        <a:bodyPr/>
        <a:lstStyle/>
        <a:p>
          <a:endParaRPr lang="es-ES"/>
        </a:p>
      </dgm:t>
    </dgm:pt>
  </dgm:ptLst>
  <dgm:cxnLst>
    <dgm:cxn modelId="{AD1E7BEB-CB99-41E8-86C0-407FBAFB228A}" srcId="{89B3DE59-1958-4F8C-BE08-3CB92C718EE5}" destId="{F6EAB060-D4F7-4785-8CB0-72A6A1710828}" srcOrd="1" destOrd="0" parTransId="{B1BF041A-8B2A-46EC-8194-ACAF9A72FD5C}" sibTransId="{FDD83C10-6F8D-4113-A75A-7961D03A348D}"/>
    <dgm:cxn modelId="{C5947D61-4FFC-49E9-B54B-EE927152466E}" type="presOf" srcId="{C38DF3C0-59B9-4A2E-8315-11B343F0C7F0}" destId="{BD1DF4E5-EE58-4EB2-8C2C-04AC885996EB}" srcOrd="0" destOrd="0" presId="urn:microsoft.com/office/officeart/2005/8/layout/vList2"/>
    <dgm:cxn modelId="{F9133BA4-739C-4511-AAB9-723ED612598C}" srcId="{89B3DE59-1958-4F8C-BE08-3CB92C718EE5}" destId="{4CE8D637-AE25-4D92-9ECF-DA6656F2B84F}" srcOrd="0" destOrd="0" parTransId="{81596AC5-CFDC-4021-BCC9-7212DFAF168A}" sibTransId="{DF64DEDB-0ED0-42F1-9EAE-3AF8DA551427}"/>
    <dgm:cxn modelId="{9CA49CF7-5ABF-4AB5-A5C0-9205E707050F}" srcId="{89B3DE59-1958-4F8C-BE08-3CB92C718EE5}" destId="{EC147275-F504-47D1-80EC-F223D53623BC}" srcOrd="2" destOrd="0" parTransId="{4B4F956E-B2E1-4243-BA8A-DCBD7E4E6E4D}" sibTransId="{6843FE1E-5627-430F-9B7E-8A6A43C810EF}"/>
    <dgm:cxn modelId="{3395029B-4A0F-4A24-9673-65B7BFEED5C0}" type="presOf" srcId="{F6EAB060-D4F7-4785-8CB0-72A6A1710828}" destId="{3A503FB6-80EC-4E77-ABED-14810E15DA38}" srcOrd="0" destOrd="0" presId="urn:microsoft.com/office/officeart/2005/8/layout/vList2"/>
    <dgm:cxn modelId="{CCFCCD7A-9C95-42CE-953F-5D4FB579C8B3}" type="presOf" srcId="{89B3DE59-1958-4F8C-BE08-3CB92C718EE5}" destId="{B665D582-B54E-4C40-B85F-5C73BA2F6A7E}" srcOrd="0" destOrd="0" presId="urn:microsoft.com/office/officeart/2005/8/layout/vList2"/>
    <dgm:cxn modelId="{1FCA18D9-648F-4B01-86D3-832F87975899}" srcId="{89B3DE59-1958-4F8C-BE08-3CB92C718EE5}" destId="{C38DF3C0-59B9-4A2E-8315-11B343F0C7F0}" srcOrd="3" destOrd="0" parTransId="{1DAE1555-8FF0-4564-9280-B169B799CADC}" sibTransId="{25689E14-B4CA-46D0-93CD-51A2077B2CE3}"/>
    <dgm:cxn modelId="{BD256267-1F6A-4B71-8619-1CA19CA87C8F}" type="presOf" srcId="{4CE8D637-AE25-4D92-9ECF-DA6656F2B84F}" destId="{84E1A5F5-D955-4A6B-A0DB-1CD3636D2E73}" srcOrd="0" destOrd="0" presId="urn:microsoft.com/office/officeart/2005/8/layout/vList2"/>
    <dgm:cxn modelId="{CE000467-6F0B-4083-AA3D-4188B60C6E60}" type="presOf" srcId="{EC147275-F504-47D1-80EC-F223D53623BC}" destId="{3BFD8695-9DDD-45F8-B399-E061E6402D81}" srcOrd="0" destOrd="0" presId="urn:microsoft.com/office/officeart/2005/8/layout/vList2"/>
    <dgm:cxn modelId="{039CDA7A-4641-4318-A7CB-2648D9ACECDF}" type="presParOf" srcId="{B665D582-B54E-4C40-B85F-5C73BA2F6A7E}" destId="{84E1A5F5-D955-4A6B-A0DB-1CD3636D2E73}" srcOrd="0" destOrd="0" presId="urn:microsoft.com/office/officeart/2005/8/layout/vList2"/>
    <dgm:cxn modelId="{CA3B44EF-D99E-451A-8D71-2506ABF9FECC}" type="presParOf" srcId="{B665D582-B54E-4C40-B85F-5C73BA2F6A7E}" destId="{31ED85B9-D67E-44F1-BD86-1B53AB569C30}" srcOrd="1" destOrd="0" presId="urn:microsoft.com/office/officeart/2005/8/layout/vList2"/>
    <dgm:cxn modelId="{56307BAA-49B5-488C-97AD-77C264F1FA29}" type="presParOf" srcId="{B665D582-B54E-4C40-B85F-5C73BA2F6A7E}" destId="{3A503FB6-80EC-4E77-ABED-14810E15DA38}" srcOrd="2" destOrd="0" presId="urn:microsoft.com/office/officeart/2005/8/layout/vList2"/>
    <dgm:cxn modelId="{C40B1320-4941-4375-B5F7-C6EB82722B74}" type="presParOf" srcId="{B665D582-B54E-4C40-B85F-5C73BA2F6A7E}" destId="{4822BEF5-D60D-4CD0-90DE-0786B7C461D2}" srcOrd="3" destOrd="0" presId="urn:microsoft.com/office/officeart/2005/8/layout/vList2"/>
    <dgm:cxn modelId="{BE3D5643-C85B-4AF3-932A-23ED3A55E907}" type="presParOf" srcId="{B665D582-B54E-4C40-B85F-5C73BA2F6A7E}" destId="{3BFD8695-9DDD-45F8-B399-E061E6402D81}" srcOrd="4" destOrd="0" presId="urn:microsoft.com/office/officeart/2005/8/layout/vList2"/>
    <dgm:cxn modelId="{2E9F65D3-F134-459B-B2D4-7FEE3B4C17F1}" type="presParOf" srcId="{B665D582-B54E-4C40-B85F-5C73BA2F6A7E}" destId="{FED0CA6F-78D7-4B63-8220-D9AC6BC71296}" srcOrd="5" destOrd="0" presId="urn:microsoft.com/office/officeart/2005/8/layout/vList2"/>
    <dgm:cxn modelId="{AD644F60-05A5-44CA-8132-C3E7B7EA6CC9}" type="presParOf" srcId="{B665D582-B54E-4C40-B85F-5C73BA2F6A7E}" destId="{BD1DF4E5-EE58-4EB2-8C2C-04AC885996EB}" srcOrd="6"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349E1C3-E976-4316-B8C7-0C6DA83D714D}" type="doc">
      <dgm:prSet loTypeId="urn:microsoft.com/office/officeart/2005/8/layout/cycle2" loCatId="cycle" qsTypeId="urn:microsoft.com/office/officeart/2005/8/quickstyle/simple1" qsCatId="simple" csTypeId="urn:microsoft.com/office/officeart/2005/8/colors/colorful1" csCatId="colorful" phldr="1"/>
      <dgm:spPr>
        <a:scene3d>
          <a:camera prst="orthographicFront">
            <a:rot lat="0" lon="0" rev="0"/>
          </a:camera>
          <a:lightRig rig="glow" dir="t">
            <a:rot lat="0" lon="0" rev="4800000"/>
          </a:lightRig>
        </a:scene3d>
      </dgm:spPr>
      <dgm:t>
        <a:bodyPr/>
        <a:lstStyle/>
        <a:p>
          <a:endParaRPr lang="en-US"/>
        </a:p>
      </dgm:t>
    </dgm:pt>
    <dgm:pt modelId="{E1A3510D-8DCF-465D-95B7-8ACA4771E451}">
      <dgm:prSet phldrT="[Text]" custT="1"/>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en-US" sz="2800" dirty="0"/>
            <a:t> </a:t>
          </a:r>
          <a:r>
            <a:rPr lang="en-US" sz="2800" dirty="0" err="1"/>
            <a:t>Iluminación</a:t>
          </a:r>
          <a:r>
            <a:rPr lang="en-US" sz="2800" dirty="0"/>
            <a:t> tenue</a:t>
          </a:r>
        </a:p>
      </dgm:t>
    </dgm:pt>
    <dgm:pt modelId="{50642151-DB13-4327-8A39-1B3B8CA0E418}" type="parTrans" cxnId="{011BA6D5-B80F-4452-8CFE-4AB937824963}">
      <dgm:prSet/>
      <dgm:spPr/>
      <dgm:t>
        <a:bodyPr/>
        <a:lstStyle/>
        <a:p>
          <a:endParaRPr lang="en-US" sz="2000"/>
        </a:p>
      </dgm:t>
    </dgm:pt>
    <dgm:pt modelId="{CB481124-5988-470A-875A-F91E727AE06F}" type="sibTrans" cxnId="{011BA6D5-B80F-4452-8CFE-4AB937824963}">
      <dgm:prSet custT="1"/>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endParaRPr lang="en-US" sz="2400"/>
        </a:p>
      </dgm:t>
    </dgm:pt>
    <dgm:pt modelId="{2BDEF9DE-1181-4C76-B7CB-64FC4BD23CFE}">
      <dgm:prSet phldrT="[Text]" custT="1"/>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en-US" sz="2800" dirty="0" err="1"/>
            <a:t>Altas</a:t>
          </a:r>
          <a:r>
            <a:rPr lang="en-US" sz="2800" dirty="0"/>
            <a:t> </a:t>
          </a:r>
          <a:r>
            <a:rPr lang="en-US" sz="2800" dirty="0" err="1"/>
            <a:t>temperaturas</a:t>
          </a:r>
          <a:r>
            <a:rPr lang="en-US" sz="2800" dirty="0"/>
            <a:t>...</a:t>
          </a:r>
        </a:p>
      </dgm:t>
    </dgm:pt>
    <dgm:pt modelId="{64BEA235-9ECC-45BF-A9F7-FED2F31F489E}" type="sibTrans" cxnId="{CE7DEB98-50F6-473A-939D-A2D689B21910}">
      <dgm:prSet custT="1"/>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endParaRPr lang="en-US" sz="2400"/>
        </a:p>
      </dgm:t>
    </dgm:pt>
    <dgm:pt modelId="{1C4B121F-B92E-498C-B9D0-7391AB7F3985}" type="parTrans" cxnId="{CE7DEB98-50F6-473A-939D-A2D689B21910}">
      <dgm:prSet/>
      <dgm:spPr/>
      <dgm:t>
        <a:bodyPr/>
        <a:lstStyle/>
        <a:p>
          <a:endParaRPr lang="en-US" sz="2000"/>
        </a:p>
      </dgm:t>
    </dgm:pt>
    <dgm:pt modelId="{5810C03D-50B6-44F0-B275-8927509E2F41}">
      <dgm:prSet phldrT="[Text]" custT="1"/>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en-US" sz="2800" dirty="0" err="1"/>
            <a:t>Ruido</a:t>
          </a:r>
          <a:r>
            <a:rPr lang="en-US" sz="2800" dirty="0"/>
            <a:t> </a:t>
          </a:r>
          <a:r>
            <a:rPr lang="en-US" sz="2800" dirty="0" err="1"/>
            <a:t>elevado</a:t>
          </a:r>
          <a:endParaRPr lang="en-US" sz="2800" dirty="0"/>
        </a:p>
      </dgm:t>
    </dgm:pt>
    <dgm:pt modelId="{F020C393-3429-4795-A57F-05F2B0E6162E}" type="sibTrans" cxnId="{DC646BBD-2C56-4EA2-983F-3CBB5CF3715A}">
      <dgm:prSet custT="1"/>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endParaRPr lang="en-US" sz="2400"/>
        </a:p>
      </dgm:t>
    </dgm:pt>
    <dgm:pt modelId="{5CEF55AA-1728-41EA-8F68-EA4DFFF5E671}" type="parTrans" cxnId="{DC646BBD-2C56-4EA2-983F-3CBB5CF3715A}">
      <dgm:prSet/>
      <dgm:spPr/>
      <dgm:t>
        <a:bodyPr/>
        <a:lstStyle/>
        <a:p>
          <a:endParaRPr lang="en-US" sz="2000"/>
        </a:p>
      </dgm:t>
    </dgm:pt>
    <dgm:pt modelId="{E87B5CA8-7620-402E-9D2A-9B79B95439EA}">
      <dgm:prSet phldrT="[Text]" custT="1"/>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en-US" sz="2800" dirty="0"/>
            <a:t>Gran </a:t>
          </a:r>
          <a:r>
            <a:rPr lang="en-US" sz="2800" dirty="0" err="1"/>
            <a:t>comodidad</a:t>
          </a:r>
          <a:endParaRPr lang="en-US" sz="2800" dirty="0"/>
        </a:p>
      </dgm:t>
    </dgm:pt>
    <dgm:pt modelId="{833FC1A5-C7C6-4DCD-98D2-E6E21285CCA7}" type="sibTrans" cxnId="{DCB12241-3749-4613-ADA9-79165F5CBD81}">
      <dgm:prSet custT="1"/>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endParaRPr lang="en-US" sz="2400"/>
        </a:p>
      </dgm:t>
    </dgm:pt>
    <dgm:pt modelId="{FC4C1CB5-7AE3-4257-AE76-EFF2A3B044D3}" type="parTrans" cxnId="{DCB12241-3749-4613-ADA9-79165F5CBD81}">
      <dgm:prSet/>
      <dgm:spPr/>
      <dgm:t>
        <a:bodyPr/>
        <a:lstStyle/>
        <a:p>
          <a:endParaRPr lang="en-US" sz="2000"/>
        </a:p>
      </dgm:t>
    </dgm:pt>
    <dgm:pt modelId="{C5C930A7-5307-443B-A5B2-8DD790EE6DD1}">
      <dgm:prSet phldrT="[Text]" custT="1"/>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en-US" sz="2800" dirty="0" err="1"/>
            <a:t>Tareas</a:t>
          </a:r>
          <a:r>
            <a:rPr lang="en-US" sz="2800" dirty="0"/>
            <a:t> </a:t>
          </a:r>
          <a:r>
            <a:rPr lang="en-US" sz="2800" dirty="0" err="1"/>
            <a:t>aburridas</a:t>
          </a:r>
          <a:endParaRPr lang="en-US" sz="2800" dirty="0"/>
        </a:p>
      </dgm:t>
    </dgm:pt>
    <dgm:pt modelId="{D6D453F6-A075-4BB1-BEA6-99F8B068DC18}" type="sibTrans" cxnId="{02A9B918-C5F0-4D09-8965-0AA8748DA801}">
      <dgm:prSet custT="1"/>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endParaRPr lang="en-US" sz="2400"/>
        </a:p>
      </dgm:t>
    </dgm:pt>
    <dgm:pt modelId="{5509FFA3-99DA-47EA-9A7F-F871DFE95345}" type="parTrans" cxnId="{02A9B918-C5F0-4D09-8965-0AA8748DA801}">
      <dgm:prSet/>
      <dgm:spPr/>
      <dgm:t>
        <a:bodyPr/>
        <a:lstStyle/>
        <a:p>
          <a:endParaRPr lang="en-US" sz="2000"/>
        </a:p>
      </dgm:t>
    </dgm:pt>
    <dgm:pt modelId="{A5FD7B23-8C3A-40FA-9B6A-A9011FEC58BA}" type="pres">
      <dgm:prSet presAssocID="{F349E1C3-E976-4316-B8C7-0C6DA83D714D}" presName="cycle" presStyleCnt="0">
        <dgm:presLayoutVars>
          <dgm:dir/>
          <dgm:resizeHandles val="exact"/>
        </dgm:presLayoutVars>
      </dgm:prSet>
      <dgm:spPr/>
      <dgm:t>
        <a:bodyPr/>
        <a:lstStyle/>
        <a:p>
          <a:endParaRPr lang="es-ES"/>
        </a:p>
      </dgm:t>
    </dgm:pt>
    <dgm:pt modelId="{4B039423-0ADE-46D8-8E48-34820354DCF9}" type="pres">
      <dgm:prSet presAssocID="{E1A3510D-8DCF-465D-95B7-8ACA4771E451}" presName="node" presStyleLbl="node1" presStyleIdx="0" presStyleCnt="5" custScaleX="133863" custScaleY="93107" custRadScaleRad="98708" custRadScaleInc="1951">
        <dgm:presLayoutVars>
          <dgm:bulletEnabled val="1"/>
        </dgm:presLayoutVars>
      </dgm:prSet>
      <dgm:spPr/>
      <dgm:t>
        <a:bodyPr/>
        <a:lstStyle/>
        <a:p>
          <a:endParaRPr lang="es-ES"/>
        </a:p>
      </dgm:t>
    </dgm:pt>
    <dgm:pt modelId="{073944B4-6FD5-428A-8269-D1A2EF56942C}" type="pres">
      <dgm:prSet presAssocID="{CB481124-5988-470A-875A-F91E727AE06F}" presName="sibTrans" presStyleLbl="sibTrans2D1" presStyleIdx="0" presStyleCnt="5"/>
      <dgm:spPr/>
      <dgm:t>
        <a:bodyPr/>
        <a:lstStyle/>
        <a:p>
          <a:endParaRPr lang="es-ES"/>
        </a:p>
      </dgm:t>
    </dgm:pt>
    <dgm:pt modelId="{361B3516-DA4D-4F8A-97F7-87FBA327A954}" type="pres">
      <dgm:prSet presAssocID="{CB481124-5988-470A-875A-F91E727AE06F}" presName="connectorText" presStyleLbl="sibTrans2D1" presStyleIdx="0" presStyleCnt="5"/>
      <dgm:spPr/>
      <dgm:t>
        <a:bodyPr/>
        <a:lstStyle/>
        <a:p>
          <a:endParaRPr lang="es-ES"/>
        </a:p>
      </dgm:t>
    </dgm:pt>
    <dgm:pt modelId="{873E7D68-BFC4-4114-A33D-FD96E09B7B50}" type="pres">
      <dgm:prSet presAssocID="{2BDEF9DE-1181-4C76-B7CB-64FC4BD23CFE}" presName="node" presStyleLbl="node1" presStyleIdx="1" presStyleCnt="5" custScaleX="140003" custScaleY="115840" custRadScaleRad="110654" custRadScaleInc="3891">
        <dgm:presLayoutVars>
          <dgm:bulletEnabled val="1"/>
        </dgm:presLayoutVars>
      </dgm:prSet>
      <dgm:spPr/>
      <dgm:t>
        <a:bodyPr/>
        <a:lstStyle/>
        <a:p>
          <a:endParaRPr lang="es-ES"/>
        </a:p>
      </dgm:t>
    </dgm:pt>
    <dgm:pt modelId="{0BDF8EBC-59B8-4531-9FC4-ED54EAC57AAF}" type="pres">
      <dgm:prSet presAssocID="{64BEA235-9ECC-45BF-A9F7-FED2F31F489E}" presName="sibTrans" presStyleLbl="sibTrans2D1" presStyleIdx="1" presStyleCnt="5"/>
      <dgm:spPr/>
      <dgm:t>
        <a:bodyPr/>
        <a:lstStyle/>
        <a:p>
          <a:endParaRPr lang="es-ES"/>
        </a:p>
      </dgm:t>
    </dgm:pt>
    <dgm:pt modelId="{081099E2-304B-4E97-9904-02BCBF899682}" type="pres">
      <dgm:prSet presAssocID="{64BEA235-9ECC-45BF-A9F7-FED2F31F489E}" presName="connectorText" presStyleLbl="sibTrans2D1" presStyleIdx="1" presStyleCnt="5"/>
      <dgm:spPr/>
      <dgm:t>
        <a:bodyPr/>
        <a:lstStyle/>
        <a:p>
          <a:endParaRPr lang="es-ES"/>
        </a:p>
      </dgm:t>
    </dgm:pt>
    <dgm:pt modelId="{4B5FA6E0-92F0-4DFB-B4B8-111BC699E2FB}" type="pres">
      <dgm:prSet presAssocID="{5810C03D-50B6-44F0-B275-8927509E2F41}" presName="node" presStyleLbl="node1" presStyleIdx="2" presStyleCnt="5">
        <dgm:presLayoutVars>
          <dgm:bulletEnabled val="1"/>
        </dgm:presLayoutVars>
      </dgm:prSet>
      <dgm:spPr/>
      <dgm:t>
        <a:bodyPr/>
        <a:lstStyle/>
        <a:p>
          <a:endParaRPr lang="es-ES"/>
        </a:p>
      </dgm:t>
    </dgm:pt>
    <dgm:pt modelId="{552C5EF4-3722-4081-87C3-A306E50BAD77}" type="pres">
      <dgm:prSet presAssocID="{F020C393-3429-4795-A57F-05F2B0E6162E}" presName="sibTrans" presStyleLbl="sibTrans2D1" presStyleIdx="2" presStyleCnt="5"/>
      <dgm:spPr/>
      <dgm:t>
        <a:bodyPr/>
        <a:lstStyle/>
        <a:p>
          <a:endParaRPr lang="es-ES"/>
        </a:p>
      </dgm:t>
    </dgm:pt>
    <dgm:pt modelId="{975A652A-8A60-4084-8ECE-6684F1483F43}" type="pres">
      <dgm:prSet presAssocID="{F020C393-3429-4795-A57F-05F2B0E6162E}" presName="connectorText" presStyleLbl="sibTrans2D1" presStyleIdx="2" presStyleCnt="5"/>
      <dgm:spPr/>
      <dgm:t>
        <a:bodyPr/>
        <a:lstStyle/>
        <a:p>
          <a:endParaRPr lang="es-ES"/>
        </a:p>
      </dgm:t>
    </dgm:pt>
    <dgm:pt modelId="{D5BF17FE-2830-47BF-A582-578AE9C64698}" type="pres">
      <dgm:prSet presAssocID="{E87B5CA8-7620-402E-9D2A-9B79B95439EA}" presName="node" presStyleLbl="node1" presStyleIdx="3" presStyleCnt="5" custScaleX="114208">
        <dgm:presLayoutVars>
          <dgm:bulletEnabled val="1"/>
        </dgm:presLayoutVars>
      </dgm:prSet>
      <dgm:spPr/>
      <dgm:t>
        <a:bodyPr/>
        <a:lstStyle/>
        <a:p>
          <a:endParaRPr lang="es-ES"/>
        </a:p>
      </dgm:t>
    </dgm:pt>
    <dgm:pt modelId="{DC526C16-AB5D-4115-AECF-6AF0A65F5BCD}" type="pres">
      <dgm:prSet presAssocID="{833FC1A5-C7C6-4DCD-98D2-E6E21285CCA7}" presName="sibTrans" presStyleLbl="sibTrans2D1" presStyleIdx="3" presStyleCnt="5"/>
      <dgm:spPr/>
      <dgm:t>
        <a:bodyPr/>
        <a:lstStyle/>
        <a:p>
          <a:endParaRPr lang="es-ES"/>
        </a:p>
      </dgm:t>
    </dgm:pt>
    <dgm:pt modelId="{CCBC9EBC-2AB1-4C1E-A8AE-65B6E168799A}" type="pres">
      <dgm:prSet presAssocID="{833FC1A5-C7C6-4DCD-98D2-E6E21285CCA7}" presName="connectorText" presStyleLbl="sibTrans2D1" presStyleIdx="3" presStyleCnt="5"/>
      <dgm:spPr/>
      <dgm:t>
        <a:bodyPr/>
        <a:lstStyle/>
        <a:p>
          <a:endParaRPr lang="es-ES"/>
        </a:p>
      </dgm:t>
    </dgm:pt>
    <dgm:pt modelId="{566FF68A-6DC4-421A-A754-5B45096486E3}" type="pres">
      <dgm:prSet presAssocID="{C5C930A7-5307-443B-A5B2-8DD790EE6DD1}" presName="node" presStyleLbl="node1" presStyleIdx="4" presStyleCnt="5">
        <dgm:presLayoutVars>
          <dgm:bulletEnabled val="1"/>
        </dgm:presLayoutVars>
      </dgm:prSet>
      <dgm:spPr/>
      <dgm:t>
        <a:bodyPr/>
        <a:lstStyle/>
        <a:p>
          <a:endParaRPr lang="es-ES"/>
        </a:p>
      </dgm:t>
    </dgm:pt>
    <dgm:pt modelId="{6A995CC0-D997-414A-9A52-6C2F39E47210}" type="pres">
      <dgm:prSet presAssocID="{D6D453F6-A075-4BB1-BEA6-99F8B068DC18}" presName="sibTrans" presStyleLbl="sibTrans2D1" presStyleIdx="4" presStyleCnt="5"/>
      <dgm:spPr/>
      <dgm:t>
        <a:bodyPr/>
        <a:lstStyle/>
        <a:p>
          <a:endParaRPr lang="es-ES"/>
        </a:p>
      </dgm:t>
    </dgm:pt>
    <dgm:pt modelId="{70D9F65D-E4BF-47BE-960C-2875E87F2F06}" type="pres">
      <dgm:prSet presAssocID="{D6D453F6-A075-4BB1-BEA6-99F8B068DC18}" presName="connectorText" presStyleLbl="sibTrans2D1" presStyleIdx="4" presStyleCnt="5"/>
      <dgm:spPr/>
      <dgm:t>
        <a:bodyPr/>
        <a:lstStyle/>
        <a:p>
          <a:endParaRPr lang="es-ES"/>
        </a:p>
      </dgm:t>
    </dgm:pt>
  </dgm:ptLst>
  <dgm:cxnLst>
    <dgm:cxn modelId="{3E32FD72-37DF-4588-BF5D-CF1CCCDA9501}" type="presOf" srcId="{C5C930A7-5307-443B-A5B2-8DD790EE6DD1}" destId="{566FF68A-6DC4-421A-A754-5B45096486E3}" srcOrd="0" destOrd="0" presId="urn:microsoft.com/office/officeart/2005/8/layout/cycle2"/>
    <dgm:cxn modelId="{F40A1F52-D186-4709-9DC7-35CA0A63E749}" type="presOf" srcId="{2BDEF9DE-1181-4C76-B7CB-64FC4BD23CFE}" destId="{873E7D68-BFC4-4114-A33D-FD96E09B7B50}" srcOrd="0" destOrd="0" presId="urn:microsoft.com/office/officeart/2005/8/layout/cycle2"/>
    <dgm:cxn modelId="{C0B02E6C-C769-4FC4-9FC5-98C138A62103}" type="presOf" srcId="{D6D453F6-A075-4BB1-BEA6-99F8B068DC18}" destId="{70D9F65D-E4BF-47BE-960C-2875E87F2F06}" srcOrd="1" destOrd="0" presId="urn:microsoft.com/office/officeart/2005/8/layout/cycle2"/>
    <dgm:cxn modelId="{5D9E5FAE-D133-4F69-960E-B8F8859C9ED2}" type="presOf" srcId="{D6D453F6-A075-4BB1-BEA6-99F8B068DC18}" destId="{6A995CC0-D997-414A-9A52-6C2F39E47210}" srcOrd="0" destOrd="0" presId="urn:microsoft.com/office/officeart/2005/8/layout/cycle2"/>
    <dgm:cxn modelId="{D88F3B1F-84AD-497B-9F35-F012DC9DA119}" type="presOf" srcId="{F349E1C3-E976-4316-B8C7-0C6DA83D714D}" destId="{A5FD7B23-8C3A-40FA-9B6A-A9011FEC58BA}" srcOrd="0" destOrd="0" presId="urn:microsoft.com/office/officeart/2005/8/layout/cycle2"/>
    <dgm:cxn modelId="{E0404EEB-A0F3-44CA-A31A-8E2581EC3F80}" type="presOf" srcId="{F020C393-3429-4795-A57F-05F2B0E6162E}" destId="{552C5EF4-3722-4081-87C3-A306E50BAD77}" srcOrd="0" destOrd="0" presId="urn:microsoft.com/office/officeart/2005/8/layout/cycle2"/>
    <dgm:cxn modelId="{BF5AB6A1-513C-4D2B-930E-4490F3174EE7}" type="presOf" srcId="{E87B5CA8-7620-402E-9D2A-9B79B95439EA}" destId="{D5BF17FE-2830-47BF-A582-578AE9C64698}" srcOrd="0" destOrd="0" presId="urn:microsoft.com/office/officeart/2005/8/layout/cycle2"/>
    <dgm:cxn modelId="{EB49A3CA-FA52-4578-AE01-58DF8F12C9DB}" type="presOf" srcId="{833FC1A5-C7C6-4DCD-98D2-E6E21285CCA7}" destId="{DC526C16-AB5D-4115-AECF-6AF0A65F5BCD}" srcOrd="0" destOrd="0" presId="urn:microsoft.com/office/officeart/2005/8/layout/cycle2"/>
    <dgm:cxn modelId="{02A9B918-C5F0-4D09-8965-0AA8748DA801}" srcId="{F349E1C3-E976-4316-B8C7-0C6DA83D714D}" destId="{C5C930A7-5307-443B-A5B2-8DD790EE6DD1}" srcOrd="4" destOrd="0" parTransId="{5509FFA3-99DA-47EA-9A7F-F871DFE95345}" sibTransId="{D6D453F6-A075-4BB1-BEA6-99F8B068DC18}"/>
    <dgm:cxn modelId="{44C25B0A-744F-4326-BC1B-8FA786F4D2B4}" type="presOf" srcId="{64BEA235-9ECC-45BF-A9F7-FED2F31F489E}" destId="{081099E2-304B-4E97-9904-02BCBF899682}" srcOrd="1" destOrd="0" presId="urn:microsoft.com/office/officeart/2005/8/layout/cycle2"/>
    <dgm:cxn modelId="{DCB12241-3749-4613-ADA9-79165F5CBD81}" srcId="{F349E1C3-E976-4316-B8C7-0C6DA83D714D}" destId="{E87B5CA8-7620-402E-9D2A-9B79B95439EA}" srcOrd="3" destOrd="0" parTransId="{FC4C1CB5-7AE3-4257-AE76-EFF2A3B044D3}" sibTransId="{833FC1A5-C7C6-4DCD-98D2-E6E21285CCA7}"/>
    <dgm:cxn modelId="{011BA6D5-B80F-4452-8CFE-4AB937824963}" srcId="{F349E1C3-E976-4316-B8C7-0C6DA83D714D}" destId="{E1A3510D-8DCF-465D-95B7-8ACA4771E451}" srcOrd="0" destOrd="0" parTransId="{50642151-DB13-4327-8A39-1B3B8CA0E418}" sibTransId="{CB481124-5988-470A-875A-F91E727AE06F}"/>
    <dgm:cxn modelId="{4C303448-D28A-4FAE-A219-4806CBC60191}" type="presOf" srcId="{CB481124-5988-470A-875A-F91E727AE06F}" destId="{073944B4-6FD5-428A-8269-D1A2EF56942C}" srcOrd="0" destOrd="0" presId="urn:microsoft.com/office/officeart/2005/8/layout/cycle2"/>
    <dgm:cxn modelId="{3E28591C-DF83-4D5A-808D-E050BD8CA2C7}" type="presOf" srcId="{E1A3510D-8DCF-465D-95B7-8ACA4771E451}" destId="{4B039423-0ADE-46D8-8E48-34820354DCF9}" srcOrd="0" destOrd="0" presId="urn:microsoft.com/office/officeart/2005/8/layout/cycle2"/>
    <dgm:cxn modelId="{8AEBAC98-1255-472D-A9C1-49E199E0D5B5}" type="presOf" srcId="{64BEA235-9ECC-45BF-A9F7-FED2F31F489E}" destId="{0BDF8EBC-59B8-4531-9FC4-ED54EAC57AAF}" srcOrd="0" destOrd="0" presId="urn:microsoft.com/office/officeart/2005/8/layout/cycle2"/>
    <dgm:cxn modelId="{DC646BBD-2C56-4EA2-983F-3CBB5CF3715A}" srcId="{F349E1C3-E976-4316-B8C7-0C6DA83D714D}" destId="{5810C03D-50B6-44F0-B275-8927509E2F41}" srcOrd="2" destOrd="0" parTransId="{5CEF55AA-1728-41EA-8F68-EA4DFFF5E671}" sibTransId="{F020C393-3429-4795-A57F-05F2B0E6162E}"/>
    <dgm:cxn modelId="{477ECBCF-B122-47CA-97B8-BF5DE61C51E2}" type="presOf" srcId="{F020C393-3429-4795-A57F-05F2B0E6162E}" destId="{975A652A-8A60-4084-8ECE-6684F1483F43}" srcOrd="1" destOrd="0" presId="urn:microsoft.com/office/officeart/2005/8/layout/cycle2"/>
    <dgm:cxn modelId="{CE7DEB98-50F6-473A-939D-A2D689B21910}" srcId="{F349E1C3-E976-4316-B8C7-0C6DA83D714D}" destId="{2BDEF9DE-1181-4C76-B7CB-64FC4BD23CFE}" srcOrd="1" destOrd="0" parTransId="{1C4B121F-B92E-498C-B9D0-7391AB7F3985}" sibTransId="{64BEA235-9ECC-45BF-A9F7-FED2F31F489E}"/>
    <dgm:cxn modelId="{D262E190-F594-43B7-AF57-80F4BADCAB26}" type="presOf" srcId="{CB481124-5988-470A-875A-F91E727AE06F}" destId="{361B3516-DA4D-4F8A-97F7-87FBA327A954}" srcOrd="1" destOrd="0" presId="urn:microsoft.com/office/officeart/2005/8/layout/cycle2"/>
    <dgm:cxn modelId="{C41CC8DC-4E1C-40C9-86B6-98AE4A8E5BD5}" type="presOf" srcId="{5810C03D-50B6-44F0-B275-8927509E2F41}" destId="{4B5FA6E0-92F0-4DFB-B4B8-111BC699E2FB}" srcOrd="0" destOrd="0" presId="urn:microsoft.com/office/officeart/2005/8/layout/cycle2"/>
    <dgm:cxn modelId="{29216A3F-62E5-48B4-A95F-4A1E6280344C}" type="presOf" srcId="{833FC1A5-C7C6-4DCD-98D2-E6E21285CCA7}" destId="{CCBC9EBC-2AB1-4C1E-A8AE-65B6E168799A}" srcOrd="1" destOrd="0" presId="urn:microsoft.com/office/officeart/2005/8/layout/cycle2"/>
    <dgm:cxn modelId="{940460C1-E727-46F5-8D58-D1AE49418F5F}" type="presParOf" srcId="{A5FD7B23-8C3A-40FA-9B6A-A9011FEC58BA}" destId="{4B039423-0ADE-46D8-8E48-34820354DCF9}" srcOrd="0" destOrd="0" presId="urn:microsoft.com/office/officeart/2005/8/layout/cycle2"/>
    <dgm:cxn modelId="{05356F3B-5A9E-4DA5-ABF3-60817C49038E}" type="presParOf" srcId="{A5FD7B23-8C3A-40FA-9B6A-A9011FEC58BA}" destId="{073944B4-6FD5-428A-8269-D1A2EF56942C}" srcOrd="1" destOrd="0" presId="urn:microsoft.com/office/officeart/2005/8/layout/cycle2"/>
    <dgm:cxn modelId="{DCE4EDBF-7475-4F7D-9182-4DA2D26B1704}" type="presParOf" srcId="{073944B4-6FD5-428A-8269-D1A2EF56942C}" destId="{361B3516-DA4D-4F8A-97F7-87FBA327A954}" srcOrd="0" destOrd="0" presId="urn:microsoft.com/office/officeart/2005/8/layout/cycle2"/>
    <dgm:cxn modelId="{CB120747-126B-4BD1-A354-CD1CEAD8EDAC}" type="presParOf" srcId="{A5FD7B23-8C3A-40FA-9B6A-A9011FEC58BA}" destId="{873E7D68-BFC4-4114-A33D-FD96E09B7B50}" srcOrd="2" destOrd="0" presId="urn:microsoft.com/office/officeart/2005/8/layout/cycle2"/>
    <dgm:cxn modelId="{DD2DF821-4DD2-4688-A1AD-76E53046ACA2}" type="presParOf" srcId="{A5FD7B23-8C3A-40FA-9B6A-A9011FEC58BA}" destId="{0BDF8EBC-59B8-4531-9FC4-ED54EAC57AAF}" srcOrd="3" destOrd="0" presId="urn:microsoft.com/office/officeart/2005/8/layout/cycle2"/>
    <dgm:cxn modelId="{1B82E77A-210D-45D8-BEC0-36DEFAF5BCCD}" type="presParOf" srcId="{0BDF8EBC-59B8-4531-9FC4-ED54EAC57AAF}" destId="{081099E2-304B-4E97-9904-02BCBF899682}" srcOrd="0" destOrd="0" presId="urn:microsoft.com/office/officeart/2005/8/layout/cycle2"/>
    <dgm:cxn modelId="{5C3FCF9D-26EA-4BA9-B4F8-9F097C267E7D}" type="presParOf" srcId="{A5FD7B23-8C3A-40FA-9B6A-A9011FEC58BA}" destId="{4B5FA6E0-92F0-4DFB-B4B8-111BC699E2FB}" srcOrd="4" destOrd="0" presId="urn:microsoft.com/office/officeart/2005/8/layout/cycle2"/>
    <dgm:cxn modelId="{AAE1A79F-443F-49F8-815E-E35BE39E3F64}" type="presParOf" srcId="{A5FD7B23-8C3A-40FA-9B6A-A9011FEC58BA}" destId="{552C5EF4-3722-4081-87C3-A306E50BAD77}" srcOrd="5" destOrd="0" presId="urn:microsoft.com/office/officeart/2005/8/layout/cycle2"/>
    <dgm:cxn modelId="{B63BDB09-258A-4251-82D1-6DB2D18B4B6F}" type="presParOf" srcId="{552C5EF4-3722-4081-87C3-A306E50BAD77}" destId="{975A652A-8A60-4084-8ECE-6684F1483F43}" srcOrd="0" destOrd="0" presId="urn:microsoft.com/office/officeart/2005/8/layout/cycle2"/>
    <dgm:cxn modelId="{DE61233C-6BF9-4333-9F48-363658DE237E}" type="presParOf" srcId="{A5FD7B23-8C3A-40FA-9B6A-A9011FEC58BA}" destId="{D5BF17FE-2830-47BF-A582-578AE9C64698}" srcOrd="6" destOrd="0" presId="urn:microsoft.com/office/officeart/2005/8/layout/cycle2"/>
    <dgm:cxn modelId="{24C50FB5-088D-48CF-AA29-2F7D979F7663}" type="presParOf" srcId="{A5FD7B23-8C3A-40FA-9B6A-A9011FEC58BA}" destId="{DC526C16-AB5D-4115-AECF-6AF0A65F5BCD}" srcOrd="7" destOrd="0" presId="urn:microsoft.com/office/officeart/2005/8/layout/cycle2"/>
    <dgm:cxn modelId="{E6ED5417-33B4-4610-8D51-EF4AB31F718A}" type="presParOf" srcId="{DC526C16-AB5D-4115-AECF-6AF0A65F5BCD}" destId="{CCBC9EBC-2AB1-4C1E-A8AE-65B6E168799A}" srcOrd="0" destOrd="0" presId="urn:microsoft.com/office/officeart/2005/8/layout/cycle2"/>
    <dgm:cxn modelId="{C5347ED0-9CB5-4970-90C3-4E7751F2BA51}" type="presParOf" srcId="{A5FD7B23-8C3A-40FA-9B6A-A9011FEC58BA}" destId="{566FF68A-6DC4-421A-A754-5B45096486E3}" srcOrd="8" destOrd="0" presId="urn:microsoft.com/office/officeart/2005/8/layout/cycle2"/>
    <dgm:cxn modelId="{D8C2C9DC-14CA-4F42-AF1B-2BF07B97BE29}" type="presParOf" srcId="{A5FD7B23-8C3A-40FA-9B6A-A9011FEC58BA}" destId="{6A995CC0-D997-414A-9A52-6C2F39E47210}" srcOrd="9" destOrd="0" presId="urn:microsoft.com/office/officeart/2005/8/layout/cycle2"/>
    <dgm:cxn modelId="{09F9B761-9311-42B6-A5D5-ECE667A1F9C5}" type="presParOf" srcId="{6A995CC0-D997-414A-9A52-6C2F39E47210}" destId="{70D9F65D-E4BF-47BE-960C-2875E87F2F06}" srcOrd="0" destOrd="0" presId="urn:microsoft.com/office/officeart/2005/8/layout/cycle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349E1C3-E976-4316-B8C7-0C6DA83D714D}" type="doc">
      <dgm:prSet loTypeId="urn:microsoft.com/office/officeart/2005/8/layout/cycle2" loCatId="cycle" qsTypeId="urn:microsoft.com/office/officeart/2005/8/quickstyle/simple1" qsCatId="simple" csTypeId="urn:microsoft.com/office/officeart/2005/8/colors/colorful1" csCatId="colorful" phldr="1"/>
      <dgm:spPr>
        <a:scene3d>
          <a:camera prst="orthographicFront">
            <a:rot lat="0" lon="0" rev="0"/>
          </a:camera>
          <a:lightRig rig="glow" dir="t">
            <a:rot lat="0" lon="0" rev="4800000"/>
          </a:lightRig>
        </a:scene3d>
      </dgm:spPr>
      <dgm:t>
        <a:bodyPr/>
        <a:lstStyle/>
        <a:p>
          <a:endParaRPr lang="en-US"/>
        </a:p>
      </dgm:t>
    </dgm:pt>
    <dgm:pt modelId="{2BDEF9DE-1181-4C76-B7CB-64FC4BD23CFE}">
      <dgm:prSet phldrT="[Text]" custT="1"/>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en-US" sz="3200" dirty="0"/>
            <a:t>Tome </a:t>
          </a:r>
          <a:r>
            <a:rPr lang="en-US" sz="3200" dirty="0" err="1"/>
            <a:t>descansos</a:t>
          </a:r>
          <a:endParaRPr lang="en-US" sz="3200" dirty="0"/>
        </a:p>
      </dgm:t>
    </dgm:pt>
    <dgm:pt modelId="{64BEA235-9ECC-45BF-A9F7-FED2F31F489E}" type="sibTrans" cxnId="{CE7DEB98-50F6-473A-939D-A2D689B21910}">
      <dgm:prSet custT="1"/>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endParaRPr lang="en-US" sz="2800"/>
        </a:p>
      </dgm:t>
    </dgm:pt>
    <dgm:pt modelId="{1C4B121F-B92E-498C-B9D0-7391AB7F3985}" type="parTrans" cxnId="{CE7DEB98-50F6-473A-939D-A2D689B21910}">
      <dgm:prSet/>
      <dgm:spPr/>
      <dgm:t>
        <a:bodyPr/>
        <a:lstStyle/>
        <a:p>
          <a:endParaRPr lang="en-US" sz="2400"/>
        </a:p>
      </dgm:t>
    </dgm:pt>
    <dgm:pt modelId="{E87B5CA8-7620-402E-9D2A-9B79B95439EA}">
      <dgm:prSet phldrT="[Text]" custT="1"/>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en-US" sz="3200" dirty="0" err="1"/>
            <a:t>Mantén</a:t>
          </a:r>
          <a:r>
            <a:rPr lang="en-US" sz="3200" dirty="0"/>
            <a:t> las luces </a:t>
          </a:r>
          <a:r>
            <a:rPr lang="en-US" sz="3200" dirty="0" err="1"/>
            <a:t>brillantes</a:t>
          </a:r>
          <a:endParaRPr lang="en-US" sz="3200" dirty="0"/>
        </a:p>
      </dgm:t>
    </dgm:pt>
    <dgm:pt modelId="{833FC1A5-C7C6-4DCD-98D2-E6E21285CCA7}" type="sibTrans" cxnId="{DCB12241-3749-4613-ADA9-79165F5CBD81}">
      <dgm:prSet custT="1"/>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endParaRPr lang="en-US" sz="2800"/>
        </a:p>
      </dgm:t>
    </dgm:pt>
    <dgm:pt modelId="{FC4C1CB5-7AE3-4257-AE76-EFF2A3B044D3}" type="parTrans" cxnId="{DCB12241-3749-4613-ADA9-79165F5CBD81}">
      <dgm:prSet/>
      <dgm:spPr/>
      <dgm:t>
        <a:bodyPr/>
        <a:lstStyle/>
        <a:p>
          <a:endParaRPr lang="en-US" sz="2400"/>
        </a:p>
      </dgm:t>
    </dgm:pt>
    <dgm:pt modelId="{C47C266D-451F-42FB-A380-8BFCB0ADB035}">
      <dgm:prSet phldrT="[Text]" custT="1"/>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es-ES" sz="3200" dirty="0"/>
            <a:t>Coma bocadillos ligeros y saludables</a:t>
          </a:r>
          <a:endParaRPr lang="en-US" sz="3200" dirty="0"/>
        </a:p>
      </dgm:t>
    </dgm:pt>
    <dgm:pt modelId="{73E32FE7-A934-4267-A7EB-5887A2659EE0}" type="sibTrans" cxnId="{6AD75D08-4BD3-4C0B-8375-F20D3664BB6C}">
      <dgm:prSet custT="1"/>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endParaRPr lang="en-US" sz="2800"/>
        </a:p>
      </dgm:t>
    </dgm:pt>
    <dgm:pt modelId="{21C6519E-31BD-43C8-9E4E-C9F361FC7D36}" type="parTrans" cxnId="{6AD75D08-4BD3-4C0B-8375-F20D3664BB6C}">
      <dgm:prSet/>
      <dgm:spPr/>
      <dgm:t>
        <a:bodyPr/>
        <a:lstStyle/>
        <a:p>
          <a:endParaRPr lang="en-US" sz="2400"/>
        </a:p>
      </dgm:t>
    </dgm:pt>
    <dgm:pt modelId="{C5C930A7-5307-443B-A5B2-8DD790EE6DD1}">
      <dgm:prSet phldrT="[Text]" custT="1"/>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en-US" sz="3200" dirty="0"/>
            <a:t>Conduce con </a:t>
          </a:r>
          <a:r>
            <a:rPr lang="en-US" sz="3200" dirty="0" err="1"/>
            <a:t>inteligencia</a:t>
          </a:r>
          <a:endParaRPr lang="en-US" sz="3200" dirty="0"/>
        </a:p>
      </dgm:t>
    </dgm:pt>
    <dgm:pt modelId="{D6D453F6-A075-4BB1-BEA6-99F8B068DC18}" type="sibTrans" cxnId="{02A9B918-C5F0-4D09-8965-0AA8748DA801}">
      <dgm:prSet custT="1"/>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endParaRPr lang="en-US" sz="2800"/>
        </a:p>
      </dgm:t>
    </dgm:pt>
    <dgm:pt modelId="{5509FFA3-99DA-47EA-9A7F-F871DFE95345}" type="parTrans" cxnId="{02A9B918-C5F0-4D09-8965-0AA8748DA801}">
      <dgm:prSet/>
      <dgm:spPr/>
      <dgm:t>
        <a:bodyPr/>
        <a:lstStyle/>
        <a:p>
          <a:endParaRPr lang="en-US" sz="2400"/>
        </a:p>
      </dgm:t>
    </dgm:pt>
    <dgm:pt modelId="{A5FD7B23-8C3A-40FA-9B6A-A9011FEC58BA}" type="pres">
      <dgm:prSet presAssocID="{F349E1C3-E976-4316-B8C7-0C6DA83D714D}" presName="cycle" presStyleCnt="0">
        <dgm:presLayoutVars>
          <dgm:dir/>
          <dgm:resizeHandles val="exact"/>
        </dgm:presLayoutVars>
      </dgm:prSet>
      <dgm:spPr/>
      <dgm:t>
        <a:bodyPr/>
        <a:lstStyle/>
        <a:p>
          <a:endParaRPr lang="es-ES"/>
        </a:p>
      </dgm:t>
    </dgm:pt>
    <dgm:pt modelId="{873E7D68-BFC4-4114-A33D-FD96E09B7B50}" type="pres">
      <dgm:prSet presAssocID="{2BDEF9DE-1181-4C76-B7CB-64FC4BD23CFE}" presName="node" presStyleLbl="node1" presStyleIdx="0" presStyleCnt="4" custScaleX="114972" custScaleY="110295">
        <dgm:presLayoutVars>
          <dgm:bulletEnabled val="1"/>
        </dgm:presLayoutVars>
      </dgm:prSet>
      <dgm:spPr/>
      <dgm:t>
        <a:bodyPr/>
        <a:lstStyle/>
        <a:p>
          <a:endParaRPr lang="es-ES"/>
        </a:p>
      </dgm:t>
    </dgm:pt>
    <dgm:pt modelId="{0BDF8EBC-59B8-4531-9FC4-ED54EAC57AAF}" type="pres">
      <dgm:prSet presAssocID="{64BEA235-9ECC-45BF-A9F7-FED2F31F489E}" presName="sibTrans" presStyleLbl="sibTrans2D1" presStyleIdx="0" presStyleCnt="4"/>
      <dgm:spPr/>
      <dgm:t>
        <a:bodyPr/>
        <a:lstStyle/>
        <a:p>
          <a:endParaRPr lang="es-ES"/>
        </a:p>
      </dgm:t>
    </dgm:pt>
    <dgm:pt modelId="{081099E2-304B-4E97-9904-02BCBF899682}" type="pres">
      <dgm:prSet presAssocID="{64BEA235-9ECC-45BF-A9F7-FED2F31F489E}" presName="connectorText" presStyleLbl="sibTrans2D1" presStyleIdx="0" presStyleCnt="4"/>
      <dgm:spPr/>
      <dgm:t>
        <a:bodyPr/>
        <a:lstStyle/>
        <a:p>
          <a:endParaRPr lang="es-ES"/>
        </a:p>
      </dgm:t>
    </dgm:pt>
    <dgm:pt modelId="{D5BF17FE-2830-47BF-A582-578AE9C64698}" type="pres">
      <dgm:prSet presAssocID="{E87B5CA8-7620-402E-9D2A-9B79B95439EA}" presName="node" presStyleLbl="node1" presStyleIdx="1" presStyleCnt="4" custScaleX="130698" custScaleY="116197" custRadScaleRad="127516" custRadScaleInc="3598">
        <dgm:presLayoutVars>
          <dgm:bulletEnabled val="1"/>
        </dgm:presLayoutVars>
      </dgm:prSet>
      <dgm:spPr/>
      <dgm:t>
        <a:bodyPr/>
        <a:lstStyle/>
        <a:p>
          <a:endParaRPr lang="es-ES"/>
        </a:p>
      </dgm:t>
    </dgm:pt>
    <dgm:pt modelId="{DC526C16-AB5D-4115-AECF-6AF0A65F5BCD}" type="pres">
      <dgm:prSet presAssocID="{833FC1A5-C7C6-4DCD-98D2-E6E21285CCA7}" presName="sibTrans" presStyleLbl="sibTrans2D1" presStyleIdx="1" presStyleCnt="4"/>
      <dgm:spPr/>
      <dgm:t>
        <a:bodyPr/>
        <a:lstStyle/>
        <a:p>
          <a:endParaRPr lang="es-ES"/>
        </a:p>
      </dgm:t>
    </dgm:pt>
    <dgm:pt modelId="{CCBC9EBC-2AB1-4C1E-A8AE-65B6E168799A}" type="pres">
      <dgm:prSet presAssocID="{833FC1A5-C7C6-4DCD-98D2-E6E21285CCA7}" presName="connectorText" presStyleLbl="sibTrans2D1" presStyleIdx="1" presStyleCnt="4"/>
      <dgm:spPr/>
      <dgm:t>
        <a:bodyPr/>
        <a:lstStyle/>
        <a:p>
          <a:endParaRPr lang="es-ES"/>
        </a:p>
      </dgm:t>
    </dgm:pt>
    <dgm:pt modelId="{9B38B790-1342-4C68-BFD6-112EEC08ADE3}" type="pres">
      <dgm:prSet presAssocID="{C47C266D-451F-42FB-A380-8BFCB0ADB035}" presName="node" presStyleLbl="node1" presStyleIdx="2" presStyleCnt="4" custScaleX="124514" custScaleY="120724">
        <dgm:presLayoutVars>
          <dgm:bulletEnabled val="1"/>
        </dgm:presLayoutVars>
      </dgm:prSet>
      <dgm:spPr/>
      <dgm:t>
        <a:bodyPr/>
        <a:lstStyle/>
        <a:p>
          <a:endParaRPr lang="es-ES"/>
        </a:p>
      </dgm:t>
    </dgm:pt>
    <dgm:pt modelId="{0E1AFD52-AFDB-4722-BCEF-177BD34344A4}" type="pres">
      <dgm:prSet presAssocID="{73E32FE7-A934-4267-A7EB-5887A2659EE0}" presName="sibTrans" presStyleLbl="sibTrans2D1" presStyleIdx="2" presStyleCnt="4"/>
      <dgm:spPr/>
      <dgm:t>
        <a:bodyPr/>
        <a:lstStyle/>
        <a:p>
          <a:endParaRPr lang="es-ES"/>
        </a:p>
      </dgm:t>
    </dgm:pt>
    <dgm:pt modelId="{7BB13C2F-4E27-4501-8C26-40CCA1115F30}" type="pres">
      <dgm:prSet presAssocID="{73E32FE7-A934-4267-A7EB-5887A2659EE0}" presName="connectorText" presStyleLbl="sibTrans2D1" presStyleIdx="2" presStyleCnt="4"/>
      <dgm:spPr/>
      <dgm:t>
        <a:bodyPr/>
        <a:lstStyle/>
        <a:p>
          <a:endParaRPr lang="es-ES"/>
        </a:p>
      </dgm:t>
    </dgm:pt>
    <dgm:pt modelId="{566FF68A-6DC4-421A-A754-5B45096486E3}" type="pres">
      <dgm:prSet presAssocID="{C5C930A7-5307-443B-A5B2-8DD790EE6DD1}" presName="node" presStyleLbl="node1" presStyleIdx="3" presStyleCnt="4" custScaleX="126905" custScaleY="111747" custRadScaleRad="122676" custRadScaleInc="4850">
        <dgm:presLayoutVars>
          <dgm:bulletEnabled val="1"/>
        </dgm:presLayoutVars>
      </dgm:prSet>
      <dgm:spPr/>
      <dgm:t>
        <a:bodyPr/>
        <a:lstStyle/>
        <a:p>
          <a:endParaRPr lang="es-ES"/>
        </a:p>
      </dgm:t>
    </dgm:pt>
    <dgm:pt modelId="{6A995CC0-D997-414A-9A52-6C2F39E47210}" type="pres">
      <dgm:prSet presAssocID="{D6D453F6-A075-4BB1-BEA6-99F8B068DC18}" presName="sibTrans" presStyleLbl="sibTrans2D1" presStyleIdx="3" presStyleCnt="4"/>
      <dgm:spPr/>
      <dgm:t>
        <a:bodyPr/>
        <a:lstStyle/>
        <a:p>
          <a:endParaRPr lang="es-ES"/>
        </a:p>
      </dgm:t>
    </dgm:pt>
    <dgm:pt modelId="{70D9F65D-E4BF-47BE-960C-2875E87F2F06}" type="pres">
      <dgm:prSet presAssocID="{D6D453F6-A075-4BB1-BEA6-99F8B068DC18}" presName="connectorText" presStyleLbl="sibTrans2D1" presStyleIdx="3" presStyleCnt="4"/>
      <dgm:spPr/>
      <dgm:t>
        <a:bodyPr/>
        <a:lstStyle/>
        <a:p>
          <a:endParaRPr lang="es-ES"/>
        </a:p>
      </dgm:t>
    </dgm:pt>
  </dgm:ptLst>
  <dgm:cxnLst>
    <dgm:cxn modelId="{3E32FD72-37DF-4588-BF5D-CF1CCCDA9501}" type="presOf" srcId="{C5C930A7-5307-443B-A5B2-8DD790EE6DD1}" destId="{566FF68A-6DC4-421A-A754-5B45096486E3}" srcOrd="0" destOrd="0" presId="urn:microsoft.com/office/officeart/2005/8/layout/cycle2"/>
    <dgm:cxn modelId="{F40A1F52-D186-4709-9DC7-35CA0A63E749}" type="presOf" srcId="{2BDEF9DE-1181-4C76-B7CB-64FC4BD23CFE}" destId="{873E7D68-BFC4-4114-A33D-FD96E09B7B50}" srcOrd="0" destOrd="0" presId="urn:microsoft.com/office/officeart/2005/8/layout/cycle2"/>
    <dgm:cxn modelId="{C0B02E6C-C769-4FC4-9FC5-98C138A62103}" type="presOf" srcId="{D6D453F6-A075-4BB1-BEA6-99F8B068DC18}" destId="{70D9F65D-E4BF-47BE-960C-2875E87F2F06}" srcOrd="1" destOrd="0" presId="urn:microsoft.com/office/officeart/2005/8/layout/cycle2"/>
    <dgm:cxn modelId="{5D9E5FAE-D133-4F69-960E-B8F8859C9ED2}" type="presOf" srcId="{D6D453F6-A075-4BB1-BEA6-99F8B068DC18}" destId="{6A995CC0-D997-414A-9A52-6C2F39E47210}" srcOrd="0" destOrd="0" presId="urn:microsoft.com/office/officeart/2005/8/layout/cycle2"/>
    <dgm:cxn modelId="{D88F3B1F-84AD-497B-9F35-F012DC9DA119}" type="presOf" srcId="{F349E1C3-E976-4316-B8C7-0C6DA83D714D}" destId="{A5FD7B23-8C3A-40FA-9B6A-A9011FEC58BA}" srcOrd="0" destOrd="0" presId="urn:microsoft.com/office/officeart/2005/8/layout/cycle2"/>
    <dgm:cxn modelId="{BF5AB6A1-513C-4D2B-930E-4490F3174EE7}" type="presOf" srcId="{E87B5CA8-7620-402E-9D2A-9B79B95439EA}" destId="{D5BF17FE-2830-47BF-A582-578AE9C64698}" srcOrd="0" destOrd="0" presId="urn:microsoft.com/office/officeart/2005/8/layout/cycle2"/>
    <dgm:cxn modelId="{6AD75D08-4BD3-4C0B-8375-F20D3664BB6C}" srcId="{F349E1C3-E976-4316-B8C7-0C6DA83D714D}" destId="{C47C266D-451F-42FB-A380-8BFCB0ADB035}" srcOrd="2" destOrd="0" parTransId="{21C6519E-31BD-43C8-9E4E-C9F361FC7D36}" sibTransId="{73E32FE7-A934-4267-A7EB-5887A2659EE0}"/>
    <dgm:cxn modelId="{EB49A3CA-FA52-4578-AE01-58DF8F12C9DB}" type="presOf" srcId="{833FC1A5-C7C6-4DCD-98D2-E6E21285CCA7}" destId="{DC526C16-AB5D-4115-AECF-6AF0A65F5BCD}" srcOrd="0" destOrd="0" presId="urn:microsoft.com/office/officeart/2005/8/layout/cycle2"/>
    <dgm:cxn modelId="{02A9B918-C5F0-4D09-8965-0AA8748DA801}" srcId="{F349E1C3-E976-4316-B8C7-0C6DA83D714D}" destId="{C5C930A7-5307-443B-A5B2-8DD790EE6DD1}" srcOrd="3" destOrd="0" parTransId="{5509FFA3-99DA-47EA-9A7F-F871DFE95345}" sibTransId="{D6D453F6-A075-4BB1-BEA6-99F8B068DC18}"/>
    <dgm:cxn modelId="{764941EF-A222-43AF-A324-A37364F61A60}" type="presOf" srcId="{73E32FE7-A934-4267-A7EB-5887A2659EE0}" destId="{0E1AFD52-AFDB-4722-BCEF-177BD34344A4}" srcOrd="0" destOrd="0" presId="urn:microsoft.com/office/officeart/2005/8/layout/cycle2"/>
    <dgm:cxn modelId="{44C25B0A-744F-4326-BC1B-8FA786F4D2B4}" type="presOf" srcId="{64BEA235-9ECC-45BF-A9F7-FED2F31F489E}" destId="{081099E2-304B-4E97-9904-02BCBF899682}" srcOrd="1" destOrd="0" presId="urn:microsoft.com/office/officeart/2005/8/layout/cycle2"/>
    <dgm:cxn modelId="{DCB12241-3749-4613-ADA9-79165F5CBD81}" srcId="{F349E1C3-E976-4316-B8C7-0C6DA83D714D}" destId="{E87B5CA8-7620-402E-9D2A-9B79B95439EA}" srcOrd="1" destOrd="0" parTransId="{FC4C1CB5-7AE3-4257-AE76-EFF2A3B044D3}" sibTransId="{833FC1A5-C7C6-4DCD-98D2-E6E21285CCA7}"/>
    <dgm:cxn modelId="{8AEBAC98-1255-472D-A9C1-49E199E0D5B5}" type="presOf" srcId="{64BEA235-9ECC-45BF-A9F7-FED2F31F489E}" destId="{0BDF8EBC-59B8-4531-9FC4-ED54EAC57AAF}" srcOrd="0" destOrd="0" presId="urn:microsoft.com/office/officeart/2005/8/layout/cycle2"/>
    <dgm:cxn modelId="{05C8E6A5-4AF1-45AD-9907-3F9067122A20}" type="presOf" srcId="{C47C266D-451F-42FB-A380-8BFCB0ADB035}" destId="{9B38B790-1342-4C68-BFD6-112EEC08ADE3}" srcOrd="0" destOrd="0" presId="urn:microsoft.com/office/officeart/2005/8/layout/cycle2"/>
    <dgm:cxn modelId="{B0E1673F-B0B0-4545-8660-83443C6D7844}" type="presOf" srcId="{73E32FE7-A934-4267-A7EB-5887A2659EE0}" destId="{7BB13C2F-4E27-4501-8C26-40CCA1115F30}" srcOrd="1" destOrd="0" presId="urn:microsoft.com/office/officeart/2005/8/layout/cycle2"/>
    <dgm:cxn modelId="{CE7DEB98-50F6-473A-939D-A2D689B21910}" srcId="{F349E1C3-E976-4316-B8C7-0C6DA83D714D}" destId="{2BDEF9DE-1181-4C76-B7CB-64FC4BD23CFE}" srcOrd="0" destOrd="0" parTransId="{1C4B121F-B92E-498C-B9D0-7391AB7F3985}" sibTransId="{64BEA235-9ECC-45BF-A9F7-FED2F31F489E}"/>
    <dgm:cxn modelId="{29216A3F-62E5-48B4-A95F-4A1E6280344C}" type="presOf" srcId="{833FC1A5-C7C6-4DCD-98D2-E6E21285CCA7}" destId="{CCBC9EBC-2AB1-4C1E-A8AE-65B6E168799A}" srcOrd="1" destOrd="0" presId="urn:microsoft.com/office/officeart/2005/8/layout/cycle2"/>
    <dgm:cxn modelId="{CB120747-126B-4BD1-A354-CD1CEAD8EDAC}" type="presParOf" srcId="{A5FD7B23-8C3A-40FA-9B6A-A9011FEC58BA}" destId="{873E7D68-BFC4-4114-A33D-FD96E09B7B50}" srcOrd="0" destOrd="0" presId="urn:microsoft.com/office/officeart/2005/8/layout/cycle2"/>
    <dgm:cxn modelId="{DD2DF821-4DD2-4688-A1AD-76E53046ACA2}" type="presParOf" srcId="{A5FD7B23-8C3A-40FA-9B6A-A9011FEC58BA}" destId="{0BDF8EBC-59B8-4531-9FC4-ED54EAC57AAF}" srcOrd="1" destOrd="0" presId="urn:microsoft.com/office/officeart/2005/8/layout/cycle2"/>
    <dgm:cxn modelId="{1B82E77A-210D-45D8-BEC0-36DEFAF5BCCD}" type="presParOf" srcId="{0BDF8EBC-59B8-4531-9FC4-ED54EAC57AAF}" destId="{081099E2-304B-4E97-9904-02BCBF899682}" srcOrd="0" destOrd="0" presId="urn:microsoft.com/office/officeart/2005/8/layout/cycle2"/>
    <dgm:cxn modelId="{DE61233C-6BF9-4333-9F48-363658DE237E}" type="presParOf" srcId="{A5FD7B23-8C3A-40FA-9B6A-A9011FEC58BA}" destId="{D5BF17FE-2830-47BF-A582-578AE9C64698}" srcOrd="2" destOrd="0" presId="urn:microsoft.com/office/officeart/2005/8/layout/cycle2"/>
    <dgm:cxn modelId="{24C50FB5-088D-48CF-AA29-2F7D979F7663}" type="presParOf" srcId="{A5FD7B23-8C3A-40FA-9B6A-A9011FEC58BA}" destId="{DC526C16-AB5D-4115-AECF-6AF0A65F5BCD}" srcOrd="3" destOrd="0" presId="urn:microsoft.com/office/officeart/2005/8/layout/cycle2"/>
    <dgm:cxn modelId="{E6ED5417-33B4-4610-8D51-EF4AB31F718A}" type="presParOf" srcId="{DC526C16-AB5D-4115-AECF-6AF0A65F5BCD}" destId="{CCBC9EBC-2AB1-4C1E-A8AE-65B6E168799A}" srcOrd="0" destOrd="0" presId="urn:microsoft.com/office/officeart/2005/8/layout/cycle2"/>
    <dgm:cxn modelId="{64E26E05-D74E-4E02-AE04-517DBDA19D7C}" type="presParOf" srcId="{A5FD7B23-8C3A-40FA-9B6A-A9011FEC58BA}" destId="{9B38B790-1342-4C68-BFD6-112EEC08ADE3}" srcOrd="4" destOrd="0" presId="urn:microsoft.com/office/officeart/2005/8/layout/cycle2"/>
    <dgm:cxn modelId="{0E10714F-ED98-438F-87DF-419ED9FC452E}" type="presParOf" srcId="{A5FD7B23-8C3A-40FA-9B6A-A9011FEC58BA}" destId="{0E1AFD52-AFDB-4722-BCEF-177BD34344A4}" srcOrd="5" destOrd="0" presId="urn:microsoft.com/office/officeart/2005/8/layout/cycle2"/>
    <dgm:cxn modelId="{6B1A94F4-CF0E-4AED-BCB6-738135020461}" type="presParOf" srcId="{0E1AFD52-AFDB-4722-BCEF-177BD34344A4}" destId="{7BB13C2F-4E27-4501-8C26-40CCA1115F30}" srcOrd="0" destOrd="0" presId="urn:microsoft.com/office/officeart/2005/8/layout/cycle2"/>
    <dgm:cxn modelId="{C5347ED0-9CB5-4970-90C3-4E7751F2BA51}" type="presParOf" srcId="{A5FD7B23-8C3A-40FA-9B6A-A9011FEC58BA}" destId="{566FF68A-6DC4-421A-A754-5B45096486E3}" srcOrd="6" destOrd="0" presId="urn:microsoft.com/office/officeart/2005/8/layout/cycle2"/>
    <dgm:cxn modelId="{D8C2C9DC-14CA-4F42-AF1B-2BF07B97BE29}" type="presParOf" srcId="{A5FD7B23-8C3A-40FA-9B6A-A9011FEC58BA}" destId="{6A995CC0-D997-414A-9A52-6C2F39E47210}" srcOrd="7" destOrd="0" presId="urn:microsoft.com/office/officeart/2005/8/layout/cycle2"/>
    <dgm:cxn modelId="{09F9B761-9311-42B6-A5D5-ECE667A1F9C5}" type="presParOf" srcId="{6A995CC0-D997-414A-9A52-6C2F39E47210}" destId="{70D9F65D-E4BF-47BE-960C-2875E87F2F06}" srcOrd="0" destOrd="0" presId="urn:microsoft.com/office/officeart/2005/8/layout/cycle2"/>
  </dgm:cxnLst>
  <dgm:bg>
    <a:effectLst>
      <a:outerShdw blurRad="50800" dist="38100" dir="8100000" algn="tr" rotWithShape="0">
        <a:prstClr val="black">
          <a:alpha val="40000"/>
        </a:prstClr>
      </a:outerShdw>
    </a:effect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1BB725-9F4F-4D7E-A524-924071D55E75}">
      <dsp:nvSpPr>
        <dsp:cNvPr id="0" name=""/>
        <dsp:cNvSpPr/>
      </dsp:nvSpPr>
      <dsp:spPr>
        <a:xfrm>
          <a:off x="907300" y="0"/>
          <a:ext cx="10282742" cy="6879468"/>
        </a:xfrm>
        <a:prstGeom prst="rightArrow">
          <a:avLst/>
        </a:prstGeom>
        <a:solidFill>
          <a:schemeClr val="accent2">
            <a:tint val="40000"/>
            <a:hueOff val="0"/>
            <a:satOff val="0"/>
            <a:lumOff val="0"/>
            <a:alphaOff val="0"/>
          </a:schemeClr>
        </a:solidFill>
        <a:ln>
          <a:noFill/>
        </a:ln>
        <a:effectLst/>
        <a:scene3d>
          <a:camera prst="orthographicFront">
            <a:rot lat="0" lon="0" rev="0"/>
          </a:camera>
          <a:lightRig rig="glow" dir="t">
            <a:rot lat="0" lon="0" rev="14100000"/>
          </a:lightRig>
        </a:scene3d>
        <a:sp3d prstMaterial="softEdge">
          <a:bevelT w="127000" prst="artDeco"/>
        </a:sp3d>
      </dsp:spPr>
      <dsp:style>
        <a:lnRef idx="0">
          <a:scrgbClr r="0" g="0" b="0"/>
        </a:lnRef>
        <a:fillRef idx="1">
          <a:scrgbClr r="0" g="0" b="0"/>
        </a:fillRef>
        <a:effectRef idx="0">
          <a:scrgbClr r="0" g="0" b="0"/>
        </a:effectRef>
        <a:fontRef idx="minor"/>
      </dsp:style>
    </dsp:sp>
    <dsp:sp modelId="{992E721A-16E1-4860-AFE3-2D5DE2E4310C}">
      <dsp:nvSpPr>
        <dsp:cNvPr id="0" name=""/>
        <dsp:cNvSpPr/>
      </dsp:nvSpPr>
      <dsp:spPr>
        <a:xfrm>
          <a:off x="0" y="2054924"/>
          <a:ext cx="2904198" cy="2751787"/>
        </a:xfrm>
        <a:prstGeom prst="roundRect">
          <a:avLst/>
        </a:prstGeom>
        <a:solidFill>
          <a:schemeClr val="accent2">
            <a:hueOff val="0"/>
            <a:satOff val="0"/>
            <a:lumOff val="0"/>
            <a:alphaOff val="0"/>
          </a:schemeClr>
        </a:solidFill>
        <a:ln w="25400" cap="flat" cmpd="sng" algn="ctr">
          <a:noFill/>
          <a:prstDash val="solid"/>
        </a:ln>
        <a:effectLst/>
        <a:scene3d>
          <a:camera prst="orthographicFront">
            <a:rot lat="0" lon="0" rev="0"/>
          </a:camera>
          <a:lightRig rig="glow" dir="t">
            <a:rot lat="0" lon="0" rev="14100000"/>
          </a:lightRig>
        </a:scene3d>
        <a:sp3d prstMaterial="softEdge">
          <a:bevelT w="127000" prst="artDeco"/>
        </a:sp3d>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err="1"/>
            <a:t>Cansado</a:t>
          </a:r>
          <a:r>
            <a:rPr lang="en-US" sz="3200" kern="1200" dirty="0"/>
            <a:t>, </a:t>
          </a:r>
          <a:r>
            <a:rPr lang="en-US" sz="3200" kern="1200" dirty="0" err="1"/>
            <a:t>fatigado</a:t>
          </a:r>
          <a:r>
            <a:rPr lang="en-US" sz="3200" kern="1200" dirty="0"/>
            <a:t>, con </a:t>
          </a:r>
          <a:r>
            <a:rPr lang="en-US" sz="3200" kern="1200" dirty="0" err="1"/>
            <a:t>sueño</a:t>
          </a:r>
          <a:r>
            <a:rPr lang="en-US" sz="3200" kern="1200" dirty="0"/>
            <a:t>.</a:t>
          </a:r>
        </a:p>
      </dsp:txBody>
      <dsp:txXfrm>
        <a:off x="134331" y="2189255"/>
        <a:ext cx="2635536" cy="2483125"/>
      </dsp:txXfrm>
    </dsp:sp>
    <dsp:sp modelId="{46733972-6B30-4BE1-ABF3-286B753DD6D5}">
      <dsp:nvSpPr>
        <dsp:cNvPr id="0" name=""/>
        <dsp:cNvSpPr/>
      </dsp:nvSpPr>
      <dsp:spPr>
        <a:xfrm>
          <a:off x="3068126" y="2063840"/>
          <a:ext cx="2904198" cy="2751787"/>
        </a:xfrm>
        <a:prstGeom prst="roundRect">
          <a:avLst/>
        </a:prstGeom>
        <a:solidFill>
          <a:schemeClr val="accent3">
            <a:hueOff val="0"/>
            <a:satOff val="0"/>
            <a:lumOff val="0"/>
            <a:alphaOff val="0"/>
          </a:schemeClr>
        </a:solidFill>
        <a:ln w="25400" cap="flat" cmpd="sng" algn="ctr">
          <a:noFill/>
          <a:prstDash val="solid"/>
        </a:ln>
        <a:effectLst/>
        <a:scene3d>
          <a:camera prst="orthographicFront">
            <a:rot lat="0" lon="0" rev="0"/>
          </a:camera>
          <a:lightRig rig="glow" dir="t">
            <a:rot lat="0" lon="0" rev="14100000"/>
          </a:lightRig>
        </a:scene3d>
        <a:sp3d prstMaterial="softEdge">
          <a:bevelT w="127000" prst="artDeco"/>
        </a:sp3d>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s-ES" sz="3200" kern="1200" dirty="0"/>
            <a:t>Falta de sueño, trabajo por turnos, estrés.</a:t>
          </a:r>
          <a:endParaRPr lang="en-US" sz="3200" kern="1200" dirty="0"/>
        </a:p>
      </dsp:txBody>
      <dsp:txXfrm>
        <a:off x="3202457" y="2198171"/>
        <a:ext cx="2635536" cy="2483125"/>
      </dsp:txXfrm>
    </dsp:sp>
    <dsp:sp modelId="{EBB7226F-164A-4541-B55D-CF19273AA711}">
      <dsp:nvSpPr>
        <dsp:cNvPr id="0" name=""/>
        <dsp:cNvSpPr/>
      </dsp:nvSpPr>
      <dsp:spPr>
        <a:xfrm>
          <a:off x="6125018" y="2063840"/>
          <a:ext cx="2904198" cy="2751787"/>
        </a:xfrm>
        <a:prstGeom prst="roundRect">
          <a:avLst/>
        </a:prstGeom>
        <a:solidFill>
          <a:schemeClr val="accent4">
            <a:hueOff val="0"/>
            <a:satOff val="0"/>
            <a:lumOff val="0"/>
            <a:alphaOff val="0"/>
          </a:schemeClr>
        </a:solidFill>
        <a:ln w="25400" cap="flat" cmpd="sng" algn="ctr">
          <a:noFill/>
          <a:prstDash val="solid"/>
        </a:ln>
        <a:effectLst/>
        <a:scene3d>
          <a:camera prst="orthographicFront">
            <a:rot lat="0" lon="0" rev="0"/>
          </a:camera>
          <a:lightRig rig="glow" dir="t">
            <a:rot lat="0" lon="0" rev="14100000"/>
          </a:lightRig>
        </a:scene3d>
        <a:sp3d prstMaterial="softEdge">
          <a:bevelT w="127000" prst="artDeco"/>
        </a:sp3d>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s-ES" sz="3200" kern="1200" dirty="0"/>
            <a:t>Rendimiento, seguridad, problemas de salud.</a:t>
          </a:r>
          <a:endParaRPr lang="en-US" sz="3200" kern="1200" dirty="0"/>
        </a:p>
      </dsp:txBody>
      <dsp:txXfrm>
        <a:off x="6259349" y="2198171"/>
        <a:ext cx="2635536" cy="2483125"/>
      </dsp:txXfrm>
    </dsp:sp>
    <dsp:sp modelId="{8A56A546-696C-464C-97A1-9BC70CE29E3C}">
      <dsp:nvSpPr>
        <dsp:cNvPr id="0" name=""/>
        <dsp:cNvSpPr/>
      </dsp:nvSpPr>
      <dsp:spPr>
        <a:xfrm>
          <a:off x="9181911" y="2063840"/>
          <a:ext cx="2904198" cy="2751787"/>
        </a:xfrm>
        <a:prstGeom prst="roundRect">
          <a:avLst/>
        </a:prstGeom>
        <a:solidFill>
          <a:schemeClr val="accent5">
            <a:hueOff val="0"/>
            <a:satOff val="0"/>
            <a:lumOff val="0"/>
            <a:alphaOff val="0"/>
          </a:schemeClr>
        </a:solidFill>
        <a:ln w="25400" cap="flat" cmpd="sng" algn="ctr">
          <a:noFill/>
          <a:prstDash val="solid"/>
        </a:ln>
        <a:effectLst/>
        <a:scene3d>
          <a:camera prst="orthographicFront">
            <a:rot lat="0" lon="0" rev="0"/>
          </a:camera>
          <a:lightRig rig="glow" dir="t">
            <a:rot lat="0" lon="0" rev="14100000"/>
          </a:lightRig>
        </a:scene3d>
        <a:sp3d prstMaterial="softEdge">
          <a:bevelT w="127000" prst="artDeco"/>
        </a:sp3d>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err="1"/>
            <a:t>Desastres</a:t>
          </a:r>
          <a:r>
            <a:rPr lang="en-US" sz="3200" kern="1200" dirty="0"/>
            <a:t> </a:t>
          </a:r>
          <a:r>
            <a:rPr lang="en-US" sz="3200" kern="1200" dirty="0" err="1"/>
            <a:t>ambientales</a:t>
          </a:r>
          <a:r>
            <a:rPr lang="en-US" sz="3200" kern="1200" dirty="0"/>
            <a:t>, </a:t>
          </a:r>
          <a:r>
            <a:rPr lang="en-US" sz="3200" kern="1200" dirty="0" err="1"/>
            <a:t>choques</a:t>
          </a:r>
          <a:r>
            <a:rPr lang="en-US" sz="3200" kern="1200" dirty="0"/>
            <a:t> </a:t>
          </a:r>
          <a:r>
            <a:rPr lang="en-US" sz="3200" kern="1200" dirty="0" err="1"/>
            <a:t>mortales</a:t>
          </a:r>
          <a:r>
            <a:rPr lang="en-US" sz="3200" kern="1200" dirty="0"/>
            <a:t> y </a:t>
          </a:r>
          <a:r>
            <a:rPr lang="en-US" sz="3200" kern="1200" dirty="0" err="1"/>
            <a:t>explosiones</a:t>
          </a:r>
          <a:r>
            <a:rPr lang="en-US" sz="3200" kern="1200" dirty="0"/>
            <a:t>.</a:t>
          </a:r>
        </a:p>
      </dsp:txBody>
      <dsp:txXfrm>
        <a:off x="9316242" y="2198171"/>
        <a:ext cx="2635536" cy="24831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13F988-5034-4E09-B969-21E9D9153D8E}">
      <dsp:nvSpPr>
        <dsp:cNvPr id="0" name=""/>
        <dsp:cNvSpPr/>
      </dsp:nvSpPr>
      <dsp:spPr>
        <a:xfrm>
          <a:off x="0" y="-413738"/>
          <a:ext cx="3797030" cy="4561391"/>
        </a:xfrm>
        <a:prstGeom prst="upArrow">
          <a:avLst/>
        </a:prstGeom>
        <a:solidFill>
          <a:srgbClr val="FF0000"/>
        </a:solidFill>
        <a:ln w="25400" cap="flat" cmpd="sng" algn="ctr">
          <a:noFill/>
          <a:prstDash val="solid"/>
        </a:ln>
        <a:effectLst>
          <a:outerShdw blurRad="149987" dist="250190" dir="8460000" algn="ctr" rotWithShape="0">
            <a:srgbClr val="000000">
              <a:alpha val="28000"/>
            </a:srgbClr>
          </a:outerShdw>
        </a:effectLst>
        <a:sp3d prstMaterial="metal">
          <a:bevelT w="88900" h="88900"/>
        </a:sp3d>
      </dsp:spPr>
      <dsp:style>
        <a:lnRef idx="2">
          <a:scrgbClr r="0" g="0" b="0"/>
        </a:lnRef>
        <a:fillRef idx="1">
          <a:scrgbClr r="0" g="0" b="0"/>
        </a:fillRef>
        <a:effectRef idx="0">
          <a:scrgbClr r="0" g="0" b="0"/>
        </a:effectRef>
        <a:fontRef idx="minor">
          <a:schemeClr val="lt1"/>
        </a:fontRef>
      </dsp:style>
    </dsp:sp>
    <dsp:sp modelId="{71F3A01E-342C-4F0A-8B92-2A510022B045}">
      <dsp:nvSpPr>
        <dsp:cNvPr id="0" name=""/>
        <dsp:cNvSpPr/>
      </dsp:nvSpPr>
      <dsp:spPr>
        <a:xfrm>
          <a:off x="3917270" y="-37109"/>
          <a:ext cx="6443446" cy="3023191"/>
        </a:xfrm>
        <a:prstGeom prst="rect">
          <a:avLst/>
        </a:prstGeom>
        <a:noFill/>
        <a:ln>
          <a:no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0">
          <a:scrgbClr r="0" g="0" b="0"/>
        </a:lnRef>
        <a:fillRef idx="0">
          <a:scrgbClr r="0" g="0" b="0"/>
        </a:fillRef>
        <a:effectRef idx="0">
          <a:scrgbClr r="0" g="0" b="0"/>
        </a:effectRef>
        <a:fontRef idx="minor"/>
      </dsp:style>
      <dsp:txBody>
        <a:bodyPr spcFirstLastPara="0" vert="horz" wrap="square" lIns="433832" tIns="0" rIns="433832" bIns="433832" numCol="1" spcCol="1270" anchor="ctr" anchorCtr="0">
          <a:noAutofit/>
        </a:bodyPr>
        <a:lstStyle/>
        <a:p>
          <a:pPr lvl="0" algn="l" defTabSz="2711450">
            <a:lnSpc>
              <a:spcPct val="90000"/>
            </a:lnSpc>
            <a:spcBef>
              <a:spcPct val="0"/>
            </a:spcBef>
            <a:spcAft>
              <a:spcPct val="35000"/>
            </a:spcAft>
          </a:pPr>
          <a:r>
            <a:rPr lang="es-ES" sz="6100" kern="1200" dirty="0"/>
            <a:t>El riesgo de errores aumenta a medida que...</a:t>
          </a:r>
          <a:endParaRPr lang="en-US" sz="6100" kern="1200" dirty="0"/>
        </a:p>
      </dsp:txBody>
      <dsp:txXfrm>
        <a:off x="3917270" y="-37109"/>
        <a:ext cx="6443446" cy="3023191"/>
      </dsp:txXfrm>
    </dsp:sp>
    <dsp:sp modelId="{EF8D4B7F-D2AD-4547-B466-6B95FF5AD23F}">
      <dsp:nvSpPr>
        <dsp:cNvPr id="0" name=""/>
        <dsp:cNvSpPr/>
      </dsp:nvSpPr>
      <dsp:spPr>
        <a:xfrm>
          <a:off x="1513218" y="2394695"/>
          <a:ext cx="3797030" cy="4709830"/>
        </a:xfrm>
        <a:prstGeom prst="downArrow">
          <a:avLst/>
        </a:prstGeom>
        <a:solidFill>
          <a:srgbClr val="C00000"/>
        </a:solidFill>
        <a:ln w="25400" cap="flat" cmpd="sng" algn="ctr">
          <a:noFill/>
          <a:prstDash val="solid"/>
        </a:ln>
        <a:effectLst>
          <a:outerShdw blurRad="149987" dist="250190" dir="8460000" algn="ctr" rotWithShape="0">
            <a:srgbClr val="000000">
              <a:alpha val="28000"/>
            </a:srgbClr>
          </a:outerShdw>
        </a:effectLst>
        <a:sp3d prstMaterial="metal">
          <a:bevelT w="88900" h="88900"/>
        </a:sp3d>
      </dsp:spPr>
      <dsp:style>
        <a:lnRef idx="2">
          <a:scrgbClr r="0" g="0" b="0"/>
        </a:lnRef>
        <a:fillRef idx="1">
          <a:scrgbClr r="0" g="0" b="0"/>
        </a:fillRef>
        <a:effectRef idx="0">
          <a:scrgbClr r="0" g="0" b="0"/>
        </a:effectRef>
        <a:fontRef idx="minor">
          <a:schemeClr val="lt1"/>
        </a:fontRef>
      </dsp:style>
    </dsp:sp>
    <dsp:sp modelId="{5DAADCC0-0720-4735-8827-FC27260C6F0B}">
      <dsp:nvSpPr>
        <dsp:cNvPr id="0" name=""/>
        <dsp:cNvSpPr/>
      </dsp:nvSpPr>
      <dsp:spPr>
        <a:xfrm>
          <a:off x="5056379" y="3238014"/>
          <a:ext cx="6443446" cy="3023191"/>
        </a:xfrm>
        <a:prstGeom prst="rect">
          <a:avLst/>
        </a:prstGeom>
        <a:noFill/>
        <a:ln>
          <a:noFill/>
        </a:ln>
        <a:effectLst>
          <a:outerShdw blurRad="149987" dist="250190" dir="8460000" algn="ctr" rotWithShape="0">
            <a:srgbClr val="000000">
              <a:alpha val="28000"/>
            </a:srgbClr>
          </a:outerShdw>
        </a:effectLst>
        <a:scene3d>
          <a:camera prst="orthographicFront">
            <a:rot lat="0" lon="0" rev="0"/>
          </a:camera>
          <a:lightRig rig="balanced" dir="t">
            <a:rot lat="0" lon="0" rev="8700000"/>
          </a:lightRig>
        </a:scene3d>
        <a:sp3d prstMaterial="metal">
          <a:bevelT w="88900" h="88900"/>
        </a:sp3d>
      </dsp:spPr>
      <dsp:style>
        <a:lnRef idx="0">
          <a:scrgbClr r="0" g="0" b="0"/>
        </a:lnRef>
        <a:fillRef idx="0">
          <a:scrgbClr r="0" g="0" b="0"/>
        </a:fillRef>
        <a:effectRef idx="0">
          <a:scrgbClr r="0" g="0" b="0"/>
        </a:effectRef>
        <a:fontRef idx="minor"/>
      </dsp:style>
      <dsp:txBody>
        <a:bodyPr spcFirstLastPara="0" vert="horz" wrap="square" lIns="433832" tIns="0" rIns="433832" bIns="433832" numCol="1" spcCol="1270" anchor="ctr" anchorCtr="0">
          <a:noAutofit/>
        </a:bodyPr>
        <a:lstStyle/>
        <a:p>
          <a:pPr lvl="0" algn="l" defTabSz="2711450">
            <a:lnSpc>
              <a:spcPct val="90000"/>
            </a:lnSpc>
            <a:spcBef>
              <a:spcPct val="0"/>
            </a:spcBef>
            <a:spcAft>
              <a:spcPct val="35000"/>
            </a:spcAft>
          </a:pPr>
          <a:r>
            <a:rPr lang="es-ES" sz="6100" kern="1200" dirty="0"/>
            <a:t>La cantidad de sueño disminuye</a:t>
          </a:r>
          <a:endParaRPr lang="en-US" sz="6100" kern="1200" dirty="0"/>
        </a:p>
      </dsp:txBody>
      <dsp:txXfrm>
        <a:off x="5056379" y="3238014"/>
        <a:ext cx="6443446" cy="302319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8D9FDB-FE0A-43E3-AD5D-D967A83A4193}">
      <dsp:nvSpPr>
        <dsp:cNvPr id="0" name=""/>
        <dsp:cNvSpPr/>
      </dsp:nvSpPr>
      <dsp:spPr>
        <a:xfrm>
          <a:off x="0" y="809573"/>
          <a:ext cx="11053227" cy="1310400"/>
        </a:xfrm>
        <a:prstGeom prst="rect">
          <a:avLst/>
        </a:prstGeom>
        <a:solidFill>
          <a:schemeClr val="lt1">
            <a:alpha val="90000"/>
            <a:hueOff val="0"/>
            <a:satOff val="0"/>
            <a:lumOff val="0"/>
            <a:alphaOff val="0"/>
          </a:schemeClr>
        </a:solidFill>
        <a:ln w="25400" cap="flat" cmpd="sng" algn="ctr">
          <a:noFill/>
          <a:prstDash val="solid"/>
        </a:ln>
        <a:effectLst/>
        <a:scene3d>
          <a:camera prst="orthographicFront">
            <a:rot lat="0" lon="0" rev="0"/>
          </a:camera>
          <a:lightRig rig="glow" dir="t">
            <a:rot lat="0" lon="0" rev="14100000"/>
          </a:lightRig>
        </a:scene3d>
        <a:sp3d prstMaterial="softEdge">
          <a:bevelT w="127000" prst="artDeco"/>
        </a:sp3d>
      </dsp:spPr>
      <dsp:style>
        <a:lnRef idx="2">
          <a:scrgbClr r="0" g="0" b="0"/>
        </a:lnRef>
        <a:fillRef idx="1">
          <a:scrgbClr r="0" g="0" b="0"/>
        </a:fillRef>
        <a:effectRef idx="0">
          <a:scrgbClr r="0" g="0" b="0"/>
        </a:effectRef>
        <a:fontRef idx="minor"/>
      </dsp:style>
    </dsp:sp>
    <dsp:sp modelId="{0078B96A-9DB3-4CF0-81CD-FAA965DAB01E}">
      <dsp:nvSpPr>
        <dsp:cNvPr id="0" name=""/>
        <dsp:cNvSpPr/>
      </dsp:nvSpPr>
      <dsp:spPr>
        <a:xfrm>
          <a:off x="552661" y="42053"/>
          <a:ext cx="9510562" cy="1535040"/>
        </a:xfrm>
        <a:prstGeom prst="roundRect">
          <a:avLst/>
        </a:prstGeom>
        <a:solidFill>
          <a:schemeClr val="accent2">
            <a:hueOff val="0"/>
            <a:satOff val="0"/>
            <a:lumOff val="0"/>
            <a:alphaOff val="0"/>
          </a:schemeClr>
        </a:solidFill>
        <a:ln w="25400" cap="flat" cmpd="sng" algn="ctr">
          <a:noFill/>
          <a:prstDash val="solid"/>
        </a:ln>
        <a:effectLst/>
        <a:scene3d>
          <a:camera prst="orthographicFront">
            <a:rot lat="0" lon="0" rev="0"/>
          </a:camera>
          <a:lightRig rig="glow" dir="t">
            <a:rot lat="0" lon="0" rev="14100000"/>
          </a:lightRig>
        </a:scene3d>
        <a:sp3d prstMaterial="softEdge">
          <a:bevelT w="127000" prst="artDeco"/>
        </a:sp3d>
      </dsp:spPr>
      <dsp:style>
        <a:lnRef idx="2">
          <a:scrgbClr r="0" g="0" b="0"/>
        </a:lnRef>
        <a:fillRef idx="1">
          <a:scrgbClr r="0" g="0" b="0"/>
        </a:fillRef>
        <a:effectRef idx="0">
          <a:scrgbClr r="0" g="0" b="0"/>
        </a:effectRef>
        <a:fontRef idx="minor">
          <a:schemeClr val="lt1"/>
        </a:fontRef>
      </dsp:style>
      <dsp:txBody>
        <a:bodyPr spcFirstLastPara="0" vert="horz" wrap="square" lIns="292450" tIns="0" rIns="292450" bIns="0" numCol="1" spcCol="1270" anchor="ctr" anchorCtr="0">
          <a:noAutofit/>
        </a:bodyPr>
        <a:lstStyle/>
        <a:p>
          <a:pPr lvl="0" algn="l" defTabSz="1422400">
            <a:lnSpc>
              <a:spcPct val="90000"/>
            </a:lnSpc>
            <a:spcBef>
              <a:spcPct val="0"/>
            </a:spcBef>
            <a:spcAft>
              <a:spcPct val="35000"/>
            </a:spcAft>
          </a:pPr>
          <a:r>
            <a:rPr lang="es-ES" sz="3200" kern="1200" dirty="0"/>
            <a:t>Es más difícil tomar decisiones y hacer una planificación compleja </a:t>
          </a:r>
          <a:endParaRPr lang="en-US" sz="3200" kern="1200" dirty="0"/>
        </a:p>
      </dsp:txBody>
      <dsp:txXfrm>
        <a:off x="627595" y="116987"/>
        <a:ext cx="9360694" cy="1385172"/>
      </dsp:txXfrm>
    </dsp:sp>
    <dsp:sp modelId="{8F73B173-05D0-405F-8921-7E0774FEF2BE}">
      <dsp:nvSpPr>
        <dsp:cNvPr id="0" name=""/>
        <dsp:cNvSpPr/>
      </dsp:nvSpPr>
      <dsp:spPr>
        <a:xfrm>
          <a:off x="0" y="3168293"/>
          <a:ext cx="11053227" cy="1310400"/>
        </a:xfrm>
        <a:prstGeom prst="rect">
          <a:avLst/>
        </a:prstGeom>
        <a:solidFill>
          <a:schemeClr val="lt1">
            <a:alpha val="90000"/>
            <a:hueOff val="0"/>
            <a:satOff val="0"/>
            <a:lumOff val="0"/>
            <a:alphaOff val="0"/>
          </a:schemeClr>
        </a:solidFill>
        <a:ln w="25400" cap="flat" cmpd="sng" algn="ctr">
          <a:noFill/>
          <a:prstDash val="solid"/>
        </a:ln>
        <a:effectLst/>
        <a:scene3d>
          <a:camera prst="orthographicFront">
            <a:rot lat="0" lon="0" rev="0"/>
          </a:camera>
          <a:lightRig rig="glow" dir="t">
            <a:rot lat="0" lon="0" rev="14100000"/>
          </a:lightRig>
        </a:scene3d>
        <a:sp3d prstMaterial="softEdge">
          <a:bevelT w="127000" prst="artDeco"/>
        </a:sp3d>
      </dsp:spPr>
      <dsp:style>
        <a:lnRef idx="2">
          <a:scrgbClr r="0" g="0" b="0"/>
        </a:lnRef>
        <a:fillRef idx="1">
          <a:scrgbClr r="0" g="0" b="0"/>
        </a:fillRef>
        <a:effectRef idx="0">
          <a:scrgbClr r="0" g="0" b="0"/>
        </a:effectRef>
        <a:fontRef idx="minor"/>
      </dsp:style>
    </dsp:sp>
    <dsp:sp modelId="{14E2FD28-CD26-47AD-A514-D085216A7F60}">
      <dsp:nvSpPr>
        <dsp:cNvPr id="0" name=""/>
        <dsp:cNvSpPr/>
      </dsp:nvSpPr>
      <dsp:spPr>
        <a:xfrm>
          <a:off x="552661" y="2400773"/>
          <a:ext cx="9480851" cy="1535040"/>
        </a:xfrm>
        <a:prstGeom prst="roundRect">
          <a:avLst/>
        </a:prstGeom>
        <a:solidFill>
          <a:schemeClr val="accent3">
            <a:hueOff val="0"/>
            <a:satOff val="0"/>
            <a:lumOff val="0"/>
            <a:alphaOff val="0"/>
          </a:schemeClr>
        </a:solidFill>
        <a:ln w="25400" cap="flat" cmpd="sng" algn="ctr">
          <a:noFill/>
          <a:prstDash val="solid"/>
        </a:ln>
        <a:effectLst/>
        <a:scene3d>
          <a:camera prst="orthographicFront">
            <a:rot lat="0" lon="0" rev="0"/>
          </a:camera>
          <a:lightRig rig="glow" dir="t">
            <a:rot lat="0" lon="0" rev="14100000"/>
          </a:lightRig>
        </a:scene3d>
        <a:sp3d prstMaterial="softEdge">
          <a:bevelT w="127000" prst="artDeco"/>
        </a:sp3d>
      </dsp:spPr>
      <dsp:style>
        <a:lnRef idx="2">
          <a:scrgbClr r="0" g="0" b="0"/>
        </a:lnRef>
        <a:fillRef idx="1">
          <a:scrgbClr r="0" g="0" b="0"/>
        </a:fillRef>
        <a:effectRef idx="0">
          <a:scrgbClr r="0" g="0" b="0"/>
        </a:effectRef>
        <a:fontRef idx="minor">
          <a:schemeClr val="lt1"/>
        </a:fontRef>
      </dsp:style>
      <dsp:txBody>
        <a:bodyPr spcFirstLastPara="0" vert="horz" wrap="square" lIns="292450" tIns="0" rIns="292450" bIns="0" numCol="1" spcCol="1270" anchor="ctr" anchorCtr="0">
          <a:noAutofit/>
        </a:bodyPr>
        <a:lstStyle/>
        <a:p>
          <a:pPr lvl="0" algn="l" defTabSz="1422400">
            <a:lnSpc>
              <a:spcPct val="90000"/>
            </a:lnSpc>
            <a:spcBef>
              <a:spcPct val="0"/>
            </a:spcBef>
            <a:spcAft>
              <a:spcPct val="35000"/>
            </a:spcAft>
          </a:pPr>
          <a:r>
            <a:rPr lang="es-ES" sz="3200" kern="1200" dirty="0"/>
            <a:t>La comunicación y el recuerdo sufren</a:t>
          </a:r>
          <a:endParaRPr lang="en-US" sz="3200" kern="1200" dirty="0"/>
        </a:p>
      </dsp:txBody>
      <dsp:txXfrm>
        <a:off x="627595" y="2475707"/>
        <a:ext cx="9330983" cy="1385172"/>
      </dsp:txXfrm>
    </dsp:sp>
    <dsp:sp modelId="{7A3153E3-5F7E-4186-A4FA-98DC11D5E4A0}">
      <dsp:nvSpPr>
        <dsp:cNvPr id="0" name=""/>
        <dsp:cNvSpPr/>
      </dsp:nvSpPr>
      <dsp:spPr>
        <a:xfrm>
          <a:off x="0" y="5527014"/>
          <a:ext cx="11053227" cy="1310400"/>
        </a:xfrm>
        <a:prstGeom prst="rect">
          <a:avLst/>
        </a:prstGeom>
        <a:solidFill>
          <a:schemeClr val="lt1">
            <a:alpha val="90000"/>
            <a:hueOff val="0"/>
            <a:satOff val="0"/>
            <a:lumOff val="0"/>
            <a:alphaOff val="0"/>
          </a:schemeClr>
        </a:solidFill>
        <a:ln w="25400" cap="flat" cmpd="sng" algn="ctr">
          <a:noFill/>
          <a:prstDash val="solid"/>
        </a:ln>
        <a:effectLst/>
        <a:scene3d>
          <a:camera prst="orthographicFront">
            <a:rot lat="0" lon="0" rev="0"/>
          </a:camera>
          <a:lightRig rig="glow" dir="t">
            <a:rot lat="0" lon="0" rev="14100000"/>
          </a:lightRig>
        </a:scene3d>
        <a:sp3d prstMaterial="softEdge">
          <a:bevelT w="127000" prst="artDeco"/>
        </a:sp3d>
      </dsp:spPr>
      <dsp:style>
        <a:lnRef idx="2">
          <a:scrgbClr r="0" g="0" b="0"/>
        </a:lnRef>
        <a:fillRef idx="1">
          <a:scrgbClr r="0" g="0" b="0"/>
        </a:fillRef>
        <a:effectRef idx="0">
          <a:scrgbClr r="0" g="0" b="0"/>
        </a:effectRef>
        <a:fontRef idx="minor"/>
      </dsp:style>
    </dsp:sp>
    <dsp:sp modelId="{9E25BFFA-60B7-4338-AE67-98768813E45B}">
      <dsp:nvSpPr>
        <dsp:cNvPr id="0" name=""/>
        <dsp:cNvSpPr/>
      </dsp:nvSpPr>
      <dsp:spPr>
        <a:xfrm>
          <a:off x="552661" y="4759494"/>
          <a:ext cx="9491296" cy="1535040"/>
        </a:xfrm>
        <a:prstGeom prst="roundRect">
          <a:avLst/>
        </a:prstGeom>
        <a:solidFill>
          <a:schemeClr val="accent4">
            <a:hueOff val="0"/>
            <a:satOff val="0"/>
            <a:lumOff val="0"/>
            <a:alphaOff val="0"/>
          </a:schemeClr>
        </a:solidFill>
        <a:ln w="25400" cap="flat" cmpd="sng" algn="ctr">
          <a:noFill/>
          <a:prstDash val="solid"/>
        </a:ln>
        <a:effectLst/>
        <a:scene3d>
          <a:camera prst="orthographicFront">
            <a:rot lat="0" lon="0" rev="0"/>
          </a:camera>
          <a:lightRig rig="glow" dir="t">
            <a:rot lat="0" lon="0" rev="14100000"/>
          </a:lightRig>
        </a:scene3d>
        <a:sp3d prstMaterial="softEdge">
          <a:bevelT w="127000" prst="artDeco"/>
        </a:sp3d>
      </dsp:spPr>
      <dsp:style>
        <a:lnRef idx="2">
          <a:scrgbClr r="0" g="0" b="0"/>
        </a:lnRef>
        <a:fillRef idx="1">
          <a:scrgbClr r="0" g="0" b="0"/>
        </a:fillRef>
        <a:effectRef idx="0">
          <a:scrgbClr r="0" g="0" b="0"/>
        </a:effectRef>
        <a:fontRef idx="minor">
          <a:schemeClr val="lt1"/>
        </a:fontRef>
      </dsp:style>
      <dsp:txBody>
        <a:bodyPr spcFirstLastPara="0" vert="horz" wrap="square" lIns="292450" tIns="0" rIns="292450" bIns="0" numCol="1" spcCol="1270" anchor="ctr" anchorCtr="0">
          <a:noAutofit/>
        </a:bodyPr>
        <a:lstStyle/>
        <a:p>
          <a:pPr lvl="0" algn="l" defTabSz="1422400">
            <a:lnSpc>
              <a:spcPct val="90000"/>
            </a:lnSpc>
            <a:spcBef>
              <a:spcPct val="0"/>
            </a:spcBef>
            <a:spcAft>
              <a:spcPct val="35000"/>
            </a:spcAft>
          </a:pPr>
          <a:r>
            <a:rPr lang="es-ES" sz="3200" kern="1200" dirty="0"/>
            <a:t>La capacidad de recordar direcciones y detalles se ven afectadas</a:t>
          </a:r>
          <a:endParaRPr lang="en-US" sz="3200" kern="1200" dirty="0"/>
        </a:p>
      </dsp:txBody>
      <dsp:txXfrm>
        <a:off x="627595" y="4834428"/>
        <a:ext cx="9341428" cy="138517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8D9FDB-FE0A-43E3-AD5D-D967A83A4193}">
      <dsp:nvSpPr>
        <dsp:cNvPr id="0" name=""/>
        <dsp:cNvSpPr/>
      </dsp:nvSpPr>
      <dsp:spPr>
        <a:xfrm>
          <a:off x="0" y="849314"/>
          <a:ext cx="11802100" cy="907200"/>
        </a:xfrm>
        <a:prstGeom prst="rect">
          <a:avLst/>
        </a:prstGeom>
        <a:solidFill>
          <a:schemeClr val="lt1">
            <a:alpha val="90000"/>
            <a:hueOff val="0"/>
            <a:satOff val="0"/>
            <a:lumOff val="0"/>
            <a:alphaOff val="0"/>
          </a:schemeClr>
        </a:solidFill>
        <a:ln w="25400" cap="flat" cmpd="sng" algn="ctr">
          <a:noFill/>
          <a:prstDash val="solid"/>
        </a:ln>
        <a:effectLst/>
        <a:scene3d>
          <a:camera prst="orthographicFront">
            <a:rot lat="0" lon="0" rev="0"/>
          </a:camera>
          <a:lightRig rig="glow" dir="t">
            <a:rot lat="0" lon="0" rev="14100000"/>
          </a:lightRig>
        </a:scene3d>
        <a:sp3d prstMaterial="softEdge">
          <a:bevelT w="127000" prst="artDeco"/>
        </a:sp3d>
      </dsp:spPr>
      <dsp:style>
        <a:lnRef idx="2">
          <a:scrgbClr r="0" g="0" b="0"/>
        </a:lnRef>
        <a:fillRef idx="1">
          <a:scrgbClr r="0" g="0" b="0"/>
        </a:fillRef>
        <a:effectRef idx="0">
          <a:scrgbClr r="0" g="0" b="0"/>
        </a:effectRef>
        <a:fontRef idx="minor"/>
      </dsp:style>
    </dsp:sp>
    <dsp:sp modelId="{0078B96A-9DB3-4CF0-81CD-FAA965DAB01E}">
      <dsp:nvSpPr>
        <dsp:cNvPr id="0" name=""/>
        <dsp:cNvSpPr/>
      </dsp:nvSpPr>
      <dsp:spPr>
        <a:xfrm>
          <a:off x="590105" y="24356"/>
          <a:ext cx="10194488" cy="1356317"/>
        </a:xfrm>
        <a:prstGeom prst="roundRect">
          <a:avLst/>
        </a:prstGeom>
        <a:solidFill>
          <a:schemeClr val="accent2">
            <a:hueOff val="0"/>
            <a:satOff val="0"/>
            <a:lumOff val="0"/>
            <a:alphaOff val="0"/>
          </a:schemeClr>
        </a:solidFill>
        <a:ln w="25400" cap="flat" cmpd="sng" algn="ctr">
          <a:noFill/>
          <a:prstDash val="solid"/>
        </a:ln>
        <a:effectLst/>
        <a:scene3d>
          <a:camera prst="orthographicFront">
            <a:rot lat="0" lon="0" rev="0"/>
          </a:camera>
          <a:lightRig rig="glow" dir="t">
            <a:rot lat="0" lon="0" rev="14100000"/>
          </a:lightRig>
        </a:scene3d>
        <a:sp3d prstMaterial="softEdge">
          <a:bevelT w="127000" prst="artDeco"/>
        </a:sp3d>
      </dsp:spPr>
      <dsp:style>
        <a:lnRef idx="2">
          <a:scrgbClr r="0" g="0" b="0"/>
        </a:lnRef>
        <a:fillRef idx="1">
          <a:scrgbClr r="0" g="0" b="0"/>
        </a:fillRef>
        <a:effectRef idx="0">
          <a:scrgbClr r="0" g="0" b="0"/>
        </a:effectRef>
        <a:fontRef idx="minor">
          <a:schemeClr val="lt1"/>
        </a:fontRef>
      </dsp:style>
      <dsp:txBody>
        <a:bodyPr spcFirstLastPara="0" vert="horz" wrap="square" lIns="312264" tIns="0" rIns="312264" bIns="0" numCol="1" spcCol="1270" anchor="ctr" anchorCtr="0">
          <a:noAutofit/>
        </a:bodyPr>
        <a:lstStyle/>
        <a:p>
          <a:pPr lvl="0" algn="l" defTabSz="1422400">
            <a:lnSpc>
              <a:spcPct val="90000"/>
            </a:lnSpc>
            <a:spcBef>
              <a:spcPct val="0"/>
            </a:spcBef>
            <a:spcAft>
              <a:spcPct val="35000"/>
            </a:spcAft>
          </a:pPr>
          <a:endParaRPr lang="es-ES" sz="3200" kern="1200" dirty="0"/>
        </a:p>
        <a:p>
          <a:pPr lvl="0" algn="l" defTabSz="1422400">
            <a:lnSpc>
              <a:spcPct val="90000"/>
            </a:lnSpc>
            <a:spcBef>
              <a:spcPct val="0"/>
            </a:spcBef>
            <a:spcAft>
              <a:spcPct val="35000"/>
            </a:spcAft>
          </a:pPr>
          <a:r>
            <a:rPr lang="es-ES" sz="3200" kern="1200" dirty="0"/>
            <a:t>Ralentiza el tiempo de reacción y acorta la capacidad de atención</a:t>
          </a:r>
          <a:endParaRPr lang="en-US" sz="3200" kern="1200" dirty="0"/>
        </a:p>
        <a:p>
          <a:pPr lvl="0" algn="l" defTabSz="1422400">
            <a:lnSpc>
              <a:spcPct val="90000"/>
            </a:lnSpc>
            <a:spcBef>
              <a:spcPct val="0"/>
            </a:spcBef>
            <a:spcAft>
              <a:spcPct val="35000"/>
            </a:spcAft>
          </a:pPr>
          <a:endParaRPr lang="en-US" sz="3200" kern="1200" dirty="0"/>
        </a:p>
      </dsp:txBody>
      <dsp:txXfrm>
        <a:off x="656315" y="90566"/>
        <a:ext cx="10062068" cy="1223897"/>
      </dsp:txXfrm>
    </dsp:sp>
    <dsp:sp modelId="{8F73B173-05D0-405F-8921-7E0774FEF2BE}">
      <dsp:nvSpPr>
        <dsp:cNvPr id="0" name=""/>
        <dsp:cNvSpPr/>
      </dsp:nvSpPr>
      <dsp:spPr>
        <a:xfrm>
          <a:off x="0" y="2681991"/>
          <a:ext cx="11802100" cy="907200"/>
        </a:xfrm>
        <a:prstGeom prst="rect">
          <a:avLst/>
        </a:prstGeom>
        <a:solidFill>
          <a:schemeClr val="lt1">
            <a:alpha val="90000"/>
            <a:hueOff val="0"/>
            <a:satOff val="0"/>
            <a:lumOff val="0"/>
            <a:alphaOff val="0"/>
          </a:schemeClr>
        </a:solidFill>
        <a:ln w="25400" cap="flat" cmpd="sng" algn="ctr">
          <a:noFill/>
          <a:prstDash val="solid"/>
        </a:ln>
        <a:effectLst/>
        <a:scene3d>
          <a:camera prst="orthographicFront">
            <a:rot lat="0" lon="0" rev="0"/>
          </a:camera>
          <a:lightRig rig="glow" dir="t">
            <a:rot lat="0" lon="0" rev="14100000"/>
          </a:lightRig>
        </a:scene3d>
        <a:sp3d prstMaterial="softEdge">
          <a:bevelT w="127000" prst="artDeco"/>
        </a:sp3d>
      </dsp:spPr>
      <dsp:style>
        <a:lnRef idx="2">
          <a:scrgbClr r="0" g="0" b="0"/>
        </a:lnRef>
        <a:fillRef idx="1">
          <a:scrgbClr r="0" g="0" b="0"/>
        </a:fillRef>
        <a:effectRef idx="0">
          <a:scrgbClr r="0" g="0" b="0"/>
        </a:effectRef>
        <a:fontRef idx="minor"/>
      </dsp:style>
    </dsp:sp>
    <dsp:sp modelId="{14E2FD28-CD26-47AD-A514-D085216A7F60}">
      <dsp:nvSpPr>
        <dsp:cNvPr id="0" name=""/>
        <dsp:cNvSpPr/>
      </dsp:nvSpPr>
      <dsp:spPr>
        <a:xfrm>
          <a:off x="590105" y="1950914"/>
          <a:ext cx="10123192" cy="1262436"/>
        </a:xfrm>
        <a:prstGeom prst="roundRect">
          <a:avLst/>
        </a:prstGeom>
        <a:solidFill>
          <a:schemeClr val="accent3">
            <a:hueOff val="0"/>
            <a:satOff val="0"/>
            <a:lumOff val="0"/>
            <a:alphaOff val="0"/>
          </a:schemeClr>
        </a:solidFill>
        <a:ln w="25400" cap="flat" cmpd="sng" algn="ctr">
          <a:noFill/>
          <a:prstDash val="solid"/>
        </a:ln>
        <a:effectLst/>
        <a:scene3d>
          <a:camera prst="orthographicFront">
            <a:rot lat="0" lon="0" rev="0"/>
          </a:camera>
          <a:lightRig rig="glow" dir="t">
            <a:rot lat="0" lon="0" rev="14100000"/>
          </a:lightRig>
        </a:scene3d>
        <a:sp3d prstMaterial="softEdge">
          <a:bevelT w="127000" prst="artDeco"/>
        </a:sp3d>
      </dsp:spPr>
      <dsp:style>
        <a:lnRef idx="2">
          <a:scrgbClr r="0" g="0" b="0"/>
        </a:lnRef>
        <a:fillRef idx="1">
          <a:scrgbClr r="0" g="0" b="0"/>
        </a:fillRef>
        <a:effectRef idx="0">
          <a:scrgbClr r="0" g="0" b="0"/>
        </a:effectRef>
        <a:fontRef idx="minor">
          <a:schemeClr val="lt1"/>
        </a:fontRef>
      </dsp:style>
      <dsp:txBody>
        <a:bodyPr spcFirstLastPara="0" vert="horz" wrap="square" lIns="312264" tIns="0" rIns="312264" bIns="0" numCol="1" spcCol="1270" anchor="ctr" anchorCtr="0">
          <a:noAutofit/>
        </a:bodyPr>
        <a:lstStyle/>
        <a:p>
          <a:pPr lvl="0" algn="l" defTabSz="1422400">
            <a:lnSpc>
              <a:spcPct val="90000"/>
            </a:lnSpc>
            <a:spcBef>
              <a:spcPct val="0"/>
            </a:spcBef>
            <a:spcAft>
              <a:spcPct val="35000"/>
            </a:spcAft>
          </a:pPr>
          <a:endParaRPr lang="es-ES" sz="3200" kern="1200" dirty="0"/>
        </a:p>
        <a:p>
          <a:pPr lvl="0" algn="l" defTabSz="1422400">
            <a:lnSpc>
              <a:spcPct val="90000"/>
            </a:lnSpc>
            <a:spcBef>
              <a:spcPct val="0"/>
            </a:spcBef>
            <a:spcAft>
              <a:spcPct val="35000"/>
            </a:spcAft>
          </a:pPr>
          <a:r>
            <a:rPr lang="es-ES" sz="3200" kern="1200" dirty="0"/>
            <a:t>Reduce la productividad y la capacidad de manejar el estrés </a:t>
          </a:r>
          <a:endParaRPr lang="en-US" sz="3200" kern="1200" dirty="0"/>
        </a:p>
        <a:p>
          <a:pPr lvl="0" algn="l" defTabSz="1422400">
            <a:lnSpc>
              <a:spcPct val="90000"/>
            </a:lnSpc>
            <a:spcBef>
              <a:spcPct val="0"/>
            </a:spcBef>
            <a:spcAft>
              <a:spcPct val="35000"/>
            </a:spcAft>
          </a:pPr>
          <a:endParaRPr lang="en-US" sz="3200" kern="1200" dirty="0"/>
        </a:p>
      </dsp:txBody>
      <dsp:txXfrm>
        <a:off x="651732" y="2012541"/>
        <a:ext cx="9999938" cy="1139182"/>
      </dsp:txXfrm>
    </dsp:sp>
    <dsp:sp modelId="{2743CBE8-4E43-4535-855D-356604D52206}">
      <dsp:nvSpPr>
        <dsp:cNvPr id="0" name=""/>
        <dsp:cNvSpPr/>
      </dsp:nvSpPr>
      <dsp:spPr>
        <a:xfrm>
          <a:off x="0" y="4314951"/>
          <a:ext cx="11802100" cy="907200"/>
        </a:xfrm>
        <a:prstGeom prst="rect">
          <a:avLst/>
        </a:prstGeom>
        <a:solidFill>
          <a:schemeClr val="lt1">
            <a:alpha val="90000"/>
            <a:hueOff val="0"/>
            <a:satOff val="0"/>
            <a:lumOff val="0"/>
            <a:alphaOff val="0"/>
          </a:schemeClr>
        </a:solidFill>
        <a:ln w="25400" cap="flat" cmpd="sng" algn="ctr">
          <a:noFill/>
          <a:prstDash val="solid"/>
        </a:ln>
        <a:effectLst/>
        <a:scene3d>
          <a:camera prst="orthographicFront">
            <a:rot lat="0" lon="0" rev="0"/>
          </a:camera>
          <a:lightRig rig="glow" dir="t">
            <a:rot lat="0" lon="0" rev="14100000"/>
          </a:lightRig>
        </a:scene3d>
        <a:sp3d prstMaterial="softEdge">
          <a:bevelT w="127000" prst="artDeco"/>
        </a:sp3d>
      </dsp:spPr>
      <dsp:style>
        <a:lnRef idx="2">
          <a:scrgbClr r="0" g="0" b="0"/>
        </a:lnRef>
        <a:fillRef idx="1">
          <a:scrgbClr r="0" g="0" b="0"/>
        </a:fillRef>
        <a:effectRef idx="0">
          <a:scrgbClr r="0" g="0" b="0"/>
        </a:effectRef>
        <a:fontRef idx="minor"/>
      </dsp:style>
    </dsp:sp>
    <dsp:sp modelId="{99A6E943-15BB-4BFD-95CE-A9383276C465}">
      <dsp:nvSpPr>
        <dsp:cNvPr id="0" name=""/>
        <dsp:cNvSpPr/>
      </dsp:nvSpPr>
      <dsp:spPr>
        <a:xfrm>
          <a:off x="590105" y="3783591"/>
          <a:ext cx="10125422" cy="1062720"/>
        </a:xfrm>
        <a:prstGeom prst="roundRect">
          <a:avLst/>
        </a:prstGeom>
        <a:solidFill>
          <a:schemeClr val="accent4">
            <a:hueOff val="0"/>
            <a:satOff val="0"/>
            <a:lumOff val="0"/>
            <a:alphaOff val="0"/>
          </a:schemeClr>
        </a:solidFill>
        <a:ln w="25400" cap="flat" cmpd="sng" algn="ctr">
          <a:noFill/>
          <a:prstDash val="solid"/>
        </a:ln>
        <a:effectLst/>
        <a:scene3d>
          <a:camera prst="orthographicFront">
            <a:rot lat="0" lon="0" rev="0"/>
          </a:camera>
          <a:lightRig rig="glow" dir="t">
            <a:rot lat="0" lon="0" rev="14100000"/>
          </a:lightRig>
        </a:scene3d>
        <a:sp3d prstMaterial="softEdge">
          <a:bevelT w="127000" prst="artDeco"/>
        </a:sp3d>
      </dsp:spPr>
      <dsp:style>
        <a:lnRef idx="2">
          <a:scrgbClr r="0" g="0" b="0"/>
        </a:lnRef>
        <a:fillRef idx="1">
          <a:scrgbClr r="0" g="0" b="0"/>
        </a:fillRef>
        <a:effectRef idx="0">
          <a:scrgbClr r="0" g="0" b="0"/>
        </a:effectRef>
        <a:fontRef idx="minor">
          <a:schemeClr val="lt1"/>
        </a:fontRef>
      </dsp:style>
      <dsp:txBody>
        <a:bodyPr spcFirstLastPara="0" vert="horz" wrap="square" lIns="312264" tIns="0" rIns="312264" bIns="0" numCol="1" spcCol="1270" anchor="ctr" anchorCtr="0">
          <a:noAutofit/>
        </a:bodyPr>
        <a:lstStyle/>
        <a:p>
          <a:pPr lvl="0" algn="l" defTabSz="1244600">
            <a:lnSpc>
              <a:spcPct val="90000"/>
            </a:lnSpc>
            <a:spcBef>
              <a:spcPct val="0"/>
            </a:spcBef>
            <a:spcAft>
              <a:spcPct val="35000"/>
            </a:spcAft>
          </a:pPr>
          <a:endParaRPr lang="es-ES" sz="2800" kern="1200" dirty="0"/>
        </a:p>
        <a:p>
          <a:pPr lvl="0" algn="l" defTabSz="1244600">
            <a:lnSpc>
              <a:spcPct val="90000"/>
            </a:lnSpc>
            <a:spcBef>
              <a:spcPct val="0"/>
            </a:spcBef>
            <a:spcAft>
              <a:spcPct val="35000"/>
            </a:spcAft>
          </a:pPr>
          <a:r>
            <a:rPr lang="es-ES" sz="2800" kern="1200" dirty="0"/>
            <a:t>Aumenta el olvido y los errores de juicio </a:t>
          </a:r>
          <a:endParaRPr lang="en-US" sz="2800" kern="1200" dirty="0"/>
        </a:p>
        <a:p>
          <a:pPr lvl="0" algn="l" defTabSz="1244600">
            <a:lnSpc>
              <a:spcPct val="90000"/>
            </a:lnSpc>
            <a:spcBef>
              <a:spcPct val="0"/>
            </a:spcBef>
            <a:spcAft>
              <a:spcPct val="35000"/>
            </a:spcAft>
          </a:pPr>
          <a:endParaRPr lang="en-US" sz="2800" kern="1200" dirty="0"/>
        </a:p>
      </dsp:txBody>
      <dsp:txXfrm>
        <a:off x="641983" y="3835469"/>
        <a:ext cx="10021666" cy="958964"/>
      </dsp:txXfrm>
    </dsp:sp>
    <dsp:sp modelId="{051C3A12-D400-44C9-A2A3-BBA7F4FADAF0}">
      <dsp:nvSpPr>
        <dsp:cNvPr id="0" name=""/>
        <dsp:cNvSpPr/>
      </dsp:nvSpPr>
      <dsp:spPr>
        <a:xfrm>
          <a:off x="0" y="5947911"/>
          <a:ext cx="11802100" cy="907200"/>
        </a:xfrm>
        <a:prstGeom prst="rect">
          <a:avLst/>
        </a:prstGeom>
        <a:solidFill>
          <a:schemeClr val="lt1">
            <a:alpha val="90000"/>
            <a:hueOff val="0"/>
            <a:satOff val="0"/>
            <a:lumOff val="0"/>
            <a:alphaOff val="0"/>
          </a:schemeClr>
        </a:solidFill>
        <a:ln w="25400" cap="flat" cmpd="sng" algn="ctr">
          <a:noFill/>
          <a:prstDash val="solid"/>
        </a:ln>
        <a:effectLst/>
        <a:scene3d>
          <a:camera prst="orthographicFront">
            <a:rot lat="0" lon="0" rev="0"/>
          </a:camera>
          <a:lightRig rig="glow" dir="t">
            <a:rot lat="0" lon="0" rev="14100000"/>
          </a:lightRig>
        </a:scene3d>
        <a:sp3d prstMaterial="softEdge">
          <a:bevelT w="127000" prst="artDeco"/>
        </a:sp3d>
      </dsp:spPr>
      <dsp:style>
        <a:lnRef idx="2">
          <a:scrgbClr r="0" g="0" b="0"/>
        </a:lnRef>
        <a:fillRef idx="1">
          <a:scrgbClr r="0" g="0" b="0"/>
        </a:fillRef>
        <a:effectRef idx="0">
          <a:scrgbClr r="0" g="0" b="0"/>
        </a:effectRef>
        <a:fontRef idx="minor"/>
      </dsp:style>
    </dsp:sp>
    <dsp:sp modelId="{2A9E65A8-7BCE-416E-92B9-AF4F34CC9934}">
      <dsp:nvSpPr>
        <dsp:cNvPr id="0" name=""/>
        <dsp:cNvSpPr/>
      </dsp:nvSpPr>
      <dsp:spPr>
        <a:xfrm>
          <a:off x="590105" y="5416551"/>
          <a:ext cx="10165573" cy="1062720"/>
        </a:xfrm>
        <a:prstGeom prst="roundRect">
          <a:avLst/>
        </a:prstGeom>
        <a:solidFill>
          <a:schemeClr val="accent5">
            <a:hueOff val="0"/>
            <a:satOff val="0"/>
            <a:lumOff val="0"/>
            <a:alphaOff val="0"/>
          </a:schemeClr>
        </a:solidFill>
        <a:ln w="25400" cap="flat" cmpd="sng" algn="ctr">
          <a:noFill/>
          <a:prstDash val="solid"/>
        </a:ln>
        <a:effectLst/>
        <a:scene3d>
          <a:camera prst="orthographicFront">
            <a:rot lat="0" lon="0" rev="0"/>
          </a:camera>
          <a:lightRig rig="glow" dir="t">
            <a:rot lat="0" lon="0" rev="14100000"/>
          </a:lightRig>
        </a:scene3d>
        <a:sp3d prstMaterial="softEdge">
          <a:bevelT w="127000" prst="artDeco"/>
        </a:sp3d>
      </dsp:spPr>
      <dsp:style>
        <a:lnRef idx="2">
          <a:scrgbClr r="0" g="0" b="0"/>
        </a:lnRef>
        <a:fillRef idx="1">
          <a:scrgbClr r="0" g="0" b="0"/>
        </a:fillRef>
        <a:effectRef idx="0">
          <a:scrgbClr r="0" g="0" b="0"/>
        </a:effectRef>
        <a:fontRef idx="minor">
          <a:schemeClr val="lt1"/>
        </a:fontRef>
      </dsp:style>
      <dsp:txBody>
        <a:bodyPr spcFirstLastPara="0" vert="horz" wrap="square" lIns="312264" tIns="0" rIns="312264" bIns="0" numCol="1" spcCol="1270" anchor="ctr" anchorCtr="0">
          <a:noAutofit/>
        </a:bodyPr>
        <a:lstStyle/>
        <a:p>
          <a:pPr lvl="0" algn="l" defTabSz="1244600">
            <a:lnSpc>
              <a:spcPct val="90000"/>
            </a:lnSpc>
            <a:spcBef>
              <a:spcPct val="0"/>
            </a:spcBef>
            <a:spcAft>
              <a:spcPct val="35000"/>
            </a:spcAft>
          </a:pPr>
          <a:endParaRPr lang="es-ES" sz="2800" kern="1200" dirty="0"/>
        </a:p>
        <a:p>
          <a:pPr lvl="0" algn="l" defTabSz="1244600">
            <a:lnSpc>
              <a:spcPct val="90000"/>
            </a:lnSpc>
            <a:spcBef>
              <a:spcPct val="0"/>
            </a:spcBef>
            <a:spcAft>
              <a:spcPct val="35000"/>
            </a:spcAft>
          </a:pPr>
          <a:r>
            <a:rPr lang="es-ES" sz="2800" kern="1200" dirty="0"/>
            <a:t>Aumenta la posibilidad de incidentes y lesiones</a:t>
          </a:r>
          <a:endParaRPr lang="en-US" sz="2800" kern="1200" dirty="0"/>
        </a:p>
        <a:p>
          <a:pPr lvl="0" algn="l" defTabSz="1244600">
            <a:lnSpc>
              <a:spcPct val="90000"/>
            </a:lnSpc>
            <a:spcBef>
              <a:spcPct val="0"/>
            </a:spcBef>
            <a:spcAft>
              <a:spcPct val="35000"/>
            </a:spcAft>
          </a:pPr>
          <a:endParaRPr lang="en-US" sz="2800" kern="1200" dirty="0"/>
        </a:p>
      </dsp:txBody>
      <dsp:txXfrm>
        <a:off x="641983" y="5468429"/>
        <a:ext cx="10061817" cy="95896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1AA7E2-9B1A-42D0-8AAC-031AF6C1AAC7}">
      <dsp:nvSpPr>
        <dsp:cNvPr id="0" name=""/>
        <dsp:cNvSpPr/>
      </dsp:nvSpPr>
      <dsp:spPr>
        <a:xfrm>
          <a:off x="0" y="5379"/>
          <a:ext cx="11089232" cy="1620450"/>
        </a:xfrm>
        <a:prstGeom prst="roundRect">
          <a:avLst/>
        </a:prstGeom>
        <a:solidFill>
          <a:schemeClr val="accent2">
            <a:hueOff val="0"/>
            <a:satOff val="0"/>
            <a:lumOff val="0"/>
            <a:alphaOff val="0"/>
          </a:schemeClr>
        </a:solidFill>
        <a:ln w="25400" cap="flat" cmpd="sng" algn="ctr">
          <a:noFill/>
          <a:prstDash val="solid"/>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endParaRPr lang="es-ES" sz="3600" kern="1200" dirty="0"/>
        </a:p>
        <a:p>
          <a:pPr lvl="0" algn="l" defTabSz="1600200">
            <a:lnSpc>
              <a:spcPct val="90000"/>
            </a:lnSpc>
            <a:spcBef>
              <a:spcPct val="0"/>
            </a:spcBef>
            <a:spcAft>
              <a:spcPct val="35000"/>
            </a:spcAft>
          </a:pPr>
          <a:r>
            <a:rPr lang="es-ES" sz="3600" kern="1200" dirty="0"/>
            <a:t>Mantén una hora de dormir regular; incluso los fines de semana. </a:t>
          </a:r>
          <a:endParaRPr lang="en-US" sz="3600" kern="1200" dirty="0"/>
        </a:p>
        <a:p>
          <a:pPr lvl="0" algn="l" defTabSz="1600200">
            <a:lnSpc>
              <a:spcPct val="90000"/>
            </a:lnSpc>
            <a:spcBef>
              <a:spcPct val="0"/>
            </a:spcBef>
            <a:spcAft>
              <a:spcPct val="35000"/>
            </a:spcAft>
          </a:pPr>
          <a:endParaRPr lang="en-US" sz="3600" kern="1200" dirty="0"/>
        </a:p>
      </dsp:txBody>
      <dsp:txXfrm>
        <a:off x="79104" y="84483"/>
        <a:ext cx="10931024" cy="1462242"/>
      </dsp:txXfrm>
    </dsp:sp>
    <dsp:sp modelId="{269B3A5A-129A-4E5D-9FA9-50F39C7B980F}">
      <dsp:nvSpPr>
        <dsp:cNvPr id="0" name=""/>
        <dsp:cNvSpPr/>
      </dsp:nvSpPr>
      <dsp:spPr>
        <a:xfrm>
          <a:off x="0" y="1633620"/>
          <a:ext cx="11089232" cy="1620450"/>
        </a:xfrm>
        <a:prstGeom prst="roundRect">
          <a:avLst/>
        </a:prstGeom>
        <a:solidFill>
          <a:schemeClr val="accent3">
            <a:hueOff val="0"/>
            <a:satOff val="0"/>
            <a:lumOff val="0"/>
            <a:alphaOff val="0"/>
          </a:schemeClr>
        </a:solidFill>
        <a:ln w="25400" cap="flat" cmpd="sng" algn="ctr">
          <a:noFill/>
          <a:prstDash val="solid"/>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es-ES" sz="3600" kern="1200" dirty="0"/>
            <a:t>No comas demasiado cerca de la hora de dormir. Puede causar acidez estomacal y dificultar el sueño. </a:t>
          </a:r>
          <a:endParaRPr lang="en-US" sz="3600" kern="1200" dirty="0"/>
        </a:p>
      </dsp:txBody>
      <dsp:txXfrm>
        <a:off x="79104" y="1712724"/>
        <a:ext cx="10931024" cy="1462242"/>
      </dsp:txXfrm>
    </dsp:sp>
    <dsp:sp modelId="{9E7C163B-02A7-4DE3-8E7D-9524EB53E218}">
      <dsp:nvSpPr>
        <dsp:cNvPr id="0" name=""/>
        <dsp:cNvSpPr/>
      </dsp:nvSpPr>
      <dsp:spPr>
        <a:xfrm>
          <a:off x="0" y="3261860"/>
          <a:ext cx="11089232" cy="1620450"/>
        </a:xfrm>
        <a:prstGeom prst="roundRect">
          <a:avLst/>
        </a:prstGeom>
        <a:solidFill>
          <a:schemeClr val="accent4">
            <a:hueOff val="0"/>
            <a:satOff val="0"/>
            <a:lumOff val="0"/>
            <a:alphaOff val="0"/>
          </a:schemeClr>
        </a:solidFill>
        <a:ln w="25400" cap="flat" cmpd="sng" algn="ctr">
          <a:noFill/>
          <a:prstDash val="solid"/>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en-US" sz="3600" kern="1200" dirty="0" err="1"/>
            <a:t>Lleve</a:t>
          </a:r>
          <a:r>
            <a:rPr lang="en-US" sz="3600" kern="1200" dirty="0"/>
            <a:t> una </a:t>
          </a:r>
          <a:r>
            <a:rPr lang="en-US" sz="3600" kern="1200" dirty="0" err="1"/>
            <a:t>dieta</a:t>
          </a:r>
          <a:r>
            <a:rPr lang="en-US" sz="3600" kern="1200" dirty="0"/>
            <a:t> </a:t>
          </a:r>
          <a:r>
            <a:rPr lang="en-US" sz="3600" kern="1200" dirty="0" err="1"/>
            <a:t>equilibrada</a:t>
          </a:r>
          <a:r>
            <a:rPr lang="en-US" sz="3600" kern="1200" dirty="0"/>
            <a:t>. </a:t>
          </a:r>
        </a:p>
      </dsp:txBody>
      <dsp:txXfrm>
        <a:off x="79104" y="3340964"/>
        <a:ext cx="10931024" cy="1462242"/>
      </dsp:txXfrm>
    </dsp:sp>
    <dsp:sp modelId="{A6885B30-4951-4C2D-9C2E-421268C0A495}">
      <dsp:nvSpPr>
        <dsp:cNvPr id="0" name=""/>
        <dsp:cNvSpPr/>
      </dsp:nvSpPr>
      <dsp:spPr>
        <a:xfrm>
          <a:off x="0" y="4890101"/>
          <a:ext cx="11089232" cy="1620450"/>
        </a:xfrm>
        <a:prstGeom prst="roundRect">
          <a:avLst/>
        </a:prstGeom>
        <a:solidFill>
          <a:schemeClr val="accent5">
            <a:hueOff val="0"/>
            <a:satOff val="0"/>
            <a:lumOff val="0"/>
            <a:alphaOff val="0"/>
          </a:schemeClr>
        </a:solidFill>
        <a:ln w="25400" cap="flat" cmpd="sng" algn="ctr">
          <a:noFill/>
          <a:prstDash val="solid"/>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es-ES" sz="3600" kern="1200" dirty="0"/>
            <a:t>Apaga los aparatos electrónicos al menos una hora antes de acostarse.</a:t>
          </a:r>
          <a:endParaRPr lang="en-US" sz="3600" kern="1200" dirty="0"/>
        </a:p>
      </dsp:txBody>
      <dsp:txXfrm>
        <a:off x="79104" y="4969205"/>
        <a:ext cx="10931024" cy="146224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E1A5F5-D955-4A6B-A0DB-1CD3636D2E73}">
      <dsp:nvSpPr>
        <dsp:cNvPr id="0" name=""/>
        <dsp:cNvSpPr/>
      </dsp:nvSpPr>
      <dsp:spPr>
        <a:xfrm>
          <a:off x="0" y="87265"/>
          <a:ext cx="11089232" cy="1444949"/>
        </a:xfrm>
        <a:prstGeom prst="roundRect">
          <a:avLst/>
        </a:prstGeom>
        <a:solidFill>
          <a:schemeClr val="accent2">
            <a:hueOff val="0"/>
            <a:satOff val="0"/>
            <a:lumOff val="0"/>
            <a:alphaOff val="0"/>
          </a:schemeClr>
        </a:solidFill>
        <a:ln w="25400" cap="flat" cmpd="sng" algn="ctr">
          <a:noFill/>
          <a:prstDash val="solid"/>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es-ES" sz="3600" kern="1200" dirty="0"/>
            <a:t>Haga ejercicio regularmente, pero no demasiado cerca de la hora de acostarse. </a:t>
          </a:r>
          <a:endParaRPr lang="en-US" sz="3600" kern="1200" dirty="0"/>
        </a:p>
      </dsp:txBody>
      <dsp:txXfrm>
        <a:off x="70537" y="157802"/>
        <a:ext cx="10948158" cy="1303875"/>
      </dsp:txXfrm>
    </dsp:sp>
    <dsp:sp modelId="{3A503FB6-80EC-4E77-ABED-14810E15DA38}">
      <dsp:nvSpPr>
        <dsp:cNvPr id="0" name=""/>
        <dsp:cNvSpPr/>
      </dsp:nvSpPr>
      <dsp:spPr>
        <a:xfrm>
          <a:off x="0" y="1719415"/>
          <a:ext cx="11089232" cy="1444949"/>
        </a:xfrm>
        <a:prstGeom prst="roundRect">
          <a:avLst/>
        </a:prstGeom>
        <a:solidFill>
          <a:schemeClr val="accent3">
            <a:hueOff val="0"/>
            <a:satOff val="0"/>
            <a:lumOff val="0"/>
            <a:alphaOff val="0"/>
          </a:schemeClr>
        </a:solidFill>
        <a:ln w="25400" cap="flat" cmpd="sng" algn="ctr">
          <a:noFill/>
          <a:prstDash val="solid"/>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es-ES" sz="3600" kern="1200" dirty="0"/>
            <a:t>Evite la cafeína, el tabaco y el alcohol antes de acostarse.</a:t>
          </a:r>
          <a:endParaRPr lang="en-US" sz="3600" kern="1200" dirty="0"/>
        </a:p>
      </dsp:txBody>
      <dsp:txXfrm>
        <a:off x="70537" y="1789952"/>
        <a:ext cx="10948158" cy="1303875"/>
      </dsp:txXfrm>
    </dsp:sp>
    <dsp:sp modelId="{3BFD8695-9DDD-45F8-B399-E061E6402D81}">
      <dsp:nvSpPr>
        <dsp:cNvPr id="0" name=""/>
        <dsp:cNvSpPr/>
      </dsp:nvSpPr>
      <dsp:spPr>
        <a:xfrm>
          <a:off x="0" y="3351565"/>
          <a:ext cx="11089232" cy="1444949"/>
        </a:xfrm>
        <a:prstGeom prst="roundRect">
          <a:avLst/>
        </a:prstGeom>
        <a:solidFill>
          <a:schemeClr val="accent4">
            <a:hueOff val="0"/>
            <a:satOff val="0"/>
            <a:lumOff val="0"/>
            <a:alphaOff val="0"/>
          </a:schemeClr>
        </a:solidFill>
        <a:ln w="25400" cap="flat" cmpd="sng" algn="ctr">
          <a:noFill/>
          <a:prstDash val="solid"/>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es-ES" sz="3600" kern="1200" dirty="0"/>
            <a:t>Mantén la habitación oscura y fresca. </a:t>
          </a:r>
          <a:endParaRPr lang="en-US" sz="3600" kern="1200" dirty="0"/>
        </a:p>
      </dsp:txBody>
      <dsp:txXfrm>
        <a:off x="70537" y="3422102"/>
        <a:ext cx="10948158" cy="1303875"/>
      </dsp:txXfrm>
    </dsp:sp>
    <dsp:sp modelId="{BD1DF4E5-EE58-4EB2-8C2C-04AC885996EB}">
      <dsp:nvSpPr>
        <dsp:cNvPr id="0" name=""/>
        <dsp:cNvSpPr/>
      </dsp:nvSpPr>
      <dsp:spPr>
        <a:xfrm>
          <a:off x="0" y="4983715"/>
          <a:ext cx="11089232" cy="1444949"/>
        </a:xfrm>
        <a:prstGeom prst="roundRect">
          <a:avLst/>
        </a:prstGeom>
        <a:solidFill>
          <a:schemeClr val="accent5">
            <a:hueOff val="0"/>
            <a:satOff val="0"/>
            <a:lumOff val="0"/>
            <a:alphaOff val="0"/>
          </a:schemeClr>
        </a:solidFill>
        <a:ln w="25400" cap="flat" cmpd="sng" algn="ctr">
          <a:noFill/>
          <a:prstDash val="solid"/>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es-ES" sz="3600" kern="1200" dirty="0"/>
            <a:t>Si no puedes dormir, levántate y haz otra cosa hasta que tengas sueño.</a:t>
          </a:r>
          <a:endParaRPr lang="en-US" sz="3600" kern="1200" dirty="0"/>
        </a:p>
      </dsp:txBody>
      <dsp:txXfrm>
        <a:off x="70537" y="5054252"/>
        <a:ext cx="10948158" cy="130387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039423-0ADE-46D8-8E48-34820354DCF9}">
      <dsp:nvSpPr>
        <dsp:cNvPr id="0" name=""/>
        <dsp:cNvSpPr/>
      </dsp:nvSpPr>
      <dsp:spPr>
        <a:xfrm>
          <a:off x="4481315" y="118829"/>
          <a:ext cx="3079528" cy="2141933"/>
        </a:xfrm>
        <a:prstGeom prst="ellipse">
          <a:avLst/>
        </a:prstGeom>
        <a:solidFill>
          <a:schemeClr val="accent2">
            <a:hueOff val="0"/>
            <a:satOff val="0"/>
            <a:lumOff val="0"/>
            <a:alphaOff val="0"/>
          </a:schemeClr>
        </a:solidFill>
        <a:ln w="25400" cap="flat" cmpd="sng" algn="ctr">
          <a:noFill/>
          <a:prstDash val="solid"/>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kern="1200" dirty="0"/>
            <a:t> </a:t>
          </a:r>
          <a:r>
            <a:rPr lang="en-US" sz="2800" kern="1200" dirty="0" err="1"/>
            <a:t>Iluminación</a:t>
          </a:r>
          <a:r>
            <a:rPr lang="en-US" sz="2800" kern="1200" dirty="0"/>
            <a:t> tenue</a:t>
          </a:r>
        </a:p>
      </dsp:txBody>
      <dsp:txXfrm>
        <a:off x="4932301" y="432508"/>
        <a:ext cx="2177556" cy="1514575"/>
      </dsp:txXfrm>
    </dsp:sp>
    <dsp:sp modelId="{073944B4-6FD5-428A-8269-D1A2EF56942C}">
      <dsp:nvSpPr>
        <dsp:cNvPr id="0" name=""/>
        <dsp:cNvSpPr/>
      </dsp:nvSpPr>
      <dsp:spPr>
        <a:xfrm rot="1957074">
          <a:off x="7268543" y="1735067"/>
          <a:ext cx="422355" cy="776421"/>
        </a:xfrm>
        <a:prstGeom prst="rightArrow">
          <a:avLst>
            <a:gd name="adj1" fmla="val 60000"/>
            <a:gd name="adj2" fmla="val 50000"/>
          </a:avLst>
        </a:prstGeom>
        <a:solidFill>
          <a:schemeClr val="accent2">
            <a:hueOff val="0"/>
            <a:satOff val="0"/>
            <a:lumOff val="0"/>
            <a:alphaOff val="0"/>
          </a:schemeClr>
        </a:solid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a:p>
      </dsp:txBody>
      <dsp:txXfrm>
        <a:off x="7278535" y="1856202"/>
        <a:ext cx="295649" cy="465853"/>
      </dsp:txXfrm>
    </dsp:sp>
    <dsp:sp modelId="{873E7D68-BFC4-4114-A33D-FD96E09B7B50}">
      <dsp:nvSpPr>
        <dsp:cNvPr id="0" name=""/>
        <dsp:cNvSpPr/>
      </dsp:nvSpPr>
      <dsp:spPr>
        <a:xfrm>
          <a:off x="7488833" y="1827251"/>
          <a:ext cx="3220779" cy="2664908"/>
        </a:xfrm>
        <a:prstGeom prst="ellipse">
          <a:avLst/>
        </a:prstGeom>
        <a:solidFill>
          <a:schemeClr val="accent3">
            <a:hueOff val="0"/>
            <a:satOff val="0"/>
            <a:lumOff val="0"/>
            <a:alphaOff val="0"/>
          </a:schemeClr>
        </a:solidFill>
        <a:ln w="25400" cap="flat" cmpd="sng" algn="ctr">
          <a:noFill/>
          <a:prstDash val="solid"/>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kern="1200" dirty="0" err="1"/>
            <a:t>Altas</a:t>
          </a:r>
          <a:r>
            <a:rPr lang="en-US" sz="2800" kern="1200" dirty="0"/>
            <a:t> </a:t>
          </a:r>
          <a:r>
            <a:rPr lang="en-US" sz="2800" kern="1200" dirty="0" err="1"/>
            <a:t>temperaturas</a:t>
          </a:r>
          <a:r>
            <a:rPr lang="en-US" sz="2800" kern="1200" dirty="0"/>
            <a:t>...</a:t>
          </a:r>
        </a:p>
      </dsp:txBody>
      <dsp:txXfrm>
        <a:off x="7960505" y="2217518"/>
        <a:ext cx="2277435" cy="1884374"/>
      </dsp:txXfrm>
    </dsp:sp>
    <dsp:sp modelId="{0BDF8EBC-59B8-4531-9FC4-ED54EAC57AAF}">
      <dsp:nvSpPr>
        <dsp:cNvPr id="0" name=""/>
        <dsp:cNvSpPr/>
      </dsp:nvSpPr>
      <dsp:spPr>
        <a:xfrm rot="6767171">
          <a:off x="8086923" y="4507609"/>
          <a:ext cx="565995" cy="776421"/>
        </a:xfrm>
        <a:prstGeom prst="rightArrow">
          <a:avLst>
            <a:gd name="adj1" fmla="val 60000"/>
            <a:gd name="adj2" fmla="val 50000"/>
          </a:avLst>
        </a:prstGeom>
        <a:solidFill>
          <a:schemeClr val="accent3">
            <a:hueOff val="0"/>
            <a:satOff val="0"/>
            <a:lumOff val="0"/>
            <a:alphaOff val="0"/>
          </a:schemeClr>
        </a:solid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a:p>
      </dsp:txBody>
      <dsp:txXfrm rot="10800000">
        <a:off x="8204703" y="4584620"/>
        <a:ext cx="396197" cy="465853"/>
      </dsp:txXfrm>
    </dsp:sp>
    <dsp:sp modelId="{4B5FA6E0-92F0-4DFB-B4B8-111BC699E2FB}">
      <dsp:nvSpPr>
        <dsp:cNvPr id="0" name=""/>
        <dsp:cNvSpPr/>
      </dsp:nvSpPr>
      <dsp:spPr>
        <a:xfrm>
          <a:off x="6561179" y="5313104"/>
          <a:ext cx="2300507" cy="2300507"/>
        </a:xfrm>
        <a:prstGeom prst="ellipse">
          <a:avLst/>
        </a:prstGeom>
        <a:solidFill>
          <a:schemeClr val="accent4">
            <a:hueOff val="0"/>
            <a:satOff val="0"/>
            <a:lumOff val="0"/>
            <a:alphaOff val="0"/>
          </a:schemeClr>
        </a:solidFill>
        <a:ln w="25400" cap="flat" cmpd="sng" algn="ctr">
          <a:noFill/>
          <a:prstDash val="solid"/>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kern="1200" dirty="0" err="1"/>
            <a:t>Ruido</a:t>
          </a:r>
          <a:r>
            <a:rPr lang="en-US" sz="2800" kern="1200" dirty="0"/>
            <a:t> </a:t>
          </a:r>
          <a:r>
            <a:rPr lang="en-US" sz="2800" kern="1200" dirty="0" err="1"/>
            <a:t>elevado</a:t>
          </a:r>
          <a:endParaRPr lang="en-US" sz="2800" kern="1200" dirty="0"/>
        </a:p>
      </dsp:txBody>
      <dsp:txXfrm>
        <a:off x="6898080" y="5650005"/>
        <a:ext cx="1626705" cy="1626705"/>
      </dsp:txXfrm>
    </dsp:sp>
    <dsp:sp modelId="{552C5EF4-3722-4081-87C3-A306E50BAD77}">
      <dsp:nvSpPr>
        <dsp:cNvPr id="0" name=""/>
        <dsp:cNvSpPr/>
      </dsp:nvSpPr>
      <dsp:spPr>
        <a:xfrm rot="10800000">
          <a:off x="5820309" y="6075148"/>
          <a:ext cx="523548" cy="776421"/>
        </a:xfrm>
        <a:prstGeom prst="rightArrow">
          <a:avLst>
            <a:gd name="adj1" fmla="val 60000"/>
            <a:gd name="adj2" fmla="val 50000"/>
          </a:avLst>
        </a:prstGeom>
        <a:solidFill>
          <a:schemeClr val="accent4">
            <a:hueOff val="0"/>
            <a:satOff val="0"/>
            <a:lumOff val="0"/>
            <a:alphaOff val="0"/>
          </a:schemeClr>
        </a:solid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a:p>
      </dsp:txBody>
      <dsp:txXfrm rot="10800000">
        <a:off x="5977373" y="6230432"/>
        <a:ext cx="366484" cy="465853"/>
      </dsp:txXfrm>
    </dsp:sp>
    <dsp:sp modelId="{D5BF17FE-2830-47BF-A582-578AE9C64698}">
      <dsp:nvSpPr>
        <dsp:cNvPr id="0" name=""/>
        <dsp:cNvSpPr/>
      </dsp:nvSpPr>
      <dsp:spPr>
        <a:xfrm>
          <a:off x="2945988" y="5313104"/>
          <a:ext cx="2627363" cy="2300507"/>
        </a:xfrm>
        <a:prstGeom prst="ellipse">
          <a:avLst/>
        </a:prstGeom>
        <a:solidFill>
          <a:schemeClr val="accent5">
            <a:hueOff val="0"/>
            <a:satOff val="0"/>
            <a:lumOff val="0"/>
            <a:alphaOff val="0"/>
          </a:schemeClr>
        </a:solidFill>
        <a:ln w="25400" cap="flat" cmpd="sng" algn="ctr">
          <a:noFill/>
          <a:prstDash val="solid"/>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kern="1200" dirty="0"/>
            <a:t>Gran </a:t>
          </a:r>
          <a:r>
            <a:rPr lang="en-US" sz="2800" kern="1200" dirty="0" err="1"/>
            <a:t>comodidad</a:t>
          </a:r>
          <a:endParaRPr lang="en-US" sz="2800" kern="1200" dirty="0"/>
        </a:p>
      </dsp:txBody>
      <dsp:txXfrm>
        <a:off x="3330756" y="5650005"/>
        <a:ext cx="1857827" cy="1626705"/>
      </dsp:txXfrm>
    </dsp:sp>
    <dsp:sp modelId="{DC526C16-AB5D-4115-AECF-6AF0A65F5BCD}">
      <dsp:nvSpPr>
        <dsp:cNvPr id="0" name=""/>
        <dsp:cNvSpPr/>
      </dsp:nvSpPr>
      <dsp:spPr>
        <a:xfrm rot="15120000">
          <a:off x="3427977" y="4443777"/>
          <a:ext cx="603257" cy="776421"/>
        </a:xfrm>
        <a:prstGeom prst="rightArrow">
          <a:avLst>
            <a:gd name="adj1" fmla="val 60000"/>
            <a:gd name="adj2" fmla="val 50000"/>
          </a:avLst>
        </a:prstGeom>
        <a:solidFill>
          <a:schemeClr val="accent5">
            <a:hueOff val="0"/>
            <a:satOff val="0"/>
            <a:lumOff val="0"/>
            <a:alphaOff val="0"/>
          </a:schemeClr>
        </a:solid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a:p>
      </dsp:txBody>
      <dsp:txXfrm rot="10800000">
        <a:off x="3546428" y="4685121"/>
        <a:ext cx="422280" cy="465853"/>
      </dsp:txXfrm>
    </dsp:sp>
    <dsp:sp modelId="{566FF68A-6DC4-421A-A754-5B45096486E3}">
      <dsp:nvSpPr>
        <dsp:cNvPr id="0" name=""/>
        <dsp:cNvSpPr/>
      </dsp:nvSpPr>
      <dsp:spPr>
        <a:xfrm>
          <a:off x="2042763" y="2030283"/>
          <a:ext cx="2300507" cy="2300507"/>
        </a:xfrm>
        <a:prstGeom prst="ellipse">
          <a:avLst/>
        </a:prstGeom>
        <a:solidFill>
          <a:schemeClr val="accent6">
            <a:hueOff val="0"/>
            <a:satOff val="0"/>
            <a:lumOff val="0"/>
            <a:alphaOff val="0"/>
          </a:schemeClr>
        </a:solidFill>
        <a:ln w="25400" cap="flat" cmpd="sng" algn="ctr">
          <a:noFill/>
          <a:prstDash val="solid"/>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kern="1200" dirty="0" err="1"/>
            <a:t>Tareas</a:t>
          </a:r>
          <a:r>
            <a:rPr lang="en-US" sz="2800" kern="1200" dirty="0"/>
            <a:t> </a:t>
          </a:r>
          <a:r>
            <a:rPr lang="en-US" sz="2800" kern="1200" dirty="0" err="1"/>
            <a:t>aburridas</a:t>
          </a:r>
          <a:endParaRPr lang="en-US" sz="2800" kern="1200" dirty="0"/>
        </a:p>
      </dsp:txBody>
      <dsp:txXfrm>
        <a:off x="2379664" y="2367184"/>
        <a:ext cx="1626705" cy="1626705"/>
      </dsp:txXfrm>
    </dsp:sp>
    <dsp:sp modelId="{6A995CC0-D997-414A-9A52-6C2F39E47210}">
      <dsp:nvSpPr>
        <dsp:cNvPr id="0" name=""/>
        <dsp:cNvSpPr/>
      </dsp:nvSpPr>
      <dsp:spPr>
        <a:xfrm rot="19491442">
          <a:off x="4263191" y="1855313"/>
          <a:ext cx="521910" cy="776421"/>
        </a:xfrm>
        <a:prstGeom prst="rightArrow">
          <a:avLst>
            <a:gd name="adj1" fmla="val 60000"/>
            <a:gd name="adj2" fmla="val 50000"/>
          </a:avLst>
        </a:prstGeom>
        <a:solidFill>
          <a:schemeClr val="accent6">
            <a:hueOff val="0"/>
            <a:satOff val="0"/>
            <a:lumOff val="0"/>
            <a:alphaOff val="0"/>
          </a:schemeClr>
        </a:solid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a:p>
      </dsp:txBody>
      <dsp:txXfrm>
        <a:off x="4277461" y="2055660"/>
        <a:ext cx="365337" cy="46585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3E7D68-BFC4-4114-A33D-FD96E09B7B50}">
      <dsp:nvSpPr>
        <dsp:cNvPr id="0" name=""/>
        <dsp:cNvSpPr/>
      </dsp:nvSpPr>
      <dsp:spPr>
        <a:xfrm>
          <a:off x="5269320" y="-193748"/>
          <a:ext cx="2880322" cy="2763152"/>
        </a:xfrm>
        <a:prstGeom prst="ellipse">
          <a:avLst/>
        </a:prstGeom>
        <a:solidFill>
          <a:schemeClr val="accent2">
            <a:hueOff val="0"/>
            <a:satOff val="0"/>
            <a:lumOff val="0"/>
            <a:alphaOff val="0"/>
          </a:schemeClr>
        </a:solidFill>
        <a:ln w="25400" cap="flat" cmpd="sng" algn="ctr">
          <a:noFill/>
          <a:prstDash val="solid"/>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US" sz="3200" kern="1200" dirty="0"/>
            <a:t>Tome </a:t>
          </a:r>
          <a:r>
            <a:rPr lang="en-US" sz="3200" kern="1200" dirty="0" err="1"/>
            <a:t>descansos</a:t>
          </a:r>
          <a:endParaRPr lang="en-US" sz="3200" kern="1200" dirty="0"/>
        </a:p>
      </dsp:txBody>
      <dsp:txXfrm>
        <a:off x="5691133" y="210906"/>
        <a:ext cx="2036696" cy="1953844"/>
      </dsp:txXfrm>
    </dsp:sp>
    <dsp:sp modelId="{0BDF8EBC-59B8-4531-9FC4-ED54EAC57AAF}">
      <dsp:nvSpPr>
        <dsp:cNvPr id="0" name=""/>
        <dsp:cNvSpPr/>
      </dsp:nvSpPr>
      <dsp:spPr>
        <a:xfrm rot="2346242">
          <a:off x="7963554" y="2084694"/>
          <a:ext cx="738989" cy="845517"/>
        </a:xfrm>
        <a:prstGeom prst="rightArrow">
          <a:avLst>
            <a:gd name="adj1" fmla="val 60000"/>
            <a:gd name="adj2" fmla="val 50000"/>
          </a:avLst>
        </a:prstGeom>
        <a:solidFill>
          <a:schemeClr val="accent2">
            <a:hueOff val="0"/>
            <a:satOff val="0"/>
            <a:lumOff val="0"/>
            <a:alphaOff val="0"/>
          </a:schemeClr>
        </a:solid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en-US" sz="2800" kern="1200"/>
        </a:p>
      </dsp:txBody>
      <dsp:txXfrm>
        <a:off x="7988384" y="2183881"/>
        <a:ext cx="517292" cy="507311"/>
      </dsp:txXfrm>
    </dsp:sp>
    <dsp:sp modelId="{D5BF17FE-2830-47BF-A582-578AE9C64698}">
      <dsp:nvSpPr>
        <dsp:cNvPr id="0" name=""/>
        <dsp:cNvSpPr/>
      </dsp:nvSpPr>
      <dsp:spPr>
        <a:xfrm>
          <a:off x="8461425" y="2486957"/>
          <a:ext cx="3274295" cy="2911011"/>
        </a:xfrm>
        <a:prstGeom prst="ellipse">
          <a:avLst/>
        </a:prstGeom>
        <a:solidFill>
          <a:schemeClr val="accent3">
            <a:hueOff val="0"/>
            <a:satOff val="0"/>
            <a:lumOff val="0"/>
            <a:alphaOff val="0"/>
          </a:schemeClr>
        </a:solidFill>
        <a:ln w="25400" cap="flat" cmpd="sng" algn="ctr">
          <a:noFill/>
          <a:prstDash val="solid"/>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US" sz="3200" kern="1200" dirty="0" err="1"/>
            <a:t>Mantén</a:t>
          </a:r>
          <a:r>
            <a:rPr lang="en-US" sz="3200" kern="1200" dirty="0"/>
            <a:t> las luces </a:t>
          </a:r>
          <a:r>
            <a:rPr lang="en-US" sz="3200" kern="1200" dirty="0" err="1"/>
            <a:t>brillantes</a:t>
          </a:r>
          <a:endParaRPr lang="en-US" sz="3200" kern="1200" dirty="0"/>
        </a:p>
      </dsp:txBody>
      <dsp:txXfrm>
        <a:off x="8940934" y="2913265"/>
        <a:ext cx="2315277" cy="2058395"/>
      </dsp:txXfrm>
    </dsp:sp>
    <dsp:sp modelId="{DC526C16-AB5D-4115-AECF-6AF0A65F5BCD}">
      <dsp:nvSpPr>
        <dsp:cNvPr id="0" name=""/>
        <dsp:cNvSpPr/>
      </dsp:nvSpPr>
      <dsp:spPr>
        <a:xfrm rot="8574069">
          <a:off x="8106013" y="4797379"/>
          <a:ext cx="606197" cy="845517"/>
        </a:xfrm>
        <a:prstGeom prst="rightArrow">
          <a:avLst>
            <a:gd name="adj1" fmla="val 60000"/>
            <a:gd name="adj2" fmla="val 50000"/>
          </a:avLst>
        </a:prstGeom>
        <a:solidFill>
          <a:schemeClr val="accent3">
            <a:hueOff val="0"/>
            <a:satOff val="0"/>
            <a:lumOff val="0"/>
            <a:alphaOff val="0"/>
          </a:schemeClr>
        </a:solid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en-US" sz="2800" kern="1200"/>
        </a:p>
      </dsp:txBody>
      <dsp:txXfrm rot="10800000">
        <a:off x="8269468" y="4911634"/>
        <a:ext cx="424338" cy="507311"/>
      </dsp:txXfrm>
    </dsp:sp>
    <dsp:sp modelId="{9B38B790-1342-4C68-BFD6-112EEC08ADE3}">
      <dsp:nvSpPr>
        <dsp:cNvPr id="0" name=""/>
        <dsp:cNvSpPr/>
      </dsp:nvSpPr>
      <dsp:spPr>
        <a:xfrm>
          <a:off x="5149796" y="4993293"/>
          <a:ext cx="3119372" cy="3024423"/>
        </a:xfrm>
        <a:prstGeom prst="ellipse">
          <a:avLst/>
        </a:prstGeom>
        <a:solidFill>
          <a:schemeClr val="accent4">
            <a:hueOff val="0"/>
            <a:satOff val="0"/>
            <a:lumOff val="0"/>
            <a:alphaOff val="0"/>
          </a:schemeClr>
        </a:solidFill>
        <a:ln w="25400" cap="flat" cmpd="sng" algn="ctr">
          <a:noFill/>
          <a:prstDash val="solid"/>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s-ES" sz="3200" kern="1200" dirty="0"/>
            <a:t>Coma bocadillos ligeros y saludables</a:t>
          </a:r>
          <a:endParaRPr lang="en-US" sz="3200" kern="1200" dirty="0"/>
        </a:p>
      </dsp:txBody>
      <dsp:txXfrm>
        <a:off x="5606617" y="5436209"/>
        <a:ext cx="2205730" cy="2138591"/>
      </dsp:txXfrm>
    </dsp:sp>
    <dsp:sp modelId="{0E1AFD52-AFDB-4722-BCEF-177BD34344A4}">
      <dsp:nvSpPr>
        <dsp:cNvPr id="0" name=""/>
        <dsp:cNvSpPr/>
      </dsp:nvSpPr>
      <dsp:spPr>
        <a:xfrm rot="13229556">
          <a:off x="4749129" y="4690855"/>
          <a:ext cx="660462" cy="845517"/>
        </a:xfrm>
        <a:prstGeom prst="rightArrow">
          <a:avLst>
            <a:gd name="adj1" fmla="val 60000"/>
            <a:gd name="adj2" fmla="val 50000"/>
          </a:avLst>
        </a:prstGeom>
        <a:solidFill>
          <a:schemeClr val="accent4">
            <a:hueOff val="0"/>
            <a:satOff val="0"/>
            <a:lumOff val="0"/>
            <a:alphaOff val="0"/>
          </a:schemeClr>
        </a:solid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en-US" sz="2800" kern="1200"/>
        </a:p>
      </dsp:txBody>
      <dsp:txXfrm rot="10800000">
        <a:off x="4923540" y="4924289"/>
        <a:ext cx="462323" cy="507311"/>
      </dsp:txXfrm>
    </dsp:sp>
    <dsp:sp modelId="{566FF68A-6DC4-421A-A754-5B45096486E3}">
      <dsp:nvSpPr>
        <dsp:cNvPr id="0" name=""/>
        <dsp:cNvSpPr/>
      </dsp:nvSpPr>
      <dsp:spPr>
        <a:xfrm>
          <a:off x="1860454" y="2322685"/>
          <a:ext cx="3179272" cy="2799528"/>
        </a:xfrm>
        <a:prstGeom prst="ellipse">
          <a:avLst/>
        </a:prstGeom>
        <a:solidFill>
          <a:schemeClr val="accent5">
            <a:hueOff val="0"/>
            <a:satOff val="0"/>
            <a:lumOff val="0"/>
            <a:alphaOff val="0"/>
          </a:schemeClr>
        </a:solidFill>
        <a:ln w="25400" cap="flat" cmpd="sng" algn="ctr">
          <a:noFill/>
          <a:prstDash val="solid"/>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US" sz="3200" kern="1200" dirty="0"/>
            <a:t>Conduce con </a:t>
          </a:r>
          <a:r>
            <a:rPr lang="en-US" sz="3200" kern="1200" dirty="0" err="1"/>
            <a:t>inteligencia</a:t>
          </a:r>
          <a:endParaRPr lang="en-US" sz="3200" kern="1200" dirty="0"/>
        </a:p>
      </dsp:txBody>
      <dsp:txXfrm>
        <a:off x="2326048" y="2732666"/>
        <a:ext cx="2248084" cy="1979566"/>
      </dsp:txXfrm>
    </dsp:sp>
    <dsp:sp modelId="{6A995CC0-D997-414A-9A52-6C2F39E47210}">
      <dsp:nvSpPr>
        <dsp:cNvPr id="0" name=""/>
        <dsp:cNvSpPr/>
      </dsp:nvSpPr>
      <dsp:spPr>
        <a:xfrm rot="19327803">
          <a:off x="4783313" y="2015162"/>
          <a:ext cx="637225" cy="845517"/>
        </a:xfrm>
        <a:prstGeom prst="rightArrow">
          <a:avLst>
            <a:gd name="adj1" fmla="val 60000"/>
            <a:gd name="adj2" fmla="val 50000"/>
          </a:avLst>
        </a:prstGeom>
        <a:solidFill>
          <a:schemeClr val="accent5">
            <a:hueOff val="0"/>
            <a:satOff val="0"/>
            <a:lumOff val="0"/>
            <a:alphaOff val="0"/>
          </a:schemeClr>
        </a:solid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en-US" sz="2800" kern="1200"/>
        </a:p>
      </dsp:txBody>
      <dsp:txXfrm>
        <a:off x="4803442" y="2242941"/>
        <a:ext cx="446058" cy="507311"/>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arrow4">
  <dgm:title val=""/>
  <dgm:desc val=""/>
  <dgm:catLst>
    <dgm:cat type="relationship" pri="8000"/>
    <dgm:cat type="process" pri="30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shape xmlns:r="http://schemas.openxmlformats.org/officeDocument/2006/relationships" r:blip="">
      <dgm:adjLst/>
    </dgm:shape>
    <dgm:presOf/>
    <dgm:choose name="Name0">
      <dgm:if name="Name1" func="var" arg="dir" op="equ" val="norm">
        <dgm:choose name="Name2">
          <dgm:if name="Name3" axis="ch" ptType="node" func="cnt" op="lte" val="1">
            <dgm:constrLst>
              <dgm:constr type="primFontSz" for="des" ptType="node" op="equ" val="65"/>
              <dgm:constr type="w" for="ch" forName="upArrow" refType="w" fact="0.33"/>
              <dgm:constr type="h" for="ch" forName="upArrow" refType="h"/>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dgm:constr type="b" for="ch" forName="upArrowText" refType="h" fact="0.48"/>
              <dgm:constr type="l" for="ch" forName="upArrowText" refType="w" refFor="ch" refForName="upArrow" fact="1.03"/>
            </dgm:constrLst>
          </dgm:if>
          <dgm:else name="Name4">
            <dgm:constrLst>
              <dgm:constr type="primFontSz" for="des" ptType="node" op="equ" val="65"/>
              <dgm:constr type="w" for="ch" forName="upArrow" refType="w" fact="0.33"/>
              <dgm:constr type="h" for="ch" forName="upArrow" refType="h" fact="0.48"/>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fact="0.48"/>
              <dgm:constr type="b" for="ch" forName="upArrowText" refType="h" fact="0.48"/>
              <dgm:constr type="l" for="ch" forName="upArrowText" refType="w" refFor="ch" refForName="upArrow" fact="1.03"/>
              <dgm:constr type="w" for="ch" forName="downArrow" refType="w" fact="0.33"/>
              <dgm:constr type="h" for="ch" forName="downArrow" refType="h" fact="0.48"/>
              <dgm:constr type="t" for="ch" forName="downArrow" refType="h" fact="0.52"/>
              <dgm:constr type="l" for="ch" forName="downArrow" refType="w" refFor="ch" refForName="downArrow" fact="0.3"/>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refType="w" refFor="ch" refForName="downArrow" fact="1.33"/>
            </dgm:constrLst>
          </dgm:else>
        </dgm:choose>
      </dgm:if>
      <dgm:else name="Name5">
        <dgm:choose name="Name6">
          <dgm:if name="Name7" axis="ch" ptType="node" func="cnt" op="lte" val="1">
            <dgm:constrLst>
              <dgm:constr type="primFontSz" for="des" ptType="node" op="equ" val="65"/>
              <dgm:constr type="w" for="ch" forName="upArrow" refType="w" fact="0.33"/>
              <dgm:constr type="h" for="ch" forName="upArrow" refType="h"/>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dgm:constr type="t" for="ch" forName="upArrowText"/>
              <dgm:constr type="l" for="ch" forName="upArrowText" refType="w" fact="0.1"/>
            </dgm:constrLst>
          </dgm:if>
          <dgm:else name="Name8">
            <dgm:constrLst>
              <dgm:constr type="primFontSz" for="des" ptType="node" op="equ" val="65"/>
              <dgm:constr type="w" for="ch" forName="upArrow" refType="w" fact="0.33"/>
              <dgm:constr type="h" for="ch" forName="upArrow" refType="h" fact="0.48"/>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fact="0.48"/>
              <dgm:constr type="t" for="ch" forName="upArrowText"/>
              <dgm:constr type="l" for="ch" forName="upArrowText" refType="w" fact="0.1"/>
              <dgm:constr type="w" for="ch" forName="downArrow" refType="w" fact="0.33"/>
              <dgm:constr type="h" for="ch" forName="downArrow" refType="h" fact="0.48"/>
              <dgm:constr type="t" for="ch" forName="downArrow" refType="h" fact="0.52"/>
              <dgm:constr type="l" for="ch" forName="downArrow" refType="w" fact="0.57"/>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dgm:constrLst>
          </dgm:else>
        </dgm:choose>
      </dgm:else>
    </dgm:choose>
    <dgm:ruleLst/>
    <dgm:forEach name="Name9" axis="ch" ptType="node" cnt="1">
      <dgm:layoutNode name="upArrow" styleLbl="node1">
        <dgm:alg type="sp"/>
        <dgm:shape xmlns:r="http://schemas.openxmlformats.org/officeDocument/2006/relationships" type="upArrow" r:blip="">
          <dgm:adjLst/>
        </dgm:shape>
        <dgm:presOf/>
        <dgm:constrLst/>
        <dgm:ruleLst/>
      </dgm:layoutNode>
      <dgm:layoutNode name="upArrowText" styleLbl="revTx">
        <dgm:varLst>
          <dgm:chMax val="0"/>
          <dgm:bulletEnabled val="1"/>
        </dgm:varLst>
        <dgm:choose name="Name10">
          <dgm:if name="Name11" axis="root des" ptType="all node" func="maxDepth" op="gt" val="1">
            <dgm:alg type="tx">
              <dgm:param type="parTxLTRAlign" val="l"/>
              <dgm:param type="parTxRTLAlign" val="r"/>
              <dgm:param type="txAnchorVertCh" val="mid"/>
            </dgm:alg>
          </dgm:if>
          <dgm:else name="Name12">
            <dgm:choose name="Name13">
              <dgm:if name="Name14" func="var" arg="dir" op="equ" val="norm">
                <dgm:alg type="tx">
                  <dgm:param type="parTxLTRAlign" val="l"/>
                  <dgm:param type="parTxRTLAlign" val="l"/>
                  <dgm:param type="txAnchorVertCh" val="mid"/>
                </dgm:alg>
              </dgm:if>
              <dgm:else name="Name15">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forEach name="Name16" axis="ch" ptType="node" st="2"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chMax val="0"/>
          <dgm:bulletEnabled val="1"/>
        </dgm:varLst>
        <dgm:choose name="Name17">
          <dgm:if name="Name18" axis="root des" ptType="all node" func="maxDepth" op="gt" val="1">
            <dgm:alg type="tx">
              <dgm:param type="parTxLTRAlign" val="l"/>
              <dgm:param type="parTxRTLAlign" val="r"/>
              <dgm:param type="txAnchorVertCh" val="mid"/>
            </dgm:alg>
          </dgm:if>
          <dgm:else name="Name19">
            <dgm:choose name="Name20">
              <dgm:if name="Name21" func="var" arg="dir" op="equ" val="norm">
                <dgm:alg type="tx">
                  <dgm:param type="parTxLTRAlign" val="l"/>
                  <dgm:param type="parTxRTLAlign" val="l"/>
                  <dgm:param type="txAnchorVertCh" val="mid"/>
                </dgm:alg>
              </dgm:if>
              <dgm:else name="Name22">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cs typeface="Arial" charset="0"/>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cs typeface="Arial" charset="0"/>
              </a:defRPr>
            </a:lvl1pPr>
          </a:lstStyle>
          <a:p>
            <a:pPr>
              <a:defRPr/>
            </a:pPr>
            <a:fld id="{4058D0BD-B6E4-4729-BE30-D50DB24F0122}" type="datetimeFigureOut">
              <a:rPr lang="en-US"/>
              <a:pPr>
                <a:defRPr/>
              </a:pPr>
              <a:t>5/27/2020</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cs typeface="Arial" charset="0"/>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cs typeface="Arial" charset="0"/>
              </a:defRPr>
            </a:lvl1pPr>
          </a:lstStyle>
          <a:p>
            <a:pPr>
              <a:defRPr/>
            </a:pPr>
            <a:fld id="{E1CF0A60-0ADC-45B5-B906-F81DC23F6081}" type="slidenum">
              <a:rPr lang="en-US"/>
              <a:pPr>
                <a:defRPr/>
              </a:pPr>
              <a:t>‹Nº›</a:t>
            </a:fld>
            <a:endParaRPr lang="en-US" dirty="0"/>
          </a:p>
        </p:txBody>
      </p:sp>
    </p:spTree>
    <p:extLst>
      <p:ext uri="{BB962C8B-B14F-4D97-AF65-F5344CB8AC3E}">
        <p14:creationId xmlns:p14="http://schemas.microsoft.com/office/powerpoint/2010/main" val="9149537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ea typeface="+mn-ea"/>
                <a:cs typeface="+mn-cs"/>
              </a:defRPr>
            </a:lvl1pPr>
          </a:lstStyle>
          <a:p>
            <a:pPr>
              <a:defRPr/>
            </a:pPr>
            <a:endParaRPr lang="en-US"/>
          </a:p>
        </p:txBody>
      </p:sp>
      <p:sp>
        <p:nvSpPr>
          <p:cNvPr id="40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a typeface="+mn-ea"/>
                <a:cs typeface="+mn-cs"/>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a typeface="+mn-ea"/>
                <a:cs typeface="+mn-cs"/>
              </a:defRPr>
            </a:lvl1pPr>
          </a:lstStyle>
          <a:p>
            <a:pPr>
              <a:defRPr/>
            </a:pPr>
            <a:endParaRPr lang="en-US"/>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a typeface="ＭＳ Ｐゴシック" charset="-128"/>
                <a:cs typeface="+mn-cs"/>
              </a:defRPr>
            </a:lvl1pPr>
          </a:lstStyle>
          <a:p>
            <a:pPr>
              <a:defRPr/>
            </a:pPr>
            <a:fld id="{602EC7E5-8781-4162-BA81-D3583AFF610E}" type="slidenum">
              <a:rPr lang="en-US"/>
              <a:pPr>
                <a:defRPr/>
              </a:pPr>
              <a:t>‹Nº›</a:t>
            </a:fld>
            <a:endParaRPr lang="en-US" dirty="0"/>
          </a:p>
        </p:txBody>
      </p:sp>
    </p:spTree>
    <p:extLst>
      <p:ext uri="{BB962C8B-B14F-4D97-AF65-F5344CB8AC3E}">
        <p14:creationId xmlns:p14="http://schemas.microsoft.com/office/powerpoint/2010/main" val="338883537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100" kern="1200">
        <a:solidFill>
          <a:schemeClr val="tx1"/>
        </a:solidFill>
        <a:latin typeface="Arial" charset="0"/>
        <a:ea typeface="ＭＳ Ｐゴシック" charset="-128"/>
        <a:cs typeface="ＭＳ Ｐゴシック" charset="-128"/>
      </a:defRPr>
    </a:lvl1pPr>
    <a:lvl2pPr marL="455613" algn="l" rtl="0" eaLnBrk="0" fontAlgn="base" hangingPunct="0">
      <a:spcBef>
        <a:spcPct val="30000"/>
      </a:spcBef>
      <a:spcAft>
        <a:spcPct val="0"/>
      </a:spcAft>
      <a:defRPr sz="1100" kern="1200">
        <a:solidFill>
          <a:schemeClr val="tx1"/>
        </a:solidFill>
        <a:latin typeface="Arial" charset="0"/>
        <a:ea typeface="ＭＳ Ｐゴシック" charset="-128"/>
        <a:cs typeface="+mn-cs"/>
      </a:defRPr>
    </a:lvl2pPr>
    <a:lvl3pPr marL="912813" algn="l" rtl="0" eaLnBrk="0" fontAlgn="base" hangingPunct="0">
      <a:spcBef>
        <a:spcPct val="30000"/>
      </a:spcBef>
      <a:spcAft>
        <a:spcPct val="0"/>
      </a:spcAft>
      <a:defRPr sz="1100" kern="1200">
        <a:solidFill>
          <a:schemeClr val="tx1"/>
        </a:solidFill>
        <a:latin typeface="Arial" charset="0"/>
        <a:ea typeface="ＭＳ Ｐゴシック" charset="-128"/>
        <a:cs typeface="+mn-cs"/>
      </a:defRPr>
    </a:lvl3pPr>
    <a:lvl4pPr marL="1370013" algn="l" rtl="0" eaLnBrk="0" fontAlgn="base" hangingPunct="0">
      <a:spcBef>
        <a:spcPct val="30000"/>
      </a:spcBef>
      <a:spcAft>
        <a:spcPct val="0"/>
      </a:spcAft>
      <a:defRPr sz="1100" kern="1200">
        <a:solidFill>
          <a:schemeClr val="tx1"/>
        </a:solidFill>
        <a:latin typeface="Arial" charset="0"/>
        <a:ea typeface="ＭＳ Ｐゴシック" charset="-128"/>
        <a:cs typeface="+mn-cs"/>
      </a:defRPr>
    </a:lvl4pPr>
    <a:lvl5pPr marL="1827213" algn="l" rtl="0" eaLnBrk="0" fontAlgn="base" hangingPunct="0">
      <a:spcBef>
        <a:spcPct val="30000"/>
      </a:spcBef>
      <a:spcAft>
        <a:spcPct val="0"/>
      </a:spcAft>
      <a:defRPr sz="1100" kern="1200">
        <a:solidFill>
          <a:schemeClr val="tx1"/>
        </a:solidFill>
        <a:latin typeface="Arial" charset="0"/>
        <a:ea typeface="ＭＳ Ｐゴシック" charset="-128"/>
        <a:cs typeface="+mn-cs"/>
      </a:defRPr>
    </a:lvl5pPr>
    <a:lvl6pPr marL="2285534" algn="l" defTabSz="914213" rtl="0" eaLnBrk="1" latinLnBrk="0" hangingPunct="1">
      <a:defRPr sz="1100" kern="1200">
        <a:solidFill>
          <a:schemeClr val="tx1"/>
        </a:solidFill>
        <a:latin typeface="+mn-lt"/>
        <a:ea typeface="+mn-ea"/>
        <a:cs typeface="+mn-cs"/>
      </a:defRPr>
    </a:lvl6pPr>
    <a:lvl7pPr marL="2742637" algn="l" defTabSz="914213" rtl="0" eaLnBrk="1" latinLnBrk="0" hangingPunct="1">
      <a:defRPr sz="1100" kern="1200">
        <a:solidFill>
          <a:schemeClr val="tx1"/>
        </a:solidFill>
        <a:latin typeface="+mn-lt"/>
        <a:ea typeface="+mn-ea"/>
        <a:cs typeface="+mn-cs"/>
      </a:defRPr>
    </a:lvl7pPr>
    <a:lvl8pPr marL="3199745" algn="l" defTabSz="914213" rtl="0" eaLnBrk="1" latinLnBrk="0" hangingPunct="1">
      <a:defRPr sz="1100" kern="1200">
        <a:solidFill>
          <a:schemeClr val="tx1"/>
        </a:solidFill>
        <a:latin typeface="+mn-lt"/>
        <a:ea typeface="+mn-ea"/>
        <a:cs typeface="+mn-cs"/>
      </a:defRPr>
    </a:lvl8pPr>
    <a:lvl9pPr marL="3656852" algn="l" defTabSz="914213"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Arial" charset="0"/>
                <a:ea typeface="ＭＳ Ｐゴシック" pitchFamily="34" charset="-128"/>
              </a:defRPr>
            </a:lvl1pPr>
            <a:lvl2pPr marL="742950" indent="-285750" eaLnBrk="0" hangingPunct="0">
              <a:defRPr sz="2600">
                <a:solidFill>
                  <a:schemeClr val="tx1"/>
                </a:solidFill>
                <a:latin typeface="Arial" charset="0"/>
                <a:ea typeface="ＭＳ Ｐゴシック" pitchFamily="34" charset="-128"/>
              </a:defRPr>
            </a:lvl2pPr>
            <a:lvl3pPr marL="1143000" indent="-228600" eaLnBrk="0" hangingPunct="0">
              <a:defRPr sz="2600">
                <a:solidFill>
                  <a:schemeClr val="tx1"/>
                </a:solidFill>
                <a:latin typeface="Arial" charset="0"/>
                <a:ea typeface="ＭＳ Ｐゴシック" pitchFamily="34" charset="-128"/>
              </a:defRPr>
            </a:lvl3pPr>
            <a:lvl4pPr marL="1600200" indent="-228600" eaLnBrk="0" hangingPunct="0">
              <a:defRPr sz="2600">
                <a:solidFill>
                  <a:schemeClr val="tx1"/>
                </a:solidFill>
                <a:latin typeface="Arial" charset="0"/>
                <a:ea typeface="ＭＳ Ｐゴシック" pitchFamily="34" charset="-128"/>
              </a:defRPr>
            </a:lvl4pPr>
            <a:lvl5pPr marL="2057400" indent="-228600" eaLnBrk="0" hangingPunct="0">
              <a:defRPr sz="26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6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6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6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600">
                <a:solidFill>
                  <a:schemeClr val="tx1"/>
                </a:solidFill>
                <a:latin typeface="Arial" charset="0"/>
                <a:ea typeface="ＭＳ Ｐゴシック" pitchFamily="34" charset="-128"/>
              </a:defRPr>
            </a:lvl9pPr>
          </a:lstStyle>
          <a:p>
            <a:pPr eaLnBrk="1" hangingPunct="1"/>
            <a:fld id="{A0B14E92-E096-4D4A-B537-226AD215D729}" type="slidenum">
              <a:rPr lang="en-US" sz="1200" smtClean="0"/>
              <a:pPr eaLnBrk="1" hangingPunct="1"/>
              <a:t>1</a:t>
            </a:fld>
            <a:endParaRPr lang="en-US" sz="1200"/>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ea typeface="ＭＳ Ｐゴシック" pitchFamily="34" charset="-128"/>
              </a:rPr>
              <a:t>(Siguiente diapositiva)</a:t>
            </a:r>
          </a:p>
        </p:txBody>
      </p:sp>
    </p:spTree>
    <p:extLst>
      <p:ext uri="{BB962C8B-B14F-4D97-AF65-F5344CB8AC3E}">
        <p14:creationId xmlns:p14="http://schemas.microsoft.com/office/powerpoint/2010/main" val="39569613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100" b="1" dirty="0">
                <a:solidFill>
                  <a:schemeClr val="tx1"/>
                </a:solidFill>
                <a:latin typeface="Arial" charset="0"/>
                <a:ea typeface="ＭＳ Ｐゴシック" charset="-128"/>
                <a:cs typeface="ＭＳ Ｐゴシック" charset="-128"/>
              </a:rPr>
              <a:t>Cómo protegerse</a:t>
            </a:r>
            <a:endParaRPr lang="en-US" sz="1100" b="1" dirty="0">
              <a:solidFill>
                <a:schemeClr val="tx1"/>
              </a:solidFill>
              <a:latin typeface="Arial" charset="0"/>
              <a:ea typeface="ＭＳ Ｐゴシック" charset="-128"/>
              <a:cs typeface="ＭＳ Ｐゴシック" charset="-128"/>
            </a:endParaRPr>
          </a:p>
          <a:p>
            <a:pPr fontAlgn="base"/>
            <a:r>
              <a:rPr lang="es-ES" sz="1100" kern="1200" dirty="0">
                <a:solidFill>
                  <a:schemeClr val="tx1"/>
                </a:solidFill>
                <a:effectLst/>
                <a:latin typeface="Arial" charset="0"/>
                <a:ea typeface="ＭＳ Ｐゴシック" charset="-128"/>
                <a:cs typeface="ＭＳ Ｐゴシック" charset="-128"/>
              </a:rPr>
              <a:t>Si puede, tome descansos o interrumpa las tareas y mantenga las luces brillantes. Coma bocadillos ligeros y saludables durante todo su turno en lugar de bocadillos pesados y grasosos. Si está conduciendo, asegúrese de tomar descansos al menos cada pocas horas y cambie de conductor si puede.</a:t>
            </a:r>
            <a:endParaRPr lang="en-US" sz="1100" kern="1200" dirty="0">
              <a:solidFill>
                <a:schemeClr val="tx1"/>
              </a:solidFill>
              <a:effectLst/>
              <a:latin typeface="Arial" charset="0"/>
              <a:ea typeface="ＭＳ Ｐゴシック" charset="-128"/>
              <a:cs typeface="ＭＳ Ｐゴシック" charset="-128"/>
            </a:endParaRPr>
          </a:p>
          <a:p>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ea typeface="ＭＳ Ｐゴシック" pitchFamily="34" charset="-128"/>
              </a:rPr>
              <a:t>(Siguiente diapositiva)</a:t>
            </a:r>
          </a:p>
          <a:p>
            <a:endParaRPr lang="en-US" dirty="0"/>
          </a:p>
        </p:txBody>
      </p:sp>
      <p:sp>
        <p:nvSpPr>
          <p:cNvPr id="4" name="Slide Number Placeholder 3"/>
          <p:cNvSpPr>
            <a:spLocks noGrp="1"/>
          </p:cNvSpPr>
          <p:nvPr>
            <p:ph type="sldNum" sz="quarter" idx="10"/>
          </p:nvPr>
        </p:nvSpPr>
        <p:spPr/>
        <p:txBody>
          <a:bodyPr/>
          <a:lstStyle/>
          <a:p>
            <a:pPr>
              <a:defRPr/>
            </a:pPr>
            <a:fld id="{602EC7E5-8781-4162-BA81-D3583AFF610E}" type="slidenum">
              <a:rPr lang="en-US" smtClean="0"/>
              <a:pPr>
                <a:defRPr/>
              </a:pPr>
              <a:t>10</a:t>
            </a:fld>
            <a:endParaRPr lang="en-US" dirty="0"/>
          </a:p>
        </p:txBody>
      </p:sp>
    </p:spTree>
    <p:extLst>
      <p:ext uri="{BB962C8B-B14F-4D97-AF65-F5344CB8AC3E}">
        <p14:creationId xmlns:p14="http://schemas.microsoft.com/office/powerpoint/2010/main" val="14069421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s-ES" sz="1100" b="1" kern="1200" dirty="0">
                <a:solidFill>
                  <a:schemeClr val="tx1"/>
                </a:solidFill>
                <a:effectLst/>
                <a:latin typeface="Arial" charset="0"/>
                <a:ea typeface="ＭＳ Ｐゴシック" charset="-128"/>
                <a:cs typeface="ＭＳ Ｐゴシック" charset="-128"/>
              </a:rPr>
              <a:t>Conclusión </a:t>
            </a:r>
            <a:endParaRPr lang="en-US" sz="1100" kern="1200" dirty="0">
              <a:solidFill>
                <a:schemeClr val="tx1"/>
              </a:solidFill>
              <a:effectLst/>
              <a:latin typeface="Arial" charset="0"/>
              <a:ea typeface="ＭＳ Ｐゴシック" charset="-128"/>
              <a:cs typeface="ＭＳ Ｐゴシック" charset="-128"/>
            </a:endParaRPr>
          </a:p>
          <a:p>
            <a:pPr fontAlgn="base"/>
            <a:r>
              <a:rPr lang="es-ES" sz="1100" kern="1200" dirty="0">
                <a:solidFill>
                  <a:schemeClr val="tx1"/>
                </a:solidFill>
                <a:effectLst/>
                <a:latin typeface="Arial" charset="0"/>
                <a:ea typeface="ＭＳ Ｐゴシック" charset="-128"/>
                <a:cs typeface="ＭＳ Ｐゴシック" charset="-128"/>
              </a:rPr>
              <a:t>La fatiga en el trabajo no tiene por qué convertirse en una pesadilla de lesiones y accidentes. Cuídese durmiendo lo suficiente, comiendo bien y conociendo los factores que desencadenan la fatiga.</a:t>
            </a:r>
            <a:endParaRPr lang="en-US" sz="1100" kern="1200" dirty="0">
              <a:solidFill>
                <a:schemeClr val="tx1"/>
              </a:solidFill>
              <a:effectLst/>
              <a:latin typeface="Arial" charset="0"/>
              <a:ea typeface="ＭＳ Ｐゴシック" charset="-128"/>
              <a:cs typeface="ＭＳ Ｐゴシック" charset="-128"/>
            </a:endParaRPr>
          </a:p>
          <a:p>
            <a:endParaRPr lang="en-US" b="1" dirty="0"/>
          </a:p>
          <a:p>
            <a:endParaRPr lang="en-US" b="1"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ea typeface="ＭＳ Ｐゴシック" pitchFamily="34" charset="-128"/>
              </a:rPr>
              <a:t>(Siguiente diapositiva)</a:t>
            </a:r>
          </a:p>
          <a:p>
            <a:endParaRPr lang="en-US" b="1" dirty="0"/>
          </a:p>
        </p:txBody>
      </p:sp>
      <p:sp>
        <p:nvSpPr>
          <p:cNvPr id="4" name="Slide Number Placeholder 3"/>
          <p:cNvSpPr>
            <a:spLocks noGrp="1"/>
          </p:cNvSpPr>
          <p:nvPr>
            <p:ph type="sldNum" sz="quarter" idx="10"/>
          </p:nvPr>
        </p:nvSpPr>
        <p:spPr/>
        <p:txBody>
          <a:bodyPr/>
          <a:lstStyle/>
          <a:p>
            <a:pPr>
              <a:defRPr/>
            </a:pPr>
            <a:fld id="{602EC7E5-8781-4162-BA81-D3583AFF610E}" type="slidenum">
              <a:rPr lang="en-US" smtClean="0"/>
              <a:pPr>
                <a:defRPr/>
              </a:pPr>
              <a:t>11</a:t>
            </a:fld>
            <a:endParaRPr lang="en-US" dirty="0"/>
          </a:p>
        </p:txBody>
      </p:sp>
    </p:spTree>
    <p:extLst>
      <p:ext uri="{BB962C8B-B14F-4D97-AF65-F5344CB8AC3E}">
        <p14:creationId xmlns:p14="http://schemas.microsoft.com/office/powerpoint/2010/main" val="8400753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Arial" charset="0"/>
                <a:ea typeface="ＭＳ Ｐゴシック" pitchFamily="34" charset="-128"/>
              </a:defRPr>
            </a:lvl1pPr>
            <a:lvl2pPr marL="742950" indent="-285750" eaLnBrk="0" hangingPunct="0">
              <a:defRPr sz="2600">
                <a:solidFill>
                  <a:schemeClr val="tx1"/>
                </a:solidFill>
                <a:latin typeface="Arial" charset="0"/>
                <a:ea typeface="ＭＳ Ｐゴシック" pitchFamily="34" charset="-128"/>
              </a:defRPr>
            </a:lvl2pPr>
            <a:lvl3pPr marL="1143000" indent="-228600" eaLnBrk="0" hangingPunct="0">
              <a:defRPr sz="2600">
                <a:solidFill>
                  <a:schemeClr val="tx1"/>
                </a:solidFill>
                <a:latin typeface="Arial" charset="0"/>
                <a:ea typeface="ＭＳ Ｐゴシック" pitchFamily="34" charset="-128"/>
              </a:defRPr>
            </a:lvl3pPr>
            <a:lvl4pPr marL="1600200" indent="-228600" eaLnBrk="0" hangingPunct="0">
              <a:defRPr sz="2600">
                <a:solidFill>
                  <a:schemeClr val="tx1"/>
                </a:solidFill>
                <a:latin typeface="Arial" charset="0"/>
                <a:ea typeface="ＭＳ Ｐゴシック" pitchFamily="34" charset="-128"/>
              </a:defRPr>
            </a:lvl4pPr>
            <a:lvl5pPr marL="2057400" indent="-228600" eaLnBrk="0" hangingPunct="0">
              <a:defRPr sz="26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6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6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6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600">
                <a:solidFill>
                  <a:schemeClr val="tx1"/>
                </a:solidFill>
                <a:latin typeface="Arial" charset="0"/>
                <a:ea typeface="ＭＳ Ｐゴシック" pitchFamily="34" charset="-128"/>
              </a:defRPr>
            </a:lvl9pPr>
          </a:lstStyle>
          <a:p>
            <a:pPr eaLnBrk="1" hangingPunct="1"/>
            <a:fld id="{0040B45D-B909-4E45-8538-E652B034F011}" type="slidenum">
              <a:rPr lang="en-US" sz="1200" smtClean="0"/>
              <a:pPr eaLnBrk="1" hangingPunct="1"/>
              <a:t>12</a:t>
            </a:fld>
            <a:endParaRPr lang="en-US" sz="1200"/>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ea typeface="ＭＳ Ｐゴシック" pitchFamily="34" charset="-128"/>
              </a:rPr>
              <a:t>(Siguiente diapositiva)</a:t>
            </a:r>
          </a:p>
        </p:txBody>
      </p:sp>
    </p:spTree>
    <p:extLst>
      <p:ext uri="{BB962C8B-B14F-4D97-AF65-F5344CB8AC3E}">
        <p14:creationId xmlns:p14="http://schemas.microsoft.com/office/powerpoint/2010/main" val="33266223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s-ES" sz="1100" b="1" kern="1200" dirty="0">
                <a:solidFill>
                  <a:schemeClr val="tx1"/>
                </a:solidFill>
                <a:effectLst/>
                <a:latin typeface="Arial" charset="0"/>
                <a:ea typeface="ＭＳ Ｐゴシック" charset="-128"/>
                <a:cs typeface="ＭＳ Ｐゴシック" charset="-128"/>
              </a:rPr>
              <a:t>Fatiga en el trabajo - Una pesadilla de seguridad en proceso</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a typeface="ＭＳ Ｐゴシック" pitchFamily="34" charset="-128"/>
              </a:rPr>
              <a:t>(Siguiente Diapositiva)</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602EC7E5-8781-4162-BA81-D3583AFF610E}" type="slidenum">
              <a:rPr lang="en-US" smtClean="0"/>
              <a:pPr>
                <a:defRPr/>
              </a:pPr>
              <a:t>2</a:t>
            </a:fld>
            <a:endParaRPr lang="en-US" dirty="0"/>
          </a:p>
        </p:txBody>
      </p:sp>
    </p:spTree>
    <p:extLst>
      <p:ext uri="{BB962C8B-B14F-4D97-AF65-F5344CB8AC3E}">
        <p14:creationId xmlns:p14="http://schemas.microsoft.com/office/powerpoint/2010/main" val="1306670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s-ES" sz="1100" b="1" kern="1200" dirty="0">
                <a:solidFill>
                  <a:schemeClr val="tx1"/>
                </a:solidFill>
                <a:effectLst/>
                <a:latin typeface="Arial" charset="0"/>
                <a:ea typeface="ＭＳ Ｐゴシック" charset="-128"/>
                <a:cs typeface="ＭＳ Ｐゴシック" charset="-128"/>
              </a:rPr>
              <a:t>¿Qué está en riesgo?</a:t>
            </a:r>
            <a:endParaRPr lang="en-US" sz="1100" kern="1200" dirty="0">
              <a:solidFill>
                <a:schemeClr val="tx1"/>
              </a:solidFill>
              <a:effectLst/>
              <a:latin typeface="Arial" charset="0"/>
              <a:ea typeface="ＭＳ Ｐゴシック" charset="-128"/>
              <a:cs typeface="ＭＳ Ｐゴシック" charset="-128"/>
            </a:endParaRPr>
          </a:p>
          <a:p>
            <a:pPr fontAlgn="base"/>
            <a:r>
              <a:rPr lang="es-ES" sz="1100" kern="1200" dirty="0">
                <a:solidFill>
                  <a:schemeClr val="tx1"/>
                </a:solidFill>
                <a:effectLst/>
                <a:latin typeface="Arial" charset="0"/>
                <a:ea typeface="ＭＳ Ｐゴシック" charset="-128"/>
                <a:cs typeface="ＭＳ Ｐゴシック" charset="-128"/>
              </a:rPr>
              <a:t>La fatiga es el estado de sentirse muy cansado, cansado o somnoliento. Es el resultado de no dormir lo suficiente, del trabajo por turnos, del trabajo mental o físico prolongado, o de períodos prolongados de estrés o ansiedad. La fatiga afecta el desempeño y la seguridad en el trabajo y puede causar problemas de salud. En los casos más extremos, la fatiga se ha relacionado con desastres ambientales, accidentes de avión y tren, desastres nucleares y la explosión del transbordador espacial Challenger.</a:t>
            </a:r>
            <a:endParaRPr lang="en-US" sz="1100" kern="1200" dirty="0">
              <a:solidFill>
                <a:schemeClr val="tx1"/>
              </a:solidFill>
              <a:effectLst/>
              <a:latin typeface="Arial" charset="0"/>
              <a:ea typeface="ＭＳ Ｐゴシック" charset="-128"/>
              <a:cs typeface="ＭＳ Ｐゴシック" charset="-128"/>
            </a:endParaRPr>
          </a:p>
          <a:p>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ea typeface="ＭＳ Ｐゴシック" pitchFamily="34" charset="-128"/>
              </a:rPr>
              <a:t>(</a:t>
            </a:r>
            <a:r>
              <a:rPr lang="en-US" dirty="0" err="1">
                <a:ea typeface="ＭＳ Ｐゴシック" pitchFamily="34" charset="-128"/>
              </a:rPr>
              <a:t>Siguiente</a:t>
            </a:r>
            <a:r>
              <a:rPr lang="en-US" dirty="0">
                <a:ea typeface="ＭＳ Ｐゴシック" pitchFamily="34" charset="-128"/>
              </a:rPr>
              <a:t> </a:t>
            </a:r>
            <a:r>
              <a:rPr lang="en-US" dirty="0" err="1">
                <a:ea typeface="ＭＳ Ｐゴシック" pitchFamily="34" charset="-128"/>
              </a:rPr>
              <a:t>Diapositiva</a:t>
            </a:r>
            <a:r>
              <a:rPr lang="en-US" dirty="0">
                <a:ea typeface="ＭＳ Ｐゴシック" pitchFamily="34" charset="-128"/>
              </a:rPr>
              <a:t>)</a:t>
            </a:r>
          </a:p>
          <a:p>
            <a:endParaRPr lang="en-US" dirty="0"/>
          </a:p>
        </p:txBody>
      </p:sp>
      <p:sp>
        <p:nvSpPr>
          <p:cNvPr id="4" name="Slide Number Placeholder 3"/>
          <p:cNvSpPr>
            <a:spLocks noGrp="1"/>
          </p:cNvSpPr>
          <p:nvPr>
            <p:ph type="sldNum" sz="quarter" idx="10"/>
          </p:nvPr>
        </p:nvSpPr>
        <p:spPr/>
        <p:txBody>
          <a:bodyPr/>
          <a:lstStyle/>
          <a:p>
            <a:pPr>
              <a:defRPr/>
            </a:pPr>
            <a:fld id="{602EC7E5-8781-4162-BA81-D3583AFF610E}" type="slidenum">
              <a:rPr lang="en-US" smtClean="0"/>
              <a:pPr>
                <a:defRPr/>
              </a:pPr>
              <a:t>3</a:t>
            </a:fld>
            <a:endParaRPr lang="en-US" dirty="0"/>
          </a:p>
        </p:txBody>
      </p:sp>
    </p:spTree>
    <p:extLst>
      <p:ext uri="{BB962C8B-B14F-4D97-AF65-F5344CB8AC3E}">
        <p14:creationId xmlns:p14="http://schemas.microsoft.com/office/powerpoint/2010/main" val="7882663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s-ES" sz="1100" b="1" kern="1200" dirty="0">
                <a:solidFill>
                  <a:schemeClr val="tx1"/>
                </a:solidFill>
                <a:effectLst/>
                <a:latin typeface="Arial" charset="0"/>
                <a:ea typeface="ＭＳ Ｐゴシック" charset="-128"/>
                <a:cs typeface="ＭＳ Ｐゴシック" charset="-128"/>
              </a:rPr>
              <a:t>¿Cuál es el peligro?</a:t>
            </a:r>
            <a:endParaRPr lang="en-US" sz="1100" kern="1200" dirty="0">
              <a:solidFill>
                <a:schemeClr val="tx1"/>
              </a:solidFill>
              <a:effectLst/>
              <a:latin typeface="Arial" charset="0"/>
              <a:ea typeface="ＭＳ Ｐゴシック" charset="-128"/>
              <a:cs typeface="ＭＳ Ｐゴシック" charset="-128"/>
            </a:endParaRPr>
          </a:p>
          <a:p>
            <a:pPr fontAlgn="base"/>
            <a:r>
              <a:rPr lang="es-ES" sz="1100" kern="1200" dirty="0">
                <a:solidFill>
                  <a:schemeClr val="tx1"/>
                </a:solidFill>
                <a:effectLst/>
                <a:latin typeface="Arial" charset="0"/>
                <a:ea typeface="ＭＳ Ｐゴシック" charset="-128"/>
                <a:cs typeface="ＭＳ Ｐゴシック" charset="-128"/>
              </a:rPr>
              <a:t>El riesgo de cometer errores en el trabajo aumenta drásticamente si los trabajadores duermen menos de siete u ocho horas, o están despiertos durante más de 17 horas consecutivas.</a:t>
            </a:r>
            <a:endParaRPr lang="en-US" sz="1100" kern="1200" dirty="0">
              <a:solidFill>
                <a:schemeClr val="tx1"/>
              </a:solidFill>
              <a:effectLst/>
              <a:latin typeface="Arial" charset="0"/>
              <a:ea typeface="ＭＳ Ｐゴシック" charset="-128"/>
              <a:cs typeface="ＭＳ Ｐゴシック" charset="-128"/>
            </a:endParaRPr>
          </a:p>
          <a:p>
            <a:endParaRPr lang="en-US" sz="1100" b="1" kern="1200" dirty="0">
              <a:solidFill>
                <a:schemeClr val="tx1"/>
              </a:solidFill>
              <a:latin typeface="Arial" charset="0"/>
              <a:ea typeface="ＭＳ Ｐゴシック" charset="-128"/>
              <a:cs typeface="ＭＳ Ｐゴシック"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ea typeface="ＭＳ Ｐゴシック" pitchFamily="34" charset="-128"/>
              </a:rPr>
              <a:t>(Siguiente diapositiva)</a:t>
            </a:r>
          </a:p>
          <a:p>
            <a:endParaRPr lang="en-US" sz="1100" b="1" kern="1200" dirty="0">
              <a:solidFill>
                <a:schemeClr val="tx1"/>
              </a:solidFill>
              <a:latin typeface="Arial"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pPr>
              <a:defRPr/>
            </a:pPr>
            <a:fld id="{602EC7E5-8781-4162-BA81-D3583AFF610E}" type="slidenum">
              <a:rPr lang="en-US" smtClean="0"/>
              <a:pPr>
                <a:defRPr/>
              </a:pPr>
              <a:t>4</a:t>
            </a:fld>
            <a:endParaRPr lang="en-US" dirty="0"/>
          </a:p>
        </p:txBody>
      </p:sp>
    </p:spTree>
    <p:extLst>
      <p:ext uri="{BB962C8B-B14F-4D97-AF65-F5344CB8AC3E}">
        <p14:creationId xmlns:p14="http://schemas.microsoft.com/office/powerpoint/2010/main" val="8372576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s-ES" sz="1100" b="1" kern="1200" dirty="0">
                <a:solidFill>
                  <a:schemeClr val="tx1"/>
                </a:solidFill>
                <a:effectLst/>
                <a:latin typeface="Arial" charset="0"/>
                <a:ea typeface="ＭＳ Ｐゴシック" charset="-128"/>
                <a:cs typeface="ＭＳ Ｐゴシック" charset="-128"/>
              </a:rPr>
              <a:t>¿Cuál es el peligro?</a:t>
            </a:r>
            <a:endParaRPr lang="en-US" sz="1100" kern="1200" dirty="0">
              <a:solidFill>
                <a:schemeClr val="tx1"/>
              </a:solidFill>
              <a:effectLst/>
              <a:latin typeface="Arial" charset="0"/>
              <a:ea typeface="ＭＳ Ｐゴシック" charset="-128"/>
              <a:cs typeface="ＭＳ Ｐゴシック" charset="-128"/>
            </a:endParaRPr>
          </a:p>
          <a:p>
            <a:pPr marL="171450" lvl="0" indent="-171450" fontAlgn="base">
              <a:buFont typeface="Arial" panose="020B0604020202020204" pitchFamily="34" charset="0"/>
              <a:buChar char="•"/>
            </a:pPr>
            <a:r>
              <a:rPr lang="es-ES" sz="1100" kern="1200" dirty="0">
                <a:solidFill>
                  <a:schemeClr val="tx1"/>
                </a:solidFill>
                <a:effectLst/>
                <a:latin typeface="Arial" charset="0"/>
                <a:ea typeface="ＭＳ Ｐゴシック" charset="-128"/>
                <a:cs typeface="ＭＳ Ｐゴシック" charset="-128"/>
              </a:rPr>
              <a:t>La fatiga reduce su capacidad de tomar decisiones y de hacer planes complejos. </a:t>
            </a:r>
          </a:p>
          <a:p>
            <a:pPr marL="171450" lvl="0" indent="-171450" fontAlgn="base">
              <a:buFont typeface="Arial" panose="020B0604020202020204" pitchFamily="34" charset="0"/>
              <a:buChar char="•"/>
            </a:pPr>
            <a:r>
              <a:rPr lang="es-ES" sz="1100" kern="1200" dirty="0">
                <a:solidFill>
                  <a:schemeClr val="tx1"/>
                </a:solidFill>
                <a:effectLst/>
                <a:latin typeface="Arial" charset="0"/>
                <a:ea typeface="ＭＳ Ｐゴシック" charset="-128"/>
                <a:cs typeface="ＭＳ Ｐゴシック" charset="-128"/>
              </a:rPr>
              <a:t>Las habilidades de comunicación y su capacidad para responder y recordar instrucciones y detalles de memoria también se ven afectadas.</a:t>
            </a:r>
            <a:endParaRPr lang="en-US" sz="1100" kern="1200" dirty="0">
              <a:solidFill>
                <a:schemeClr val="tx1"/>
              </a:solidFill>
              <a:effectLst/>
              <a:latin typeface="Arial" charset="0"/>
              <a:ea typeface="ＭＳ Ｐゴシック" charset="-128"/>
              <a:cs typeface="ＭＳ Ｐゴシック" charset="-128"/>
            </a:endParaRPr>
          </a:p>
          <a:p>
            <a:pPr marL="171450" indent="-171450">
              <a:buFont typeface="Arial" panose="020B0604020202020204" pitchFamily="34" charset="0"/>
              <a:buChar char="•"/>
            </a:pPr>
            <a:endParaRPr lang="en-US" sz="1100" kern="1200" dirty="0">
              <a:solidFill>
                <a:schemeClr val="tx1"/>
              </a:solidFill>
              <a:effectLst/>
              <a:latin typeface="Arial" charset="0"/>
              <a:ea typeface="ＭＳ Ｐゴシック" charset="-128"/>
              <a:cs typeface="ＭＳ Ｐゴシック" charset="-128"/>
            </a:endParaRPr>
          </a:p>
          <a:p>
            <a:endParaRPr lang="en-US" sz="1100" b="1" kern="1200" dirty="0">
              <a:solidFill>
                <a:schemeClr val="tx1"/>
              </a:solidFill>
              <a:latin typeface="Arial" charset="0"/>
              <a:ea typeface="ＭＳ Ｐゴシック" charset="-128"/>
              <a:cs typeface="ＭＳ Ｐゴシック"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ea typeface="ＭＳ Ｐゴシック" pitchFamily="34" charset="-128"/>
              </a:rPr>
              <a:t>(Siguiente diapositiva)</a:t>
            </a:r>
          </a:p>
          <a:p>
            <a:endParaRPr lang="en-US" sz="1100" b="1" kern="1200" dirty="0">
              <a:solidFill>
                <a:schemeClr val="tx1"/>
              </a:solidFill>
              <a:latin typeface="Arial"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pPr>
              <a:defRPr/>
            </a:pPr>
            <a:fld id="{602EC7E5-8781-4162-BA81-D3583AFF610E}" type="slidenum">
              <a:rPr lang="en-US" smtClean="0"/>
              <a:pPr>
                <a:defRPr/>
              </a:pPr>
              <a:t>5</a:t>
            </a:fld>
            <a:endParaRPr lang="en-US" dirty="0"/>
          </a:p>
        </p:txBody>
      </p:sp>
    </p:spTree>
    <p:extLst>
      <p:ext uri="{BB962C8B-B14F-4D97-AF65-F5344CB8AC3E}">
        <p14:creationId xmlns:p14="http://schemas.microsoft.com/office/powerpoint/2010/main" val="33694429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s-ES" sz="1100" b="1" kern="1200" dirty="0">
                <a:solidFill>
                  <a:schemeClr val="tx1"/>
                </a:solidFill>
                <a:effectLst/>
                <a:latin typeface="Arial" charset="0"/>
                <a:ea typeface="ＭＳ Ｐゴシック" charset="-128"/>
                <a:cs typeface="ＭＳ Ｐゴシック" charset="-128"/>
              </a:rPr>
              <a:t>¿Cuál es el peligro?</a:t>
            </a:r>
          </a:p>
          <a:p>
            <a:pPr fontAlgn="base"/>
            <a:endParaRPr lang="en-US" sz="1100" kern="1200" dirty="0">
              <a:solidFill>
                <a:schemeClr val="tx1"/>
              </a:solidFill>
              <a:effectLst/>
              <a:latin typeface="Arial" charset="0"/>
              <a:ea typeface="ＭＳ Ｐゴシック" charset="-128"/>
              <a:cs typeface="ＭＳ Ｐゴシック" charset="-128"/>
            </a:endParaRPr>
          </a:p>
          <a:p>
            <a:pPr marL="171450" lvl="0" indent="-171450" algn="just" fontAlgn="base">
              <a:buFont typeface="Arial" panose="020B0604020202020204" pitchFamily="34" charset="0"/>
              <a:buChar char="•"/>
            </a:pPr>
            <a:r>
              <a:rPr lang="es-ES" sz="1100" kern="1200" dirty="0">
                <a:solidFill>
                  <a:schemeClr val="tx1"/>
                </a:solidFill>
                <a:effectLst/>
                <a:latin typeface="Arial" charset="0"/>
                <a:ea typeface="ＭＳ Ｐゴシック" charset="-128"/>
                <a:cs typeface="ＭＳ Ｐゴシック" charset="-128"/>
              </a:rPr>
              <a:t>La fatiga ralentiza su tiempo de reacción y su capacidad de responder a los cambios en el entorno o en la información proporcionada. También acorta su capacidad de atención, especialmente durante las tareas aburridas o mundanas.</a:t>
            </a:r>
          </a:p>
          <a:p>
            <a:pPr marL="0" lvl="0" indent="0" algn="just" fontAlgn="base">
              <a:buFont typeface="Arial" panose="020B0604020202020204" pitchFamily="34" charset="0"/>
              <a:buNone/>
            </a:pPr>
            <a:endParaRPr lang="en-US" sz="1100" kern="1200" dirty="0">
              <a:solidFill>
                <a:schemeClr val="tx1"/>
              </a:solidFill>
              <a:effectLst/>
              <a:latin typeface="Arial" charset="0"/>
              <a:ea typeface="ＭＳ Ｐゴシック" charset="-128"/>
              <a:cs typeface="ＭＳ Ｐゴシック" charset="-128"/>
            </a:endParaRPr>
          </a:p>
          <a:p>
            <a:pPr marL="171450" lvl="0" indent="-171450" algn="just" fontAlgn="base">
              <a:buFont typeface="Arial" panose="020B0604020202020204" pitchFamily="34" charset="0"/>
              <a:buChar char="•"/>
            </a:pPr>
            <a:r>
              <a:rPr lang="es-ES" sz="1100" kern="1200" dirty="0">
                <a:solidFill>
                  <a:schemeClr val="tx1"/>
                </a:solidFill>
                <a:effectLst/>
                <a:latin typeface="Arial" charset="0"/>
                <a:ea typeface="ＭＳ Ｐゴシック" charset="-128"/>
                <a:cs typeface="ＭＳ Ｐゴシック" charset="-128"/>
              </a:rPr>
              <a:t>La fatiga disminuye su productividad y rendimiento y su capacidad para manejar el estrés. Hace difícil mantenerse despierto, aumenta el olvido y aumenta los errores de juicio.</a:t>
            </a:r>
          </a:p>
          <a:p>
            <a:pPr marL="0" lvl="0" indent="0" algn="just" fontAlgn="base">
              <a:buFont typeface="Arial" panose="020B0604020202020204" pitchFamily="34" charset="0"/>
              <a:buNone/>
            </a:pPr>
            <a:endParaRPr lang="en-US" sz="1100" kern="1200" dirty="0">
              <a:solidFill>
                <a:schemeClr val="tx1"/>
              </a:solidFill>
              <a:effectLst/>
              <a:latin typeface="Arial" charset="0"/>
              <a:ea typeface="ＭＳ Ｐゴシック" charset="-128"/>
              <a:cs typeface="ＭＳ Ｐゴシック" charset="-128"/>
            </a:endParaRPr>
          </a:p>
          <a:p>
            <a:pPr marL="171450" indent="-171450" algn="just" fontAlgn="base">
              <a:buFont typeface="Arial" panose="020B0604020202020204" pitchFamily="34" charset="0"/>
              <a:buChar char="•"/>
            </a:pPr>
            <a:r>
              <a:rPr lang="es-ES" sz="1100" kern="1200" dirty="0">
                <a:solidFill>
                  <a:schemeClr val="tx1"/>
                </a:solidFill>
                <a:effectLst/>
                <a:latin typeface="Arial" charset="0"/>
                <a:ea typeface="ＭＳ Ｐゴシック" charset="-128"/>
                <a:cs typeface="ＭＳ Ｐゴシック" charset="-128"/>
              </a:rPr>
              <a:t>Experimentar uno o más de estos factores puede hacer que sea peligroso trabajar con ellos, porque aumenta las posibilidades de que se produzcan incidentes y lesiones.</a:t>
            </a:r>
            <a:endParaRPr lang="en-US" sz="1100" kern="1200" dirty="0">
              <a:solidFill>
                <a:schemeClr val="tx1"/>
              </a:solidFill>
              <a:effectLst/>
              <a:latin typeface="Arial" charset="0"/>
              <a:ea typeface="ＭＳ Ｐゴシック" charset="-128"/>
              <a:cs typeface="ＭＳ Ｐゴシック" charset="-128"/>
            </a:endParaRPr>
          </a:p>
          <a:p>
            <a:endParaRPr lang="en-US" sz="1100" b="1" kern="1200" dirty="0">
              <a:solidFill>
                <a:schemeClr val="tx1"/>
              </a:solidFill>
              <a:latin typeface="Arial" charset="0"/>
              <a:ea typeface="ＭＳ Ｐゴシック" charset="-128"/>
              <a:cs typeface="ＭＳ Ｐゴシック"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ea typeface="ＭＳ Ｐゴシック" pitchFamily="34" charset="-128"/>
              </a:rPr>
              <a:t>(Siguiente diapositiva)</a:t>
            </a:r>
          </a:p>
          <a:p>
            <a:endParaRPr lang="en-US" sz="1100" b="1" kern="1200" dirty="0">
              <a:solidFill>
                <a:schemeClr val="tx1"/>
              </a:solidFill>
              <a:latin typeface="Arial"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pPr>
              <a:defRPr/>
            </a:pPr>
            <a:fld id="{602EC7E5-8781-4162-BA81-D3583AFF610E}" type="slidenum">
              <a:rPr lang="en-US" smtClean="0"/>
              <a:pPr>
                <a:defRPr/>
              </a:pPr>
              <a:t>6</a:t>
            </a:fld>
            <a:endParaRPr lang="en-US" dirty="0"/>
          </a:p>
        </p:txBody>
      </p:sp>
    </p:spTree>
    <p:extLst>
      <p:ext uri="{BB962C8B-B14F-4D97-AF65-F5344CB8AC3E}">
        <p14:creationId xmlns:p14="http://schemas.microsoft.com/office/powerpoint/2010/main" val="3398418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s-ES" sz="1100" b="1" kern="1200" dirty="0">
                <a:solidFill>
                  <a:schemeClr val="tx1"/>
                </a:solidFill>
                <a:effectLst/>
                <a:latin typeface="Arial" charset="0"/>
                <a:ea typeface="ＭＳ Ｐゴシック" charset="-128"/>
                <a:cs typeface="ＭＳ Ｐゴシック" charset="-128"/>
              </a:rPr>
              <a:t>Cómo protegerse</a:t>
            </a:r>
            <a:endParaRPr lang="en-US" sz="1100" kern="1200" dirty="0">
              <a:solidFill>
                <a:schemeClr val="tx1"/>
              </a:solidFill>
              <a:effectLst/>
              <a:latin typeface="Arial" charset="0"/>
              <a:ea typeface="ＭＳ Ｐゴシック" charset="-128"/>
              <a:cs typeface="ＭＳ Ｐゴシック" charset="-128"/>
            </a:endParaRPr>
          </a:p>
          <a:p>
            <a:pPr marL="171450" indent="-171450" fontAlgn="base">
              <a:buFont typeface="Arial" panose="020B0604020202020204" pitchFamily="34" charset="0"/>
              <a:buChar char="•"/>
            </a:pPr>
            <a:r>
              <a:rPr lang="es-ES" sz="1100" kern="1200" dirty="0">
                <a:solidFill>
                  <a:schemeClr val="tx1"/>
                </a:solidFill>
                <a:effectLst/>
                <a:latin typeface="Arial" charset="0"/>
                <a:ea typeface="ＭＳ Ｐゴシック" charset="-128"/>
                <a:cs typeface="ＭＳ Ｐゴシック" charset="-128"/>
              </a:rPr>
              <a:t>Una de las formas más importantes de protegerse contra la fatiga es descansar lo suficiente. Para la mayoría de la gente eso significa de siete a ocho horas de sueño por noche.</a:t>
            </a:r>
            <a:endParaRPr lang="en-US" sz="1100" kern="1200" dirty="0">
              <a:solidFill>
                <a:schemeClr val="tx1"/>
              </a:solidFill>
              <a:effectLst/>
              <a:latin typeface="Arial" charset="0"/>
              <a:ea typeface="ＭＳ Ｐゴシック" charset="-128"/>
              <a:cs typeface="ＭＳ Ｐゴシック" charset="-128"/>
            </a:endParaRPr>
          </a:p>
          <a:p>
            <a:pPr marL="171450" indent="-171450" fontAlgn="base">
              <a:buFont typeface="Arial" panose="020B0604020202020204" pitchFamily="34" charset="0"/>
              <a:buChar char="•"/>
            </a:pPr>
            <a:r>
              <a:rPr lang="es-ES" sz="1100" kern="1200" dirty="0">
                <a:solidFill>
                  <a:schemeClr val="tx1"/>
                </a:solidFill>
                <a:effectLst/>
                <a:latin typeface="Arial" charset="0"/>
                <a:ea typeface="ＭＳ Ｐゴシック" charset="-128"/>
                <a:cs typeface="ＭＳ Ｐゴシック" charset="-128"/>
              </a:rPr>
              <a:t>Pruebe estos consejos para dormir bien:</a:t>
            </a:r>
            <a:endParaRPr lang="en-US" sz="1100" kern="1200" dirty="0">
              <a:solidFill>
                <a:schemeClr val="tx1"/>
              </a:solidFill>
              <a:effectLst/>
              <a:latin typeface="Arial" charset="0"/>
              <a:ea typeface="ＭＳ Ｐゴシック" charset="-128"/>
              <a:cs typeface="ＭＳ Ｐゴシック" charset="-128"/>
            </a:endParaRPr>
          </a:p>
          <a:p>
            <a:pPr marL="171450" lvl="0" indent="-171450" fontAlgn="base">
              <a:buFont typeface="Arial" panose="020B0604020202020204" pitchFamily="34" charset="0"/>
              <a:buChar char="•"/>
            </a:pPr>
            <a:r>
              <a:rPr lang="es-ES" sz="1100" kern="1200" dirty="0">
                <a:solidFill>
                  <a:schemeClr val="tx1"/>
                </a:solidFill>
                <a:effectLst/>
                <a:latin typeface="Arial" charset="0"/>
                <a:ea typeface="ＭＳ Ｐゴシック" charset="-128"/>
                <a:cs typeface="ＭＳ Ｐゴシック" charset="-128"/>
              </a:rPr>
              <a:t>Acuéstese y levántese a la misma hora todos los días, incluso los fines de semana.</a:t>
            </a:r>
            <a:endParaRPr lang="en-US" sz="1100" kern="1200" dirty="0">
              <a:solidFill>
                <a:schemeClr val="tx1"/>
              </a:solidFill>
              <a:effectLst/>
              <a:latin typeface="Arial" charset="0"/>
              <a:ea typeface="ＭＳ Ｐゴシック" charset="-128"/>
              <a:cs typeface="ＭＳ Ｐゴシック" charset="-128"/>
            </a:endParaRPr>
          </a:p>
          <a:p>
            <a:pPr marL="171450" lvl="0" indent="-171450" fontAlgn="base">
              <a:buFont typeface="Arial" panose="020B0604020202020204" pitchFamily="34" charset="0"/>
              <a:buChar char="•"/>
            </a:pPr>
            <a:r>
              <a:rPr lang="es-ES" sz="1100" kern="1200" dirty="0">
                <a:solidFill>
                  <a:schemeClr val="tx1"/>
                </a:solidFill>
                <a:effectLst/>
                <a:latin typeface="Arial" charset="0"/>
                <a:ea typeface="ＭＳ Ｐゴシック" charset="-128"/>
                <a:cs typeface="ＭＳ Ｐゴシック" charset="-128"/>
              </a:rPr>
              <a:t>No comas demasiado cerca de la hora de acostarse, ya que hacerlo puede causar acidez estomacal y, en general, dificultar el sueño. Coma una dieta equilibrada de frutas, verduras, grasas saludables, proteínas y granos enteros.</a:t>
            </a:r>
            <a:endParaRPr lang="en-US" sz="1100" kern="1200" dirty="0">
              <a:solidFill>
                <a:schemeClr val="tx1"/>
              </a:solidFill>
              <a:effectLst/>
              <a:latin typeface="Arial" charset="0"/>
              <a:ea typeface="ＭＳ Ｐゴシック" charset="-128"/>
              <a:cs typeface="ＭＳ Ｐゴシック" charset="-128"/>
            </a:endParaRPr>
          </a:p>
          <a:p>
            <a:pPr marL="171450" lvl="0" indent="-171450" fontAlgn="base">
              <a:buFont typeface="Arial" panose="020B0604020202020204" pitchFamily="34" charset="0"/>
              <a:buChar char="•"/>
            </a:pPr>
            <a:r>
              <a:rPr lang="es-ES" sz="1100" kern="1200" dirty="0">
                <a:solidFill>
                  <a:schemeClr val="tx1"/>
                </a:solidFill>
                <a:effectLst/>
                <a:latin typeface="Arial" charset="0"/>
                <a:ea typeface="ＭＳ Ｐゴシック" charset="-128"/>
                <a:cs typeface="ＭＳ Ｐゴシック" charset="-128"/>
              </a:rPr>
              <a:t>Apaga tu celular o tableta al menos una hora antes de irte a dormir y no veas la televisión en la cama.</a:t>
            </a:r>
            <a:endParaRPr lang="en-US" sz="1100" kern="1200" dirty="0">
              <a:solidFill>
                <a:schemeClr val="tx1"/>
              </a:solidFill>
              <a:effectLst/>
              <a:latin typeface="Arial" charset="0"/>
              <a:ea typeface="ＭＳ Ｐゴシック" charset="-128"/>
              <a:cs typeface="ＭＳ Ｐゴシック" charset="-128"/>
            </a:endParaRPr>
          </a:p>
          <a:p>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ea typeface="ＭＳ Ｐゴシック" pitchFamily="34" charset="-128"/>
              </a:rPr>
              <a:t>(Siguiente Diapositiva)</a:t>
            </a:r>
          </a:p>
          <a:p>
            <a:endParaRPr lang="en-US" dirty="0"/>
          </a:p>
        </p:txBody>
      </p:sp>
      <p:sp>
        <p:nvSpPr>
          <p:cNvPr id="4" name="Slide Number Placeholder 3"/>
          <p:cNvSpPr>
            <a:spLocks noGrp="1"/>
          </p:cNvSpPr>
          <p:nvPr>
            <p:ph type="sldNum" sz="quarter" idx="10"/>
          </p:nvPr>
        </p:nvSpPr>
        <p:spPr/>
        <p:txBody>
          <a:bodyPr/>
          <a:lstStyle/>
          <a:p>
            <a:pPr>
              <a:defRPr/>
            </a:pPr>
            <a:fld id="{602EC7E5-8781-4162-BA81-D3583AFF610E}" type="slidenum">
              <a:rPr lang="en-US" smtClean="0"/>
              <a:pPr>
                <a:defRPr/>
              </a:pPr>
              <a:t>7</a:t>
            </a:fld>
            <a:endParaRPr lang="en-US" dirty="0"/>
          </a:p>
        </p:txBody>
      </p:sp>
    </p:spTree>
    <p:extLst>
      <p:ext uri="{BB962C8B-B14F-4D97-AF65-F5344CB8AC3E}">
        <p14:creationId xmlns:p14="http://schemas.microsoft.com/office/powerpoint/2010/main" val="41967583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s-ES" sz="1100" b="1" kern="1200" dirty="0">
                <a:solidFill>
                  <a:schemeClr val="tx1"/>
                </a:solidFill>
                <a:effectLst/>
                <a:latin typeface="Arial" charset="0"/>
                <a:ea typeface="ＭＳ Ｐゴシック" charset="-128"/>
                <a:cs typeface="ＭＳ Ｐゴシック" charset="-128"/>
              </a:rPr>
              <a:t>Cómo protegerse</a:t>
            </a:r>
            <a:endParaRPr lang="en-US" sz="1100" kern="1200" dirty="0">
              <a:solidFill>
                <a:schemeClr val="tx1"/>
              </a:solidFill>
              <a:effectLst/>
              <a:latin typeface="Arial" charset="0"/>
              <a:ea typeface="ＭＳ Ｐゴシック" charset="-128"/>
              <a:cs typeface="ＭＳ Ｐゴシック" charset="-128"/>
            </a:endParaRPr>
          </a:p>
          <a:p>
            <a:pPr marL="171450" lvl="0" indent="-171450" algn="just" fontAlgn="base">
              <a:buFont typeface="Arial" panose="020B0604020202020204" pitchFamily="34" charset="0"/>
              <a:buChar char="•"/>
            </a:pPr>
            <a:r>
              <a:rPr lang="es-ES" sz="1100" kern="1200" dirty="0">
                <a:solidFill>
                  <a:schemeClr val="tx1"/>
                </a:solidFill>
                <a:effectLst/>
                <a:latin typeface="Arial" charset="0"/>
                <a:ea typeface="ＭＳ Ｐゴシック" charset="-128"/>
                <a:cs typeface="ＭＳ Ｐゴシック" charset="-128"/>
              </a:rPr>
              <a:t>Haga ejercicio regularmente, pero no demasiado cerca de la hora de acostarse. Hacer ejercicio una hora más o menos antes de irse a la cama puede dificultar el sueño.</a:t>
            </a:r>
            <a:endParaRPr lang="en-US" sz="1100" kern="1200" dirty="0">
              <a:solidFill>
                <a:schemeClr val="tx1"/>
              </a:solidFill>
              <a:effectLst/>
              <a:latin typeface="Arial" charset="0"/>
              <a:ea typeface="ＭＳ Ｐゴシック" charset="-128"/>
              <a:cs typeface="ＭＳ Ｐゴシック" charset="-128"/>
            </a:endParaRPr>
          </a:p>
          <a:p>
            <a:pPr marL="171450" lvl="0" indent="-171450" algn="just" fontAlgn="base">
              <a:buFont typeface="Arial" panose="020B0604020202020204" pitchFamily="34" charset="0"/>
              <a:buChar char="•"/>
            </a:pPr>
            <a:r>
              <a:rPr lang="es-ES" sz="1100" kern="1200" dirty="0">
                <a:solidFill>
                  <a:schemeClr val="tx1"/>
                </a:solidFill>
                <a:effectLst/>
                <a:latin typeface="Arial" charset="0"/>
                <a:ea typeface="ＭＳ Ｐゴシック" charset="-128"/>
                <a:cs typeface="ＭＳ Ｐゴシック" charset="-128"/>
              </a:rPr>
              <a:t>Evite también la cafeína, el tabaco y el alcohol antes de acostarse. Manténgase alejado de los alimentos y bebidas que contienen cafeína durante al menos cinco horas antes de acostarse.</a:t>
            </a:r>
            <a:endParaRPr lang="en-US" sz="1100" kern="1200" dirty="0">
              <a:solidFill>
                <a:schemeClr val="tx1"/>
              </a:solidFill>
              <a:effectLst/>
              <a:latin typeface="Arial" charset="0"/>
              <a:ea typeface="ＭＳ Ｐゴシック" charset="-128"/>
              <a:cs typeface="ＭＳ Ｐゴシック" charset="-128"/>
            </a:endParaRPr>
          </a:p>
          <a:p>
            <a:pPr marL="171450" lvl="0" indent="-171450" algn="just" fontAlgn="base">
              <a:buFont typeface="Arial" panose="020B0604020202020204" pitchFamily="34" charset="0"/>
              <a:buChar char="•"/>
            </a:pPr>
            <a:r>
              <a:rPr lang="es-ES" sz="1100" kern="1200" dirty="0">
                <a:solidFill>
                  <a:schemeClr val="tx1"/>
                </a:solidFill>
                <a:effectLst/>
                <a:latin typeface="Arial" charset="0"/>
                <a:ea typeface="ＭＳ Ｐゴシック" charset="-128"/>
                <a:cs typeface="ＭＳ Ｐゴシック" charset="-128"/>
              </a:rPr>
              <a:t>Mantén tu habitación oscura y fresca. La mayoría de nosotros dormimos mejor en una habitación más fresca.</a:t>
            </a:r>
            <a:endParaRPr lang="en-US" sz="1100" kern="1200" dirty="0">
              <a:solidFill>
                <a:schemeClr val="tx1"/>
              </a:solidFill>
              <a:effectLst/>
              <a:latin typeface="Arial" charset="0"/>
              <a:ea typeface="ＭＳ Ｐゴシック" charset="-128"/>
              <a:cs typeface="ＭＳ Ｐゴシック" charset="-128"/>
            </a:endParaRPr>
          </a:p>
          <a:p>
            <a:pPr marL="171450" lvl="0" indent="-171450" algn="just" fontAlgn="base">
              <a:buFont typeface="Arial" panose="020B0604020202020204" pitchFamily="34" charset="0"/>
              <a:buChar char="•"/>
            </a:pPr>
            <a:r>
              <a:rPr lang="es-ES" sz="1100" kern="1200" dirty="0">
                <a:solidFill>
                  <a:schemeClr val="tx1"/>
                </a:solidFill>
                <a:effectLst/>
                <a:latin typeface="Arial" charset="0"/>
                <a:ea typeface="ＭＳ Ｐゴシック" charset="-128"/>
                <a:cs typeface="ＭＳ Ｐゴシック" charset="-128"/>
              </a:rPr>
              <a:t>Si no puede dormir, levántese y vaya a otra habitación y lea o realice alguna otra actividad tranquila que no implique mirar fijamente una pantalla hasta que le dé sueño.</a:t>
            </a:r>
            <a:endParaRPr lang="en-US" sz="1100" kern="1200" dirty="0">
              <a:solidFill>
                <a:schemeClr val="tx1"/>
              </a:solidFill>
              <a:effectLst/>
              <a:latin typeface="Arial" charset="0"/>
              <a:ea typeface="ＭＳ Ｐゴシック" charset="-128"/>
              <a:cs typeface="ＭＳ Ｐゴシック" charset="-128"/>
            </a:endParaRPr>
          </a:p>
          <a:p>
            <a:pPr marL="171450" indent="-171450" algn="just">
              <a:buFont typeface="Arial" panose="020B0604020202020204" pitchFamily="34" charset="0"/>
              <a:buChar char="•"/>
            </a:pPr>
            <a:endParaRPr lang="en-US" dirty="0"/>
          </a:p>
          <a:p>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ea typeface="ＭＳ Ｐゴシック" pitchFamily="34" charset="-128"/>
              </a:rPr>
              <a:t>(</a:t>
            </a:r>
            <a:r>
              <a:rPr lang="en-US" dirty="0" err="1">
                <a:ea typeface="ＭＳ Ｐゴシック" pitchFamily="34" charset="-128"/>
              </a:rPr>
              <a:t>Siguiente</a:t>
            </a:r>
            <a:r>
              <a:rPr lang="en-US" dirty="0">
                <a:ea typeface="ＭＳ Ｐゴシック" pitchFamily="34" charset="-128"/>
              </a:rPr>
              <a:t> </a:t>
            </a:r>
            <a:r>
              <a:rPr lang="en-US" dirty="0" err="1">
                <a:ea typeface="ＭＳ Ｐゴシック" pitchFamily="34" charset="-128"/>
              </a:rPr>
              <a:t>Diapositiva</a:t>
            </a:r>
            <a:r>
              <a:rPr lang="en-US" dirty="0">
                <a:ea typeface="ＭＳ Ｐゴシック" pitchFamily="34" charset="-128"/>
              </a:rPr>
              <a:t>)</a:t>
            </a:r>
          </a:p>
          <a:p>
            <a:endParaRPr lang="en-US" dirty="0"/>
          </a:p>
        </p:txBody>
      </p:sp>
      <p:sp>
        <p:nvSpPr>
          <p:cNvPr id="4" name="Slide Number Placeholder 3"/>
          <p:cNvSpPr>
            <a:spLocks noGrp="1"/>
          </p:cNvSpPr>
          <p:nvPr>
            <p:ph type="sldNum" sz="quarter" idx="10"/>
          </p:nvPr>
        </p:nvSpPr>
        <p:spPr/>
        <p:txBody>
          <a:bodyPr/>
          <a:lstStyle/>
          <a:p>
            <a:pPr>
              <a:defRPr/>
            </a:pPr>
            <a:fld id="{602EC7E5-8781-4162-BA81-D3583AFF610E}" type="slidenum">
              <a:rPr lang="en-US" smtClean="0"/>
              <a:pPr>
                <a:defRPr/>
              </a:pPr>
              <a:t>8</a:t>
            </a:fld>
            <a:endParaRPr lang="en-US" dirty="0"/>
          </a:p>
        </p:txBody>
      </p:sp>
    </p:spTree>
    <p:extLst>
      <p:ext uri="{BB962C8B-B14F-4D97-AF65-F5344CB8AC3E}">
        <p14:creationId xmlns:p14="http://schemas.microsoft.com/office/powerpoint/2010/main" val="37701481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100" b="1" dirty="0">
                <a:solidFill>
                  <a:schemeClr val="tx1"/>
                </a:solidFill>
                <a:latin typeface="Arial" charset="0"/>
                <a:ea typeface="ＭＳ Ｐゴシック" charset="-128"/>
                <a:cs typeface="ＭＳ Ｐゴシック" charset="-128"/>
              </a:rPr>
              <a:t>Cómo protegerse</a:t>
            </a:r>
            <a:endParaRPr lang="en-US" sz="1100" b="1" dirty="0">
              <a:solidFill>
                <a:schemeClr val="tx1"/>
              </a:solidFill>
              <a:latin typeface="Arial" charset="0"/>
              <a:ea typeface="ＭＳ Ｐゴシック" charset="-128"/>
              <a:cs typeface="ＭＳ Ｐゴシック" charset="-128"/>
            </a:endParaRPr>
          </a:p>
          <a:p>
            <a:pPr marL="171450" indent="-171450" fontAlgn="base">
              <a:buFont typeface="Arial" panose="020B0604020202020204" pitchFamily="34" charset="0"/>
              <a:buChar char="•"/>
            </a:pPr>
            <a:r>
              <a:rPr lang="es-ES" sz="1100" kern="1200" dirty="0">
                <a:solidFill>
                  <a:schemeClr val="tx1"/>
                </a:solidFill>
                <a:effectLst/>
                <a:latin typeface="Arial" charset="0"/>
                <a:ea typeface="ＭＳ Ｐゴシック" charset="-128"/>
                <a:cs typeface="ＭＳ Ｐゴシック" charset="-128"/>
              </a:rPr>
              <a:t>En el trabajo, recuerde estos factores desencadenantes de la fatiga e intente evitarlos:</a:t>
            </a:r>
            <a:endParaRPr lang="en-US" sz="1100" kern="1200" dirty="0">
              <a:solidFill>
                <a:schemeClr val="tx1"/>
              </a:solidFill>
              <a:effectLst/>
              <a:latin typeface="Arial" charset="0"/>
              <a:ea typeface="ＭＳ Ｐゴシック" charset="-128"/>
              <a:cs typeface="ＭＳ Ｐゴシック" charset="-128"/>
            </a:endParaRPr>
          </a:p>
          <a:p>
            <a:pPr marL="171450" lvl="0" indent="-171450" fontAlgn="base">
              <a:buFont typeface="Arial" panose="020B0604020202020204" pitchFamily="34" charset="0"/>
              <a:buChar char="•"/>
            </a:pPr>
            <a:r>
              <a:rPr lang="en-US" sz="1100" kern="1200" dirty="0">
                <a:solidFill>
                  <a:schemeClr val="tx1"/>
                </a:solidFill>
                <a:effectLst/>
                <a:latin typeface="Arial" charset="0"/>
                <a:ea typeface="ＭＳ Ｐゴシック" charset="-128"/>
                <a:cs typeface="ＭＳ Ｐゴシック" charset="-128"/>
              </a:rPr>
              <a:t>Luz tenue.</a:t>
            </a:r>
          </a:p>
          <a:p>
            <a:pPr marL="171450" lvl="0" indent="-171450" fontAlgn="base">
              <a:buFont typeface="Arial" panose="020B0604020202020204" pitchFamily="34" charset="0"/>
              <a:buChar char="•"/>
            </a:pPr>
            <a:r>
              <a:rPr lang="es-ES" sz="1100" kern="1200" dirty="0">
                <a:solidFill>
                  <a:schemeClr val="tx1"/>
                </a:solidFill>
                <a:effectLst/>
                <a:latin typeface="Arial" charset="0"/>
                <a:ea typeface="ＭＳ Ｐゴシック" charset="-128"/>
                <a:cs typeface="ＭＳ Ｐゴシック" charset="-128"/>
              </a:rPr>
              <a:t>Altas temperaturas, mucho ruido y gran comodidad, como sentarse por largos períodos en una silla muy cómoda.</a:t>
            </a:r>
            <a:endParaRPr lang="en-US" sz="1100" kern="1200" dirty="0">
              <a:solidFill>
                <a:schemeClr val="tx1"/>
              </a:solidFill>
              <a:effectLst/>
              <a:latin typeface="Arial" charset="0"/>
              <a:ea typeface="ＭＳ Ｐゴシック" charset="-128"/>
              <a:cs typeface="ＭＳ Ｐゴシック" charset="-128"/>
            </a:endParaRPr>
          </a:p>
          <a:p>
            <a:pPr marL="171450" lvl="0" indent="-171450" fontAlgn="base">
              <a:buFont typeface="Arial" panose="020B0604020202020204" pitchFamily="34" charset="0"/>
              <a:buChar char="•"/>
            </a:pPr>
            <a:r>
              <a:rPr lang="es-ES" sz="1100" kern="1200" dirty="0">
                <a:solidFill>
                  <a:schemeClr val="tx1"/>
                </a:solidFill>
                <a:effectLst/>
                <a:latin typeface="Arial" charset="0"/>
                <a:ea typeface="ＭＳ Ｐゴシック" charset="-128"/>
                <a:cs typeface="ＭＳ Ｐゴシック" charset="-128"/>
              </a:rPr>
              <a:t>Tareas repetitivas, largas, aburridas y monótonas.</a:t>
            </a:r>
            <a:endParaRPr lang="en-US" sz="1100" kern="1200" dirty="0">
              <a:solidFill>
                <a:schemeClr val="tx1"/>
              </a:solidFill>
              <a:effectLst/>
              <a:latin typeface="Arial" charset="0"/>
              <a:ea typeface="ＭＳ Ｐゴシック" charset="-128"/>
              <a:cs typeface="ＭＳ Ｐゴシック" charset="-128"/>
            </a:endParaRPr>
          </a:p>
          <a:p>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ea typeface="ＭＳ Ｐゴシック" pitchFamily="34" charset="-128"/>
              </a:rPr>
              <a:t>(Siguiente diapositiva)</a:t>
            </a:r>
          </a:p>
          <a:p>
            <a:endParaRPr lang="en-US" dirty="0"/>
          </a:p>
        </p:txBody>
      </p:sp>
      <p:sp>
        <p:nvSpPr>
          <p:cNvPr id="4" name="Slide Number Placeholder 3"/>
          <p:cNvSpPr>
            <a:spLocks noGrp="1"/>
          </p:cNvSpPr>
          <p:nvPr>
            <p:ph type="sldNum" sz="quarter" idx="10"/>
          </p:nvPr>
        </p:nvSpPr>
        <p:spPr/>
        <p:txBody>
          <a:bodyPr/>
          <a:lstStyle/>
          <a:p>
            <a:pPr>
              <a:defRPr/>
            </a:pPr>
            <a:fld id="{602EC7E5-8781-4162-BA81-D3583AFF610E}" type="slidenum">
              <a:rPr lang="en-US" smtClean="0"/>
              <a:pPr>
                <a:defRPr/>
              </a:pPr>
              <a:t>9</a:t>
            </a:fld>
            <a:endParaRPr lang="en-US" dirty="0"/>
          </a:p>
        </p:txBody>
      </p:sp>
    </p:spTree>
    <p:extLst>
      <p:ext uri="{BB962C8B-B14F-4D97-AF65-F5344CB8AC3E}">
        <p14:creationId xmlns:p14="http://schemas.microsoft.com/office/powerpoint/2010/main" val="9040079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4" descr="new-talks-background-darker_1.jpg"/>
          <p:cNvPicPr>
            <a:picLocks noChangeAspect="1"/>
          </p:cNvPicPr>
          <p:nvPr userDrawn="1"/>
        </p:nvPicPr>
        <p:blipFill rotWithShape="1">
          <a:blip r:embed="rId2" cstate="print">
            <a:duotone>
              <a:schemeClr val="bg2">
                <a:shade val="45000"/>
                <a:satMod val="135000"/>
              </a:schemeClr>
              <a:prstClr val="white"/>
            </a:duotone>
          </a:blip>
          <a:srcRect t="-1" b="-4531"/>
          <a:stretch/>
        </p:blipFill>
        <p:spPr bwMode="auto">
          <a:xfrm>
            <a:off x="0" y="0"/>
            <a:ext cx="13004800" cy="10195560"/>
          </a:xfrm>
          <a:prstGeom prst="rect">
            <a:avLst/>
          </a:prstGeom>
          <a:noFill/>
          <a:ln>
            <a:noFill/>
          </a:ln>
        </p:spPr>
      </p:pic>
      <p:pic>
        <p:nvPicPr>
          <p:cNvPr id="3" name="Picture 7"/>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247313" y="9153525"/>
            <a:ext cx="2663825"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786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7AB4B8F-E906-4B4C-A012-F5546F7569F4}" type="slidenum">
              <a:rPr lang="en-US"/>
              <a:pPr>
                <a:defRPr/>
              </a:pPr>
              <a:t>‹Nº›</a:t>
            </a:fld>
            <a:endParaRPr lang="en-US" dirty="0"/>
          </a:p>
        </p:txBody>
      </p:sp>
    </p:spTree>
    <p:extLst>
      <p:ext uri="{BB962C8B-B14F-4D97-AF65-F5344CB8AC3E}">
        <p14:creationId xmlns:p14="http://schemas.microsoft.com/office/powerpoint/2010/main" val="1320897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480" y="390611"/>
            <a:ext cx="2926080" cy="8322169"/>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50240" y="390611"/>
            <a:ext cx="8561493" cy="832216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74C713F-C264-4EE7-A923-2A0535552985}" type="slidenum">
              <a:rPr lang="en-US"/>
              <a:pPr>
                <a:defRPr/>
              </a:pPr>
              <a:t>‹Nº›</a:t>
            </a:fld>
            <a:endParaRPr lang="en-US" dirty="0"/>
          </a:p>
        </p:txBody>
      </p:sp>
    </p:spTree>
    <p:extLst>
      <p:ext uri="{BB962C8B-B14F-4D97-AF65-F5344CB8AC3E}">
        <p14:creationId xmlns:p14="http://schemas.microsoft.com/office/powerpoint/2010/main" val="38525968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2" name="Picture 4" descr="new-talks-background-darker_1.jpg"/>
          <p:cNvPicPr>
            <a:picLocks noChangeAspect="1"/>
          </p:cNvPicPr>
          <p:nvPr userDrawn="1"/>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t="-1" b="-4531"/>
          <a:stretch/>
        </p:blipFill>
        <p:spPr bwMode="auto">
          <a:xfrm>
            <a:off x="0" y="1"/>
            <a:ext cx="13004800" cy="10195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247313" y="9155113"/>
            <a:ext cx="2663825"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27150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3" name="Picture 4" descr="new-talks-background-darker_1.jpg"/>
          <p:cNvPicPr>
            <a:picLocks noChangeAspect="1"/>
          </p:cNvPicPr>
          <p:nvPr userDrawn="1"/>
        </p:nvPicPr>
        <p:blipFill rotWithShape="1">
          <a:blip r:embed="rId2" cstate="print">
            <a:clrChange>
              <a:clrFrom>
                <a:srgbClr val="F5F5F5"/>
              </a:clrFrom>
              <a:clrTo>
                <a:srgbClr val="F5F5F5">
                  <a:alpha val="0"/>
                </a:srgbClr>
              </a:clrTo>
            </a:clrChange>
            <a:duotone>
              <a:schemeClr val="bg2">
                <a:shade val="45000"/>
                <a:satMod val="135000"/>
              </a:schemeClr>
              <a:prstClr val="white"/>
            </a:duotone>
          </a:blip>
          <a:srcRect t="2477" r="43505" b="64428"/>
          <a:stretch/>
        </p:blipFill>
        <p:spPr bwMode="auto">
          <a:xfrm>
            <a:off x="-6340" y="0"/>
            <a:ext cx="3319624" cy="1458520"/>
          </a:xfrm>
          <a:prstGeom prst="rect">
            <a:avLst/>
          </a:prstGeom>
          <a:noFill/>
          <a:ln>
            <a:noFill/>
          </a:ln>
        </p:spPr>
      </p:pic>
      <p:sp>
        <p:nvSpPr>
          <p:cNvPr id="4" name="Rectangle 3"/>
          <p:cNvSpPr/>
          <p:nvPr userDrawn="1"/>
        </p:nvSpPr>
        <p:spPr>
          <a:xfrm>
            <a:off x="14288" y="3436938"/>
            <a:ext cx="12969875" cy="6316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5" name="Picture 8"/>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247313" y="9153525"/>
            <a:ext cx="2663825"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22225" y="555625"/>
            <a:ext cx="13027025" cy="0"/>
          </a:xfrm>
          <a:prstGeom prst="line">
            <a:avLst/>
          </a:prstGeom>
          <a:ln w="12700">
            <a:solidFill>
              <a:schemeClr val="tx2">
                <a:lumMod val="75000"/>
                <a:alpha val="33000"/>
              </a:schemeClr>
            </a:solidFill>
          </a:ln>
        </p:spPr>
        <p:style>
          <a:lnRef idx="1">
            <a:schemeClr val="accent1"/>
          </a:lnRef>
          <a:fillRef idx="0">
            <a:schemeClr val="accent1"/>
          </a:fillRef>
          <a:effectRef idx="0">
            <a:schemeClr val="accent1"/>
          </a:effectRef>
          <a:fontRef idx="minor">
            <a:schemeClr val="tx1"/>
          </a:fontRef>
        </p:style>
      </p:cxnSp>
      <p:sp>
        <p:nvSpPr>
          <p:cNvPr id="17" name="Content Placeholder 16"/>
          <p:cNvSpPr>
            <a:spLocks noGrp="1"/>
          </p:cNvSpPr>
          <p:nvPr>
            <p:ph sz="quarter" idx="13"/>
          </p:nvPr>
        </p:nvSpPr>
        <p:spPr>
          <a:xfrm>
            <a:off x="453728" y="632520"/>
            <a:ext cx="5821858" cy="466725"/>
          </a:xfrm>
        </p:spPr>
        <p:txBody>
          <a:bodyPr/>
          <a:lstStyle>
            <a:lvl1pPr marL="0" indent="0" algn="l">
              <a:buNone/>
              <a:defRPr sz="2600" b="1">
                <a:solidFill>
                  <a:schemeClr val="tx1">
                    <a:lumMod val="75000"/>
                    <a:lumOff val="25000"/>
                  </a:schemeClr>
                </a:solidFill>
                <a:latin typeface="Arial" pitchFamily="34" charset="0"/>
                <a:cs typeface="Arial" pitchFamily="34" charset="0"/>
              </a:defRPr>
            </a:lvl1pPr>
            <a:lvl2pPr marL="650875" indent="0">
              <a:buNone/>
              <a:defRPr/>
            </a:lvl2pPr>
            <a:lvl3pPr marL="1300163" indent="0">
              <a:buNone/>
              <a:defRPr/>
            </a:lvl3pPr>
            <a:lvl4pPr marL="1949450" indent="0">
              <a:buNone/>
              <a:defRPr/>
            </a:lvl4pPr>
            <a:lvl5pPr marL="2600325" indent="0">
              <a:buNone/>
              <a:defRPr/>
            </a:lvl5pPr>
          </a:lstStyle>
          <a:p>
            <a:pPr lvl="0"/>
            <a:r>
              <a:rPr lang="en-US" dirty="0"/>
              <a:t>Click to edit</a:t>
            </a:r>
          </a:p>
        </p:txBody>
      </p:sp>
      <p:sp>
        <p:nvSpPr>
          <p:cNvPr id="7" name="Slide Number Placeholder 5"/>
          <p:cNvSpPr>
            <a:spLocks noGrp="1"/>
          </p:cNvSpPr>
          <p:nvPr>
            <p:ph type="sldNum" sz="quarter" idx="14"/>
          </p:nvPr>
        </p:nvSpPr>
        <p:spPr>
          <a:xfrm>
            <a:off x="93663" y="9053513"/>
            <a:ext cx="1162050" cy="519112"/>
          </a:xfrm>
        </p:spPr>
        <p:txBody>
          <a:bodyPr/>
          <a:lstStyle>
            <a:lvl1pPr algn="l">
              <a:defRPr>
                <a:solidFill>
                  <a:schemeClr val="tx1">
                    <a:lumMod val="85000"/>
                    <a:lumOff val="15000"/>
                  </a:schemeClr>
                </a:solidFill>
              </a:defRPr>
            </a:lvl1pPr>
          </a:lstStyle>
          <a:p>
            <a:pPr>
              <a:defRPr/>
            </a:pPr>
            <a:fld id="{C15F42D2-6F07-404D-97E8-C1825F292791}" type="slidenum">
              <a:rPr lang="en-US"/>
              <a:pPr>
                <a:defRPr/>
              </a:pPr>
              <a:t>‹Nº›</a:t>
            </a:fld>
            <a:endParaRPr lang="en-US" dirty="0"/>
          </a:p>
        </p:txBody>
      </p:sp>
    </p:spTree>
    <p:extLst>
      <p:ext uri="{BB962C8B-B14F-4D97-AF65-F5344CB8AC3E}">
        <p14:creationId xmlns:p14="http://schemas.microsoft.com/office/powerpoint/2010/main" val="2191678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290" y="6267606"/>
            <a:ext cx="11054080" cy="1937173"/>
          </a:xfrm>
        </p:spPr>
        <p:txBody>
          <a:bodyPr anchor="t"/>
          <a:lstStyle>
            <a:lvl1pPr algn="l">
              <a:defRPr sz="5700" b="1" cap="all"/>
            </a:lvl1pPr>
          </a:lstStyle>
          <a:p>
            <a:r>
              <a:rPr lang="en-US"/>
              <a:t>Click to edit Master title style</a:t>
            </a:r>
            <a:endParaRPr lang="en-CA"/>
          </a:p>
        </p:txBody>
      </p:sp>
      <p:sp>
        <p:nvSpPr>
          <p:cNvPr id="3" name="Text Placeholder 2"/>
          <p:cNvSpPr>
            <a:spLocks noGrp="1"/>
          </p:cNvSpPr>
          <p:nvPr>
            <p:ph type="body" idx="1"/>
          </p:nvPr>
        </p:nvSpPr>
        <p:spPr>
          <a:xfrm>
            <a:off x="1027290" y="4134007"/>
            <a:ext cx="11054080" cy="2133599"/>
          </a:xfrm>
        </p:spPr>
        <p:txBody>
          <a:bodyPr anchor="b"/>
          <a:lstStyle>
            <a:lvl1pPr marL="0" indent="0">
              <a:buNone/>
              <a:defRPr sz="2800">
                <a:solidFill>
                  <a:schemeClr val="tx1">
                    <a:tint val="75000"/>
                  </a:schemeClr>
                </a:solidFill>
              </a:defRPr>
            </a:lvl1pPr>
            <a:lvl2pPr marL="649894" indent="0">
              <a:buNone/>
              <a:defRPr sz="2600">
                <a:solidFill>
                  <a:schemeClr val="tx1">
                    <a:tint val="75000"/>
                  </a:schemeClr>
                </a:solidFill>
              </a:defRPr>
            </a:lvl2pPr>
            <a:lvl3pPr marL="1299791" indent="0">
              <a:buNone/>
              <a:defRPr sz="2300">
                <a:solidFill>
                  <a:schemeClr val="tx1">
                    <a:tint val="75000"/>
                  </a:schemeClr>
                </a:solidFill>
              </a:defRPr>
            </a:lvl3pPr>
            <a:lvl4pPr marL="1949694" indent="0">
              <a:buNone/>
              <a:defRPr sz="2000">
                <a:solidFill>
                  <a:schemeClr val="tx1">
                    <a:tint val="75000"/>
                  </a:schemeClr>
                </a:solidFill>
              </a:defRPr>
            </a:lvl4pPr>
            <a:lvl5pPr marL="2599590" indent="0">
              <a:buNone/>
              <a:defRPr sz="2000">
                <a:solidFill>
                  <a:schemeClr val="tx1">
                    <a:tint val="75000"/>
                  </a:schemeClr>
                </a:solidFill>
              </a:defRPr>
            </a:lvl5pPr>
            <a:lvl6pPr marL="3249485" indent="0">
              <a:buNone/>
              <a:defRPr sz="2000">
                <a:solidFill>
                  <a:schemeClr val="tx1">
                    <a:tint val="75000"/>
                  </a:schemeClr>
                </a:solidFill>
              </a:defRPr>
            </a:lvl6pPr>
            <a:lvl7pPr marL="3899387" indent="0">
              <a:buNone/>
              <a:defRPr sz="2000">
                <a:solidFill>
                  <a:schemeClr val="tx1">
                    <a:tint val="75000"/>
                  </a:schemeClr>
                </a:solidFill>
              </a:defRPr>
            </a:lvl7pPr>
            <a:lvl8pPr marL="4549276" indent="0">
              <a:buNone/>
              <a:defRPr sz="2000">
                <a:solidFill>
                  <a:schemeClr val="tx1">
                    <a:tint val="75000"/>
                  </a:schemeClr>
                </a:solidFill>
              </a:defRPr>
            </a:lvl8pPr>
            <a:lvl9pPr marL="5199179" indent="0">
              <a:buNone/>
              <a:defRPr sz="20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E17204F-3AE4-4266-B1BF-3C44DD0DA995}" type="slidenum">
              <a:rPr lang="en-US"/>
              <a:pPr>
                <a:defRPr/>
              </a:pPr>
              <a:t>‹Nº›</a:t>
            </a:fld>
            <a:endParaRPr lang="en-US" dirty="0"/>
          </a:p>
        </p:txBody>
      </p:sp>
    </p:spTree>
    <p:extLst>
      <p:ext uri="{BB962C8B-B14F-4D97-AF65-F5344CB8AC3E}">
        <p14:creationId xmlns:p14="http://schemas.microsoft.com/office/powerpoint/2010/main" val="27661132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50240" y="2275855"/>
            <a:ext cx="5743787" cy="6436925"/>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610773" y="2275855"/>
            <a:ext cx="5743787" cy="6436925"/>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7685389-1759-4015-895E-B766D6A1D335}" type="slidenum">
              <a:rPr lang="en-US"/>
              <a:pPr>
                <a:defRPr/>
              </a:pPr>
              <a:t>‹Nº›</a:t>
            </a:fld>
            <a:endParaRPr lang="en-US" dirty="0"/>
          </a:p>
        </p:txBody>
      </p:sp>
    </p:spTree>
    <p:extLst>
      <p:ext uri="{BB962C8B-B14F-4D97-AF65-F5344CB8AC3E}">
        <p14:creationId xmlns:p14="http://schemas.microsoft.com/office/powerpoint/2010/main" val="24877228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240" y="2183272"/>
            <a:ext cx="5746045" cy="909884"/>
          </a:xfrm>
        </p:spPr>
        <p:txBody>
          <a:bodyPr anchor="b"/>
          <a:lstStyle>
            <a:lvl1pPr marL="0" indent="0">
              <a:buNone/>
              <a:defRPr sz="3400" b="1"/>
            </a:lvl1pPr>
            <a:lvl2pPr marL="649894" indent="0">
              <a:buNone/>
              <a:defRPr sz="2800" b="1"/>
            </a:lvl2pPr>
            <a:lvl3pPr marL="1299791" indent="0">
              <a:buNone/>
              <a:defRPr sz="2600" b="1"/>
            </a:lvl3pPr>
            <a:lvl4pPr marL="1949694" indent="0">
              <a:buNone/>
              <a:defRPr sz="2300" b="1"/>
            </a:lvl4pPr>
            <a:lvl5pPr marL="2599590" indent="0">
              <a:buNone/>
              <a:defRPr sz="2300" b="1"/>
            </a:lvl5pPr>
            <a:lvl6pPr marL="3249485" indent="0">
              <a:buNone/>
              <a:defRPr sz="2300" b="1"/>
            </a:lvl6pPr>
            <a:lvl7pPr marL="3899387" indent="0">
              <a:buNone/>
              <a:defRPr sz="2300" b="1"/>
            </a:lvl7pPr>
            <a:lvl8pPr marL="4549276" indent="0">
              <a:buNone/>
              <a:defRPr sz="2300" b="1"/>
            </a:lvl8pPr>
            <a:lvl9pPr marL="5199179" indent="0">
              <a:buNone/>
              <a:defRPr sz="2300" b="1"/>
            </a:lvl9pPr>
          </a:lstStyle>
          <a:p>
            <a:pPr lvl="0"/>
            <a:r>
              <a:rPr lang="en-US"/>
              <a:t>Click to edit Master text styles</a:t>
            </a:r>
          </a:p>
        </p:txBody>
      </p:sp>
      <p:sp>
        <p:nvSpPr>
          <p:cNvPr id="4" name="Content Placeholder 3"/>
          <p:cNvSpPr>
            <a:spLocks noGrp="1"/>
          </p:cNvSpPr>
          <p:nvPr>
            <p:ph sz="half" idx="2"/>
          </p:nvPr>
        </p:nvSpPr>
        <p:spPr>
          <a:xfrm>
            <a:off x="650240" y="3093155"/>
            <a:ext cx="5746045" cy="5619610"/>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6260" y="2183272"/>
            <a:ext cx="5748302" cy="909884"/>
          </a:xfrm>
        </p:spPr>
        <p:txBody>
          <a:bodyPr anchor="b"/>
          <a:lstStyle>
            <a:lvl1pPr marL="0" indent="0">
              <a:buNone/>
              <a:defRPr sz="3400" b="1"/>
            </a:lvl1pPr>
            <a:lvl2pPr marL="649894" indent="0">
              <a:buNone/>
              <a:defRPr sz="2800" b="1"/>
            </a:lvl2pPr>
            <a:lvl3pPr marL="1299791" indent="0">
              <a:buNone/>
              <a:defRPr sz="2600" b="1"/>
            </a:lvl3pPr>
            <a:lvl4pPr marL="1949694" indent="0">
              <a:buNone/>
              <a:defRPr sz="2300" b="1"/>
            </a:lvl4pPr>
            <a:lvl5pPr marL="2599590" indent="0">
              <a:buNone/>
              <a:defRPr sz="2300" b="1"/>
            </a:lvl5pPr>
            <a:lvl6pPr marL="3249485" indent="0">
              <a:buNone/>
              <a:defRPr sz="2300" b="1"/>
            </a:lvl6pPr>
            <a:lvl7pPr marL="3899387" indent="0">
              <a:buNone/>
              <a:defRPr sz="2300" b="1"/>
            </a:lvl7pPr>
            <a:lvl8pPr marL="4549276" indent="0">
              <a:buNone/>
              <a:defRPr sz="2300" b="1"/>
            </a:lvl8pPr>
            <a:lvl9pPr marL="5199179" indent="0">
              <a:buNone/>
              <a:defRPr sz="2300" b="1"/>
            </a:lvl9pPr>
          </a:lstStyle>
          <a:p>
            <a:pPr lvl="0"/>
            <a:r>
              <a:rPr lang="en-US"/>
              <a:t>Click to edit Master text styles</a:t>
            </a:r>
          </a:p>
        </p:txBody>
      </p:sp>
      <p:sp>
        <p:nvSpPr>
          <p:cNvPr id="6" name="Content Placeholder 5"/>
          <p:cNvSpPr>
            <a:spLocks noGrp="1"/>
          </p:cNvSpPr>
          <p:nvPr>
            <p:ph sz="quarter" idx="4"/>
          </p:nvPr>
        </p:nvSpPr>
        <p:spPr>
          <a:xfrm>
            <a:off x="6606260" y="3093155"/>
            <a:ext cx="5748302" cy="5619610"/>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89A7753-0C82-4723-AFFE-00BD37CF81AD}" type="slidenum">
              <a:rPr lang="en-US"/>
              <a:pPr>
                <a:defRPr/>
              </a:pPr>
              <a:t>‹Nº›</a:t>
            </a:fld>
            <a:endParaRPr lang="en-US" dirty="0"/>
          </a:p>
        </p:txBody>
      </p:sp>
    </p:spTree>
    <p:extLst>
      <p:ext uri="{BB962C8B-B14F-4D97-AF65-F5344CB8AC3E}">
        <p14:creationId xmlns:p14="http://schemas.microsoft.com/office/powerpoint/2010/main" val="24314690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32CF0DFD-7C7B-4695-8206-1A44F2EBBD03}" type="slidenum">
              <a:rPr lang="en-US"/>
              <a:pPr>
                <a:defRPr/>
              </a:pPr>
              <a:t>‹Nº›</a:t>
            </a:fld>
            <a:endParaRPr lang="en-US" dirty="0"/>
          </a:p>
        </p:txBody>
      </p:sp>
    </p:spTree>
    <p:extLst>
      <p:ext uri="{BB962C8B-B14F-4D97-AF65-F5344CB8AC3E}">
        <p14:creationId xmlns:p14="http://schemas.microsoft.com/office/powerpoint/2010/main" val="29340599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20B6A6E-ED52-49A3-AED1-DFFED2A6209B}" type="slidenum">
              <a:rPr lang="en-US"/>
              <a:pPr>
                <a:defRPr/>
              </a:pPr>
              <a:t>‹Nº›</a:t>
            </a:fld>
            <a:endParaRPr lang="en-US" dirty="0"/>
          </a:p>
        </p:txBody>
      </p:sp>
    </p:spTree>
    <p:extLst>
      <p:ext uri="{BB962C8B-B14F-4D97-AF65-F5344CB8AC3E}">
        <p14:creationId xmlns:p14="http://schemas.microsoft.com/office/powerpoint/2010/main" val="12029814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243" y="388338"/>
            <a:ext cx="4278490" cy="1652693"/>
          </a:xfrm>
        </p:spPr>
        <p:txBody>
          <a:bodyPr anchor="b"/>
          <a:lstStyle>
            <a:lvl1pPr algn="l">
              <a:defRPr sz="2800" b="1"/>
            </a:lvl1pPr>
          </a:lstStyle>
          <a:p>
            <a:r>
              <a:rPr lang="en-US"/>
              <a:t>Click to edit Master title style</a:t>
            </a:r>
            <a:endParaRPr lang="en-CA"/>
          </a:p>
        </p:txBody>
      </p:sp>
      <p:sp>
        <p:nvSpPr>
          <p:cNvPr id="3" name="Content Placeholder 2"/>
          <p:cNvSpPr>
            <a:spLocks noGrp="1"/>
          </p:cNvSpPr>
          <p:nvPr>
            <p:ph idx="1"/>
          </p:nvPr>
        </p:nvSpPr>
        <p:spPr>
          <a:xfrm>
            <a:off x="5084516" y="388353"/>
            <a:ext cx="7270044" cy="8324427"/>
          </a:xfrm>
        </p:spPr>
        <p:txBody>
          <a:bodyPr/>
          <a:lstStyle>
            <a:lvl1pPr>
              <a:defRPr sz="4600"/>
            </a:lvl1pPr>
            <a:lvl2pPr>
              <a:defRPr sz="4000"/>
            </a:lvl2pPr>
            <a:lvl3pPr>
              <a:defRPr sz="34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243" y="2041033"/>
            <a:ext cx="4278490" cy="6671734"/>
          </a:xfrm>
        </p:spPr>
        <p:txBody>
          <a:bodyPr/>
          <a:lstStyle>
            <a:lvl1pPr marL="0" indent="0">
              <a:buNone/>
              <a:defRPr sz="2000"/>
            </a:lvl1pPr>
            <a:lvl2pPr marL="649894" indent="0">
              <a:buNone/>
              <a:defRPr sz="1700"/>
            </a:lvl2pPr>
            <a:lvl3pPr marL="1299791" indent="0">
              <a:buNone/>
              <a:defRPr sz="1400"/>
            </a:lvl3pPr>
            <a:lvl4pPr marL="1949694" indent="0">
              <a:buNone/>
              <a:defRPr sz="1300"/>
            </a:lvl4pPr>
            <a:lvl5pPr marL="2599590" indent="0">
              <a:buNone/>
              <a:defRPr sz="1300"/>
            </a:lvl5pPr>
            <a:lvl6pPr marL="3249485" indent="0">
              <a:buNone/>
              <a:defRPr sz="1300"/>
            </a:lvl6pPr>
            <a:lvl7pPr marL="3899387" indent="0">
              <a:buNone/>
              <a:defRPr sz="1300"/>
            </a:lvl7pPr>
            <a:lvl8pPr marL="4549276" indent="0">
              <a:buNone/>
              <a:defRPr sz="1300"/>
            </a:lvl8pPr>
            <a:lvl9pPr marL="5199179" indent="0">
              <a:buNone/>
              <a:defRPr sz="13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1673119-9501-4423-9A57-04B054410EBC}" type="slidenum">
              <a:rPr lang="en-US"/>
              <a:pPr>
                <a:defRPr/>
              </a:pPr>
              <a:t>‹Nº›</a:t>
            </a:fld>
            <a:endParaRPr lang="en-US" dirty="0"/>
          </a:p>
        </p:txBody>
      </p:sp>
    </p:spTree>
    <p:extLst>
      <p:ext uri="{BB962C8B-B14F-4D97-AF65-F5344CB8AC3E}">
        <p14:creationId xmlns:p14="http://schemas.microsoft.com/office/powerpoint/2010/main" val="37956660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032" y="6827520"/>
            <a:ext cx="7802880" cy="806027"/>
          </a:xfrm>
        </p:spPr>
        <p:txBody>
          <a:bodyPr anchor="b"/>
          <a:lstStyle>
            <a:lvl1pPr algn="l">
              <a:defRPr sz="2800" b="1"/>
            </a:lvl1pPr>
          </a:lstStyle>
          <a:p>
            <a:r>
              <a:rPr lang="en-US"/>
              <a:t>Click to edit Master title style</a:t>
            </a:r>
            <a:endParaRPr lang="en-CA"/>
          </a:p>
        </p:txBody>
      </p:sp>
      <p:sp>
        <p:nvSpPr>
          <p:cNvPr id="3" name="Picture Placeholder 2"/>
          <p:cNvSpPr>
            <a:spLocks noGrp="1"/>
          </p:cNvSpPr>
          <p:nvPr>
            <p:ph type="pic" idx="1"/>
          </p:nvPr>
        </p:nvSpPr>
        <p:spPr>
          <a:xfrm>
            <a:off x="2549032" y="871502"/>
            <a:ext cx="7802880" cy="5852160"/>
          </a:xfrm>
        </p:spPr>
        <p:txBody>
          <a:bodyPr rtlCol="0">
            <a:normAutofit/>
          </a:bodyPr>
          <a:lstStyle>
            <a:lvl1pPr marL="0" indent="0">
              <a:buNone/>
              <a:defRPr sz="4600"/>
            </a:lvl1pPr>
            <a:lvl2pPr marL="649894" indent="0">
              <a:buNone/>
              <a:defRPr sz="4000"/>
            </a:lvl2pPr>
            <a:lvl3pPr marL="1299791" indent="0">
              <a:buNone/>
              <a:defRPr sz="3400"/>
            </a:lvl3pPr>
            <a:lvl4pPr marL="1949694" indent="0">
              <a:buNone/>
              <a:defRPr sz="2800"/>
            </a:lvl4pPr>
            <a:lvl5pPr marL="2599590" indent="0">
              <a:buNone/>
              <a:defRPr sz="2800"/>
            </a:lvl5pPr>
            <a:lvl6pPr marL="3249485" indent="0">
              <a:buNone/>
              <a:defRPr sz="2800"/>
            </a:lvl6pPr>
            <a:lvl7pPr marL="3899387" indent="0">
              <a:buNone/>
              <a:defRPr sz="2800"/>
            </a:lvl7pPr>
            <a:lvl8pPr marL="4549276" indent="0">
              <a:buNone/>
              <a:defRPr sz="2800"/>
            </a:lvl8pPr>
            <a:lvl9pPr marL="5199179" indent="0">
              <a:buNone/>
              <a:defRPr sz="2800"/>
            </a:lvl9pPr>
          </a:lstStyle>
          <a:p>
            <a:pPr lvl="0"/>
            <a:endParaRPr lang="en-CA" noProof="0" dirty="0"/>
          </a:p>
        </p:txBody>
      </p:sp>
      <p:sp>
        <p:nvSpPr>
          <p:cNvPr id="4" name="Text Placeholder 3"/>
          <p:cNvSpPr>
            <a:spLocks noGrp="1"/>
          </p:cNvSpPr>
          <p:nvPr>
            <p:ph type="body" sz="half" idx="2"/>
          </p:nvPr>
        </p:nvSpPr>
        <p:spPr>
          <a:xfrm>
            <a:off x="2549032" y="7633547"/>
            <a:ext cx="7802880" cy="1144693"/>
          </a:xfrm>
        </p:spPr>
        <p:txBody>
          <a:bodyPr/>
          <a:lstStyle>
            <a:lvl1pPr marL="0" indent="0">
              <a:buNone/>
              <a:defRPr sz="2000"/>
            </a:lvl1pPr>
            <a:lvl2pPr marL="649894" indent="0">
              <a:buNone/>
              <a:defRPr sz="1700"/>
            </a:lvl2pPr>
            <a:lvl3pPr marL="1299791" indent="0">
              <a:buNone/>
              <a:defRPr sz="1400"/>
            </a:lvl3pPr>
            <a:lvl4pPr marL="1949694" indent="0">
              <a:buNone/>
              <a:defRPr sz="1300"/>
            </a:lvl4pPr>
            <a:lvl5pPr marL="2599590" indent="0">
              <a:buNone/>
              <a:defRPr sz="1300"/>
            </a:lvl5pPr>
            <a:lvl6pPr marL="3249485" indent="0">
              <a:buNone/>
              <a:defRPr sz="1300"/>
            </a:lvl6pPr>
            <a:lvl7pPr marL="3899387" indent="0">
              <a:buNone/>
              <a:defRPr sz="1300"/>
            </a:lvl7pPr>
            <a:lvl8pPr marL="4549276" indent="0">
              <a:buNone/>
              <a:defRPr sz="1300"/>
            </a:lvl8pPr>
            <a:lvl9pPr marL="5199179" indent="0">
              <a:buNone/>
              <a:defRPr sz="13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47D5151-EA1F-4A0F-BE26-6F65AA665B8F}" type="slidenum">
              <a:rPr lang="en-US"/>
              <a:pPr>
                <a:defRPr/>
              </a:pPr>
              <a:t>‹Nº›</a:t>
            </a:fld>
            <a:endParaRPr lang="en-US" dirty="0"/>
          </a:p>
        </p:txBody>
      </p:sp>
    </p:spTree>
    <p:extLst>
      <p:ext uri="{BB962C8B-B14F-4D97-AF65-F5344CB8AC3E}">
        <p14:creationId xmlns:p14="http://schemas.microsoft.com/office/powerpoint/2010/main" val="35261715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50875" y="390525"/>
            <a:ext cx="1170305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9978" tIns="64990" rIns="129978" bIns="64990" numCol="1" anchor="ctr" anchorCtr="0" compatLnSpc="1">
            <a:prstTxWarp prst="textNoShape">
              <a:avLst/>
            </a:prstTxWarp>
          </a:bodyPr>
          <a:lstStyle/>
          <a:p>
            <a:pPr lvl="0"/>
            <a:r>
              <a:rPr lang="en-US"/>
              <a:t>Click to edit Master title style</a:t>
            </a:r>
            <a:endParaRPr lang="en-CA"/>
          </a:p>
        </p:txBody>
      </p:sp>
      <p:sp>
        <p:nvSpPr>
          <p:cNvPr id="1027" name="Text Placeholder 2"/>
          <p:cNvSpPr>
            <a:spLocks noGrp="1"/>
          </p:cNvSpPr>
          <p:nvPr>
            <p:ph type="body" idx="1"/>
          </p:nvPr>
        </p:nvSpPr>
        <p:spPr bwMode="auto">
          <a:xfrm>
            <a:off x="650875" y="2276475"/>
            <a:ext cx="11703050" cy="643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9978" tIns="64990" rIns="129978" bIns="649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650875" y="9040813"/>
            <a:ext cx="3033713" cy="519112"/>
          </a:xfrm>
          <a:prstGeom prst="rect">
            <a:avLst/>
          </a:prstGeom>
        </p:spPr>
        <p:txBody>
          <a:bodyPr vert="horz" lIns="129978" tIns="64990" rIns="129978" bIns="64990" rtlCol="0" anchor="ctr"/>
          <a:lstStyle>
            <a:lvl1pPr algn="l">
              <a:defRPr sz="1700">
                <a:solidFill>
                  <a:schemeClr val="tx1">
                    <a:tint val="75000"/>
                  </a:schemeClr>
                </a:solidFill>
                <a:ea typeface="ＭＳ Ｐゴシック" charset="-128"/>
                <a:cs typeface="+mn-cs"/>
              </a:defRPr>
            </a:lvl1pPr>
          </a:lstStyle>
          <a:p>
            <a:pPr>
              <a:defRPr/>
            </a:pPr>
            <a:endParaRPr lang="en-US"/>
          </a:p>
        </p:txBody>
      </p:sp>
      <p:sp>
        <p:nvSpPr>
          <p:cNvPr id="5" name="Footer Placeholder 4"/>
          <p:cNvSpPr>
            <a:spLocks noGrp="1"/>
          </p:cNvSpPr>
          <p:nvPr>
            <p:ph type="ftr" sz="quarter" idx="3"/>
          </p:nvPr>
        </p:nvSpPr>
        <p:spPr>
          <a:xfrm>
            <a:off x="4443413" y="9040813"/>
            <a:ext cx="4117975" cy="519112"/>
          </a:xfrm>
          <a:prstGeom prst="rect">
            <a:avLst/>
          </a:prstGeom>
        </p:spPr>
        <p:txBody>
          <a:bodyPr vert="horz" lIns="129978" tIns="64990" rIns="129978" bIns="64990" rtlCol="0" anchor="ctr"/>
          <a:lstStyle>
            <a:lvl1pPr algn="ctr">
              <a:defRPr sz="1700">
                <a:solidFill>
                  <a:schemeClr val="tx1">
                    <a:tint val="75000"/>
                  </a:schemeClr>
                </a:solidFill>
                <a:ea typeface="ＭＳ Ｐゴシック" charset="-128"/>
                <a:cs typeface="+mn-cs"/>
              </a:defRPr>
            </a:lvl1pPr>
          </a:lstStyle>
          <a:p>
            <a:pPr>
              <a:defRPr/>
            </a:pPr>
            <a:endParaRPr lang="en-US"/>
          </a:p>
        </p:txBody>
      </p:sp>
      <p:sp>
        <p:nvSpPr>
          <p:cNvPr id="6" name="Slide Number Placeholder 5"/>
          <p:cNvSpPr>
            <a:spLocks noGrp="1"/>
          </p:cNvSpPr>
          <p:nvPr>
            <p:ph type="sldNum" sz="quarter" idx="4"/>
          </p:nvPr>
        </p:nvSpPr>
        <p:spPr>
          <a:xfrm>
            <a:off x="9320213" y="9040813"/>
            <a:ext cx="3033712" cy="519112"/>
          </a:xfrm>
          <a:prstGeom prst="rect">
            <a:avLst/>
          </a:prstGeom>
        </p:spPr>
        <p:txBody>
          <a:bodyPr vert="horz" lIns="129978" tIns="64990" rIns="129978" bIns="64990" rtlCol="0" anchor="ctr"/>
          <a:lstStyle>
            <a:lvl1pPr algn="r">
              <a:defRPr sz="1700">
                <a:solidFill>
                  <a:schemeClr val="tx1">
                    <a:tint val="75000"/>
                  </a:schemeClr>
                </a:solidFill>
                <a:ea typeface="ＭＳ Ｐゴシック" charset="-128"/>
                <a:cs typeface="+mn-cs"/>
              </a:defRPr>
            </a:lvl1pPr>
          </a:lstStyle>
          <a:p>
            <a:pPr>
              <a:defRPr/>
            </a:pPr>
            <a:fld id="{76C54135-3013-4411-96DE-92A94087AA59}" type="slidenum">
              <a:rPr lang="en-US"/>
              <a:pPr>
                <a:defRPr/>
              </a:pPr>
              <a:t>‹Nº›</a:t>
            </a:fld>
            <a:endParaRPr lang="en-US" dirty="0"/>
          </a:p>
        </p:txBody>
      </p:sp>
    </p:spTree>
  </p:cSld>
  <p:clrMap bg1="lt1" tx1="dk1" bg2="lt2" tx2="dk2" accent1="accent1" accent2="accent2" accent3="accent3" accent4="accent4" accent5="accent5" accent6="accent6" hlink="hlink" folHlink="folHlink"/>
  <p:sldLayoutIdLst>
    <p:sldLayoutId id="2147484036" r:id="rId1"/>
    <p:sldLayoutId id="2147484037" r:id="rId2"/>
    <p:sldLayoutId id="2147484027" r:id="rId3"/>
    <p:sldLayoutId id="2147484028" r:id="rId4"/>
    <p:sldLayoutId id="2147484029" r:id="rId5"/>
    <p:sldLayoutId id="2147484030" r:id="rId6"/>
    <p:sldLayoutId id="2147484031" r:id="rId7"/>
    <p:sldLayoutId id="2147484032" r:id="rId8"/>
    <p:sldLayoutId id="2147484033" r:id="rId9"/>
    <p:sldLayoutId id="2147484034" r:id="rId10"/>
    <p:sldLayoutId id="2147484035" r:id="rId11"/>
    <p:sldLayoutId id="2147484038" r:id="rId12"/>
  </p:sldLayoutIdLst>
  <p:txStyles>
    <p:titleStyle>
      <a:lvl1pPr algn="ctr" defTabSz="1298575" rtl="0" eaLnBrk="0" fontAlgn="base" hangingPunct="0">
        <a:spcBef>
          <a:spcPct val="0"/>
        </a:spcBef>
        <a:spcAft>
          <a:spcPct val="0"/>
        </a:spcAft>
        <a:defRPr sz="6300" kern="1200">
          <a:solidFill>
            <a:schemeClr val="tx1"/>
          </a:solidFill>
          <a:latin typeface="+mj-lt"/>
          <a:ea typeface="+mj-ea"/>
          <a:cs typeface="+mj-cs"/>
        </a:defRPr>
      </a:lvl1pPr>
      <a:lvl2pPr algn="ctr" defTabSz="1298575" rtl="0" eaLnBrk="0" fontAlgn="base" hangingPunct="0">
        <a:spcBef>
          <a:spcPct val="0"/>
        </a:spcBef>
        <a:spcAft>
          <a:spcPct val="0"/>
        </a:spcAft>
        <a:defRPr sz="6300">
          <a:solidFill>
            <a:schemeClr val="tx1"/>
          </a:solidFill>
          <a:latin typeface="Calibri" pitchFamily="34" charset="0"/>
        </a:defRPr>
      </a:lvl2pPr>
      <a:lvl3pPr algn="ctr" defTabSz="1298575" rtl="0" eaLnBrk="0" fontAlgn="base" hangingPunct="0">
        <a:spcBef>
          <a:spcPct val="0"/>
        </a:spcBef>
        <a:spcAft>
          <a:spcPct val="0"/>
        </a:spcAft>
        <a:defRPr sz="6300">
          <a:solidFill>
            <a:schemeClr val="tx1"/>
          </a:solidFill>
          <a:latin typeface="Calibri" pitchFamily="34" charset="0"/>
        </a:defRPr>
      </a:lvl3pPr>
      <a:lvl4pPr algn="ctr" defTabSz="1298575" rtl="0" eaLnBrk="0" fontAlgn="base" hangingPunct="0">
        <a:spcBef>
          <a:spcPct val="0"/>
        </a:spcBef>
        <a:spcAft>
          <a:spcPct val="0"/>
        </a:spcAft>
        <a:defRPr sz="6300">
          <a:solidFill>
            <a:schemeClr val="tx1"/>
          </a:solidFill>
          <a:latin typeface="Calibri" pitchFamily="34" charset="0"/>
        </a:defRPr>
      </a:lvl4pPr>
      <a:lvl5pPr algn="ctr" defTabSz="1298575" rtl="0" eaLnBrk="0" fontAlgn="base" hangingPunct="0">
        <a:spcBef>
          <a:spcPct val="0"/>
        </a:spcBef>
        <a:spcAft>
          <a:spcPct val="0"/>
        </a:spcAft>
        <a:defRPr sz="6300">
          <a:solidFill>
            <a:schemeClr val="tx1"/>
          </a:solidFill>
          <a:latin typeface="Calibri" pitchFamily="34" charset="0"/>
        </a:defRPr>
      </a:lvl5pPr>
      <a:lvl6pPr marL="457200" algn="ctr" defTabSz="1298575" rtl="0" fontAlgn="base">
        <a:spcBef>
          <a:spcPct val="0"/>
        </a:spcBef>
        <a:spcAft>
          <a:spcPct val="0"/>
        </a:spcAft>
        <a:defRPr sz="6300">
          <a:solidFill>
            <a:schemeClr val="tx1"/>
          </a:solidFill>
          <a:latin typeface="Calibri" pitchFamily="34" charset="0"/>
        </a:defRPr>
      </a:lvl6pPr>
      <a:lvl7pPr marL="914400" algn="ctr" defTabSz="1298575" rtl="0" fontAlgn="base">
        <a:spcBef>
          <a:spcPct val="0"/>
        </a:spcBef>
        <a:spcAft>
          <a:spcPct val="0"/>
        </a:spcAft>
        <a:defRPr sz="6300">
          <a:solidFill>
            <a:schemeClr val="tx1"/>
          </a:solidFill>
          <a:latin typeface="Calibri" pitchFamily="34" charset="0"/>
        </a:defRPr>
      </a:lvl7pPr>
      <a:lvl8pPr marL="1371600" algn="ctr" defTabSz="1298575" rtl="0" fontAlgn="base">
        <a:spcBef>
          <a:spcPct val="0"/>
        </a:spcBef>
        <a:spcAft>
          <a:spcPct val="0"/>
        </a:spcAft>
        <a:defRPr sz="6300">
          <a:solidFill>
            <a:schemeClr val="tx1"/>
          </a:solidFill>
          <a:latin typeface="Calibri" pitchFamily="34" charset="0"/>
        </a:defRPr>
      </a:lvl8pPr>
      <a:lvl9pPr marL="1828800" algn="ctr" defTabSz="1298575" rtl="0" fontAlgn="base">
        <a:spcBef>
          <a:spcPct val="0"/>
        </a:spcBef>
        <a:spcAft>
          <a:spcPct val="0"/>
        </a:spcAft>
        <a:defRPr sz="6300">
          <a:solidFill>
            <a:schemeClr val="tx1"/>
          </a:solidFill>
          <a:latin typeface="Calibri" pitchFamily="34" charset="0"/>
        </a:defRPr>
      </a:lvl9pPr>
    </p:titleStyle>
    <p:bodyStyle>
      <a:lvl1pPr marL="487363" indent="-487363" algn="l" defTabSz="1298575" rtl="0" eaLnBrk="0" fontAlgn="base" hangingPunct="0">
        <a:spcBef>
          <a:spcPct val="20000"/>
        </a:spcBef>
        <a:spcAft>
          <a:spcPct val="0"/>
        </a:spcAft>
        <a:buFont typeface="Arial" charset="0"/>
        <a:buChar char="•"/>
        <a:defRPr sz="4600" kern="1200">
          <a:solidFill>
            <a:schemeClr val="tx1"/>
          </a:solidFill>
          <a:latin typeface="+mn-lt"/>
          <a:ea typeface="+mn-ea"/>
          <a:cs typeface="+mn-cs"/>
        </a:defRPr>
      </a:lvl1pPr>
      <a:lvl2pPr marL="1055688" indent="-404813" algn="l" defTabSz="1298575" rtl="0" eaLnBrk="0" fontAlgn="base" hangingPunct="0">
        <a:spcBef>
          <a:spcPct val="20000"/>
        </a:spcBef>
        <a:spcAft>
          <a:spcPct val="0"/>
        </a:spcAft>
        <a:buFont typeface="Arial" charset="0"/>
        <a:buChar char="–"/>
        <a:defRPr sz="4000" kern="1200">
          <a:solidFill>
            <a:schemeClr val="tx1"/>
          </a:solidFill>
          <a:latin typeface="+mn-lt"/>
          <a:ea typeface="+mn-ea"/>
          <a:cs typeface="+mn-cs"/>
        </a:defRPr>
      </a:lvl2pPr>
      <a:lvl3pPr marL="1624013" indent="-323850" algn="l" defTabSz="1298575" rtl="0" eaLnBrk="0" fontAlgn="base" hangingPunct="0">
        <a:spcBef>
          <a:spcPct val="20000"/>
        </a:spcBef>
        <a:spcAft>
          <a:spcPct val="0"/>
        </a:spcAft>
        <a:buFont typeface="Arial" charset="0"/>
        <a:buChar char="•"/>
        <a:defRPr sz="3400" kern="1200">
          <a:solidFill>
            <a:schemeClr val="tx1"/>
          </a:solidFill>
          <a:latin typeface="+mn-lt"/>
          <a:ea typeface="+mn-ea"/>
          <a:cs typeface="+mn-cs"/>
        </a:defRPr>
      </a:lvl3pPr>
      <a:lvl4pPr marL="2273300" indent="-323850" algn="l" defTabSz="1298575" rtl="0" eaLnBrk="0" fontAlgn="base" hangingPunct="0">
        <a:spcBef>
          <a:spcPct val="20000"/>
        </a:spcBef>
        <a:spcAft>
          <a:spcPct val="0"/>
        </a:spcAft>
        <a:buFont typeface="Arial" charset="0"/>
        <a:buChar char="–"/>
        <a:defRPr sz="2800" kern="1200">
          <a:solidFill>
            <a:schemeClr val="tx1"/>
          </a:solidFill>
          <a:latin typeface="+mn-lt"/>
          <a:ea typeface="+mn-ea"/>
          <a:cs typeface="+mn-cs"/>
        </a:defRPr>
      </a:lvl4pPr>
      <a:lvl5pPr marL="2924175" indent="-323850" algn="l" defTabSz="1298575" rtl="0" eaLnBrk="0" fontAlgn="base" hangingPunct="0">
        <a:spcBef>
          <a:spcPct val="20000"/>
        </a:spcBef>
        <a:spcAft>
          <a:spcPct val="0"/>
        </a:spcAft>
        <a:buFont typeface="Arial" charset="0"/>
        <a:buChar char="»"/>
        <a:defRPr sz="2800" kern="1200">
          <a:solidFill>
            <a:schemeClr val="tx1"/>
          </a:solidFill>
          <a:latin typeface="+mn-lt"/>
          <a:ea typeface="+mn-ea"/>
          <a:cs typeface="+mn-cs"/>
        </a:defRPr>
      </a:lvl5pPr>
      <a:lvl6pPr marL="3574438"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4332"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4232"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4125"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en-US"/>
      </a:defPPr>
      <a:lvl1pPr marL="0" algn="l" defTabSz="1299791" rtl="0" eaLnBrk="1" latinLnBrk="0" hangingPunct="1">
        <a:defRPr sz="2600" kern="1200">
          <a:solidFill>
            <a:schemeClr val="tx1"/>
          </a:solidFill>
          <a:latin typeface="+mn-lt"/>
          <a:ea typeface="+mn-ea"/>
          <a:cs typeface="+mn-cs"/>
        </a:defRPr>
      </a:lvl1pPr>
      <a:lvl2pPr marL="649894" algn="l" defTabSz="1299791" rtl="0" eaLnBrk="1" latinLnBrk="0" hangingPunct="1">
        <a:defRPr sz="2600" kern="1200">
          <a:solidFill>
            <a:schemeClr val="tx1"/>
          </a:solidFill>
          <a:latin typeface="+mn-lt"/>
          <a:ea typeface="+mn-ea"/>
          <a:cs typeface="+mn-cs"/>
        </a:defRPr>
      </a:lvl2pPr>
      <a:lvl3pPr marL="1299791" algn="l" defTabSz="1299791" rtl="0" eaLnBrk="1" latinLnBrk="0" hangingPunct="1">
        <a:defRPr sz="2600" kern="1200">
          <a:solidFill>
            <a:schemeClr val="tx1"/>
          </a:solidFill>
          <a:latin typeface="+mn-lt"/>
          <a:ea typeface="+mn-ea"/>
          <a:cs typeface="+mn-cs"/>
        </a:defRPr>
      </a:lvl3pPr>
      <a:lvl4pPr marL="1949694" algn="l" defTabSz="1299791" rtl="0" eaLnBrk="1" latinLnBrk="0" hangingPunct="1">
        <a:defRPr sz="2600" kern="1200">
          <a:solidFill>
            <a:schemeClr val="tx1"/>
          </a:solidFill>
          <a:latin typeface="+mn-lt"/>
          <a:ea typeface="+mn-ea"/>
          <a:cs typeface="+mn-cs"/>
        </a:defRPr>
      </a:lvl4pPr>
      <a:lvl5pPr marL="2599590" algn="l" defTabSz="1299791" rtl="0" eaLnBrk="1" latinLnBrk="0" hangingPunct="1">
        <a:defRPr sz="2600" kern="1200">
          <a:solidFill>
            <a:schemeClr val="tx1"/>
          </a:solidFill>
          <a:latin typeface="+mn-lt"/>
          <a:ea typeface="+mn-ea"/>
          <a:cs typeface="+mn-cs"/>
        </a:defRPr>
      </a:lvl5pPr>
      <a:lvl6pPr marL="3249485" algn="l" defTabSz="1299791" rtl="0" eaLnBrk="1" latinLnBrk="0" hangingPunct="1">
        <a:defRPr sz="2600" kern="1200">
          <a:solidFill>
            <a:schemeClr val="tx1"/>
          </a:solidFill>
          <a:latin typeface="+mn-lt"/>
          <a:ea typeface="+mn-ea"/>
          <a:cs typeface="+mn-cs"/>
        </a:defRPr>
      </a:lvl6pPr>
      <a:lvl7pPr marL="3899387" algn="l" defTabSz="1299791" rtl="0" eaLnBrk="1" latinLnBrk="0" hangingPunct="1">
        <a:defRPr sz="2600" kern="1200">
          <a:solidFill>
            <a:schemeClr val="tx1"/>
          </a:solidFill>
          <a:latin typeface="+mn-lt"/>
          <a:ea typeface="+mn-ea"/>
          <a:cs typeface="+mn-cs"/>
        </a:defRPr>
      </a:lvl7pPr>
      <a:lvl8pPr marL="4549276" algn="l" defTabSz="1299791" rtl="0" eaLnBrk="1" latinLnBrk="0" hangingPunct="1">
        <a:defRPr sz="2600" kern="1200">
          <a:solidFill>
            <a:schemeClr val="tx1"/>
          </a:solidFill>
          <a:latin typeface="+mn-lt"/>
          <a:ea typeface="+mn-ea"/>
          <a:cs typeface="+mn-cs"/>
        </a:defRPr>
      </a:lvl8pPr>
      <a:lvl9pPr marL="5199179" algn="l" defTabSz="1299791" rtl="0" eaLnBrk="1" latinLnBrk="0" hangingPunct="1">
        <a:defRPr sz="2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diagramLayout" Target="../diagrams/layout8.xml"/><Relationship Id="rId3" Type="http://schemas.microsoft.com/office/2007/relationships/media" Target="../media/media2.wav"/><Relationship Id="rId7" Type="http://schemas.openxmlformats.org/officeDocument/2006/relationships/diagramData" Target="../diagrams/data8.xml"/><Relationship Id="rId12" Type="http://schemas.openxmlformats.org/officeDocument/2006/relationships/image" Target="../media/image6.png"/><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notesSlide" Target="../notesSlides/notesSlide10.xml"/><Relationship Id="rId11" Type="http://schemas.microsoft.com/office/2007/relationships/diagramDrawing" Target="../diagrams/drawing8.xml"/><Relationship Id="rId5" Type="http://schemas.openxmlformats.org/officeDocument/2006/relationships/slideLayout" Target="../slideLayouts/slideLayout2.xml"/><Relationship Id="rId10" Type="http://schemas.openxmlformats.org/officeDocument/2006/relationships/diagramColors" Target="../diagrams/colors8.xml"/><Relationship Id="rId4" Type="http://schemas.openxmlformats.org/officeDocument/2006/relationships/audio" Target="../media/media2.wav"/><Relationship Id="rId9" Type="http://schemas.openxmlformats.org/officeDocument/2006/relationships/diagramQuickStyle" Target="../diagrams/quickStyle8.xml"/></Relationships>
</file>

<file path=ppt/slides/_rels/slide11.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media" Target="../media/media2.wav"/><Relationship Id="rId7" Type="http://schemas.openxmlformats.org/officeDocument/2006/relationships/image" Target="../media/image8.png"/><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notesSlide" Target="../notesSlides/notesSlide11.xml"/><Relationship Id="rId5" Type="http://schemas.openxmlformats.org/officeDocument/2006/relationships/slideLayout" Target="../slideLayouts/slideLayout2.xml"/><Relationship Id="rId4" Type="http://schemas.openxmlformats.org/officeDocument/2006/relationships/audio" Target="../media/media2.wav"/><Relationship Id="rId9"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microsoft.com/office/2007/relationships/media" Target="../media/media2.wav"/><Relationship Id="rId7" Type="http://schemas.openxmlformats.org/officeDocument/2006/relationships/image" Target="../media/image5.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2.xml"/><Relationship Id="rId5" Type="http://schemas.openxmlformats.org/officeDocument/2006/relationships/slideLayout" Target="../slideLayouts/slideLayout3.xml"/><Relationship Id="rId4" Type="http://schemas.openxmlformats.org/officeDocument/2006/relationships/audio" Target="../media/media2.wav"/><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diagramLayout" Target="../diagrams/layout1.xml"/><Relationship Id="rId3" Type="http://schemas.microsoft.com/office/2007/relationships/media" Target="../media/media2.wav"/><Relationship Id="rId7" Type="http://schemas.openxmlformats.org/officeDocument/2006/relationships/diagramData" Target="../diagrams/data1.xml"/><Relationship Id="rId12" Type="http://schemas.openxmlformats.org/officeDocument/2006/relationships/image" Target="../media/image6.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notesSlide" Target="../notesSlides/notesSlide3.xml"/><Relationship Id="rId11" Type="http://schemas.microsoft.com/office/2007/relationships/diagramDrawing" Target="../diagrams/drawing1.xml"/><Relationship Id="rId5" Type="http://schemas.openxmlformats.org/officeDocument/2006/relationships/slideLayout" Target="../slideLayouts/slideLayout2.xml"/><Relationship Id="rId10" Type="http://schemas.openxmlformats.org/officeDocument/2006/relationships/diagramColors" Target="../diagrams/colors1.xml"/><Relationship Id="rId4" Type="http://schemas.openxmlformats.org/officeDocument/2006/relationships/audio" Target="../media/media2.wav"/><Relationship Id="rId9"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diagramDrawing" Target="../diagrams/drawing2.xml"/><Relationship Id="rId3" Type="http://schemas.microsoft.com/office/2007/relationships/media" Target="../media/media2.wav"/><Relationship Id="rId7" Type="http://schemas.openxmlformats.org/officeDocument/2006/relationships/image" Target="../media/image7.png"/><Relationship Id="rId12" Type="http://schemas.openxmlformats.org/officeDocument/2006/relationships/diagramColors" Target="../diagrams/colors2.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notesSlide" Target="../notesSlides/notesSlide4.xml"/><Relationship Id="rId11" Type="http://schemas.openxmlformats.org/officeDocument/2006/relationships/diagramQuickStyle" Target="../diagrams/quickStyle2.xml"/><Relationship Id="rId5" Type="http://schemas.openxmlformats.org/officeDocument/2006/relationships/slideLayout" Target="../slideLayouts/slideLayout2.xml"/><Relationship Id="rId10" Type="http://schemas.openxmlformats.org/officeDocument/2006/relationships/diagramLayout" Target="../diagrams/layout2.xml"/><Relationship Id="rId4" Type="http://schemas.openxmlformats.org/officeDocument/2006/relationships/audio" Target="../media/media2.wav"/><Relationship Id="rId9" Type="http://schemas.openxmlformats.org/officeDocument/2006/relationships/diagramData" Target="../diagrams/data2.xml"/><Relationship Id="rId1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3.xml"/><Relationship Id="rId3" Type="http://schemas.microsoft.com/office/2007/relationships/media" Target="../media/media2.wav"/><Relationship Id="rId7" Type="http://schemas.openxmlformats.org/officeDocument/2006/relationships/diagramData" Target="../diagrams/data3.xml"/><Relationship Id="rId12" Type="http://schemas.openxmlformats.org/officeDocument/2006/relationships/image" Target="../media/image6.pn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notesSlide" Target="../notesSlides/notesSlide5.xml"/><Relationship Id="rId11" Type="http://schemas.microsoft.com/office/2007/relationships/diagramDrawing" Target="../diagrams/drawing3.xml"/><Relationship Id="rId5" Type="http://schemas.openxmlformats.org/officeDocument/2006/relationships/slideLayout" Target="../slideLayouts/slideLayout2.xml"/><Relationship Id="rId10" Type="http://schemas.openxmlformats.org/officeDocument/2006/relationships/diagramColors" Target="../diagrams/colors3.xml"/><Relationship Id="rId4" Type="http://schemas.openxmlformats.org/officeDocument/2006/relationships/audio" Target="../media/media2.wav"/><Relationship Id="rId9" Type="http://schemas.openxmlformats.org/officeDocument/2006/relationships/diagramQuickStyle" Target="../diagrams/quickStyle3.xml"/></Relationships>
</file>

<file path=ppt/slides/_rels/slide6.xml.rels><?xml version="1.0" encoding="UTF-8" standalone="yes"?>
<Relationships xmlns="http://schemas.openxmlformats.org/package/2006/relationships"><Relationship Id="rId8" Type="http://schemas.openxmlformats.org/officeDocument/2006/relationships/diagramLayout" Target="../diagrams/layout4.xml"/><Relationship Id="rId3" Type="http://schemas.microsoft.com/office/2007/relationships/media" Target="../media/media2.wav"/><Relationship Id="rId7" Type="http://schemas.openxmlformats.org/officeDocument/2006/relationships/diagramData" Target="../diagrams/data4.xml"/><Relationship Id="rId12" Type="http://schemas.openxmlformats.org/officeDocument/2006/relationships/image" Target="../media/image6.pn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notesSlide" Target="../notesSlides/notesSlide6.xml"/><Relationship Id="rId11" Type="http://schemas.microsoft.com/office/2007/relationships/diagramDrawing" Target="../diagrams/drawing4.xml"/><Relationship Id="rId5" Type="http://schemas.openxmlformats.org/officeDocument/2006/relationships/slideLayout" Target="../slideLayouts/slideLayout2.xml"/><Relationship Id="rId10" Type="http://schemas.openxmlformats.org/officeDocument/2006/relationships/diagramColors" Target="../diagrams/colors4.xml"/><Relationship Id="rId4" Type="http://schemas.openxmlformats.org/officeDocument/2006/relationships/audio" Target="../media/media2.wav"/><Relationship Id="rId9" Type="http://schemas.openxmlformats.org/officeDocument/2006/relationships/diagramQuickStyle" Target="../diagrams/quickStyle4.xml"/></Relationships>
</file>

<file path=ppt/slides/_rels/slide7.xml.rels><?xml version="1.0" encoding="UTF-8" standalone="yes"?>
<Relationships xmlns="http://schemas.openxmlformats.org/package/2006/relationships"><Relationship Id="rId8" Type="http://schemas.openxmlformats.org/officeDocument/2006/relationships/diagramLayout" Target="../diagrams/layout5.xml"/><Relationship Id="rId3" Type="http://schemas.microsoft.com/office/2007/relationships/media" Target="../media/media2.wav"/><Relationship Id="rId7" Type="http://schemas.openxmlformats.org/officeDocument/2006/relationships/diagramData" Target="../diagrams/data5.xml"/><Relationship Id="rId12" Type="http://schemas.openxmlformats.org/officeDocument/2006/relationships/image" Target="../media/image6.pn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notesSlide" Target="../notesSlides/notesSlide7.xml"/><Relationship Id="rId11" Type="http://schemas.microsoft.com/office/2007/relationships/diagramDrawing" Target="../diagrams/drawing5.xml"/><Relationship Id="rId5" Type="http://schemas.openxmlformats.org/officeDocument/2006/relationships/slideLayout" Target="../slideLayouts/slideLayout2.xml"/><Relationship Id="rId10" Type="http://schemas.openxmlformats.org/officeDocument/2006/relationships/diagramColors" Target="../diagrams/colors5.xml"/><Relationship Id="rId4" Type="http://schemas.openxmlformats.org/officeDocument/2006/relationships/audio" Target="../media/media2.wav"/><Relationship Id="rId9" Type="http://schemas.openxmlformats.org/officeDocument/2006/relationships/diagramQuickStyle" Target="../diagrams/quickStyle5.xml"/></Relationships>
</file>

<file path=ppt/slides/_rels/slide8.xml.rels><?xml version="1.0" encoding="UTF-8" standalone="yes"?>
<Relationships xmlns="http://schemas.openxmlformats.org/package/2006/relationships"><Relationship Id="rId8" Type="http://schemas.openxmlformats.org/officeDocument/2006/relationships/diagramLayout" Target="../diagrams/layout6.xml"/><Relationship Id="rId3" Type="http://schemas.microsoft.com/office/2007/relationships/media" Target="../media/media2.wav"/><Relationship Id="rId7" Type="http://schemas.openxmlformats.org/officeDocument/2006/relationships/diagramData" Target="../diagrams/data6.xml"/><Relationship Id="rId12" Type="http://schemas.openxmlformats.org/officeDocument/2006/relationships/image" Target="../media/image6.pn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notesSlide" Target="../notesSlides/notesSlide8.xml"/><Relationship Id="rId11" Type="http://schemas.microsoft.com/office/2007/relationships/diagramDrawing" Target="../diagrams/drawing6.xml"/><Relationship Id="rId5" Type="http://schemas.openxmlformats.org/officeDocument/2006/relationships/slideLayout" Target="../slideLayouts/slideLayout2.xml"/><Relationship Id="rId10" Type="http://schemas.openxmlformats.org/officeDocument/2006/relationships/diagramColors" Target="../diagrams/colors6.xml"/><Relationship Id="rId4" Type="http://schemas.openxmlformats.org/officeDocument/2006/relationships/audio" Target="../media/media2.wav"/><Relationship Id="rId9" Type="http://schemas.openxmlformats.org/officeDocument/2006/relationships/diagramQuickStyle" Target="../diagrams/quickStyle6.xml"/></Relationships>
</file>

<file path=ppt/slides/_rels/slide9.xml.rels><?xml version="1.0" encoding="UTF-8" standalone="yes"?>
<Relationships xmlns="http://schemas.openxmlformats.org/package/2006/relationships"><Relationship Id="rId8" Type="http://schemas.openxmlformats.org/officeDocument/2006/relationships/diagramLayout" Target="../diagrams/layout7.xml"/><Relationship Id="rId3" Type="http://schemas.microsoft.com/office/2007/relationships/media" Target="../media/media2.wav"/><Relationship Id="rId7" Type="http://schemas.openxmlformats.org/officeDocument/2006/relationships/diagramData" Target="../diagrams/data7.xml"/><Relationship Id="rId12" Type="http://schemas.openxmlformats.org/officeDocument/2006/relationships/image" Target="../media/image6.png"/><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notesSlide" Target="../notesSlides/notesSlide9.xml"/><Relationship Id="rId11" Type="http://schemas.microsoft.com/office/2007/relationships/diagramDrawing" Target="../diagrams/drawing7.xml"/><Relationship Id="rId5" Type="http://schemas.openxmlformats.org/officeDocument/2006/relationships/slideLayout" Target="../slideLayouts/slideLayout2.xml"/><Relationship Id="rId10" Type="http://schemas.openxmlformats.org/officeDocument/2006/relationships/diagramColors" Target="../diagrams/colors7.xml"/><Relationship Id="rId4" Type="http://schemas.openxmlformats.org/officeDocument/2006/relationships/audio" Target="../media/media2.wav"/><Relationship Id="rId9" Type="http://schemas.openxmlformats.org/officeDocument/2006/relationships/diagramQuickStyle" Target="../diagrams/quickStyl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ctrTitle" idx="4294967295"/>
          </p:nvPr>
        </p:nvSpPr>
        <p:spPr>
          <a:xfrm>
            <a:off x="974725" y="5064125"/>
            <a:ext cx="11055350" cy="892175"/>
          </a:xfrm>
        </p:spPr>
        <p:txBody>
          <a:bodyPr/>
          <a:lstStyle/>
          <a:p>
            <a:pPr>
              <a:defRPr/>
            </a:pPr>
            <a:r>
              <a:rPr lang="en-US" sz="3600" b="1" dirty="0" err="1">
                <a:solidFill>
                  <a:schemeClr val="tx1">
                    <a:lumMod val="85000"/>
                    <a:lumOff val="15000"/>
                  </a:schemeClr>
                </a:solidFill>
              </a:rPr>
              <a:t>Haga</a:t>
            </a:r>
            <a:r>
              <a:rPr lang="en-US" sz="3600" b="1" dirty="0">
                <a:solidFill>
                  <a:schemeClr val="tx1">
                    <a:lumMod val="85000"/>
                    <a:lumOff val="15000"/>
                  </a:schemeClr>
                </a:solidFill>
              </a:rPr>
              <a:t> </a:t>
            </a:r>
            <a:r>
              <a:rPr lang="en-US" sz="3600" b="1" dirty="0" err="1">
                <a:solidFill>
                  <a:schemeClr val="tx1">
                    <a:lumMod val="85000"/>
                    <a:lumOff val="15000"/>
                  </a:schemeClr>
                </a:solidFill>
              </a:rPr>
              <a:t>clic</a:t>
            </a:r>
            <a:r>
              <a:rPr lang="en-US" sz="3600" b="1" dirty="0">
                <a:solidFill>
                  <a:schemeClr val="tx1">
                    <a:lumMod val="85000"/>
                    <a:lumOff val="15000"/>
                  </a:schemeClr>
                </a:solidFill>
              </a:rPr>
              <a:t> para </a:t>
            </a:r>
            <a:r>
              <a:rPr lang="en-US" sz="3600" b="1" dirty="0" err="1">
                <a:solidFill>
                  <a:schemeClr val="tx1">
                    <a:lumMod val="85000"/>
                    <a:lumOff val="15000"/>
                  </a:schemeClr>
                </a:solidFill>
              </a:rPr>
              <a:t>empezar</a:t>
            </a:r>
            <a:r>
              <a:rPr lang="en-US" sz="3600" b="1" dirty="0">
                <a:solidFill>
                  <a:schemeClr val="tx1">
                    <a:lumMod val="85000"/>
                    <a:lumOff val="15000"/>
                  </a:schemeClr>
                </a:solidFill>
              </a:rPr>
              <a:t>...</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54475" y="4286250"/>
            <a:ext cx="5259388" cy="79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ndAc>
      <p:stSnd>
        <p:snd r:embed="rId3" name="SafetySmart Intro.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1700"/>
                                        <p:tgtEl>
                                          <p:spTgt spid="3"/>
                                        </p:tgtEl>
                                      </p:cBhvr>
                                    </p:animEffect>
                                  </p:childTnLst>
                                </p:cTn>
                              </p:par>
                            </p:childTnLst>
                          </p:cTn>
                        </p:par>
                        <p:par>
                          <p:cTn id="8" fill="hold" nodeType="afterGroup">
                            <p:stCondLst>
                              <p:cond delay="1700"/>
                            </p:stCondLst>
                            <p:childTnLst>
                              <p:par>
                                <p:cTn id="9" presetID="1"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237704" y="844352"/>
            <a:ext cx="5821858" cy="466725"/>
          </a:xfrm>
        </p:spPr>
        <p:txBody>
          <a:bodyPr/>
          <a:lstStyle/>
          <a:p>
            <a:r>
              <a:rPr lang="en-US" dirty="0"/>
              <a:t>What’s at Stake</a:t>
            </a:r>
          </a:p>
        </p:txBody>
      </p:sp>
      <p:sp>
        <p:nvSpPr>
          <p:cNvPr id="3" name="Rectangle 2"/>
          <p:cNvSpPr/>
          <p:nvPr/>
        </p:nvSpPr>
        <p:spPr>
          <a:xfrm>
            <a:off x="0" y="15467"/>
            <a:ext cx="13004800" cy="9753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1"/>
          <p:cNvSpPr txBox="1">
            <a:spLocks/>
          </p:cNvSpPr>
          <p:nvPr/>
        </p:nvSpPr>
        <p:spPr bwMode="auto">
          <a:xfrm>
            <a:off x="454025" y="631825"/>
            <a:ext cx="8568655" cy="114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9978" tIns="64990" rIns="129978" bIns="64990" numCol="1" anchor="t" anchorCtr="0" compatLnSpc="1">
            <a:prstTxWarp prst="textNoShape">
              <a:avLst/>
            </a:prstTxWarp>
          </a:bodyPr>
          <a:lstStyle>
            <a:lvl1pPr marL="0" indent="0" algn="l" defTabSz="1298575" rtl="0" eaLnBrk="0" fontAlgn="base" hangingPunct="0">
              <a:spcBef>
                <a:spcPct val="20000"/>
              </a:spcBef>
              <a:spcAft>
                <a:spcPct val="0"/>
              </a:spcAft>
              <a:buFont typeface="Arial" charset="0"/>
              <a:buNone/>
              <a:defRPr sz="2600" b="1" kern="1200">
                <a:solidFill>
                  <a:schemeClr val="tx1">
                    <a:lumMod val="75000"/>
                    <a:lumOff val="25000"/>
                  </a:schemeClr>
                </a:solidFill>
                <a:latin typeface="Arial" pitchFamily="34" charset="0"/>
                <a:ea typeface="+mn-ea"/>
                <a:cs typeface="Arial" pitchFamily="34" charset="0"/>
              </a:defRPr>
            </a:lvl1pPr>
            <a:lvl2pPr marL="650875" indent="0" algn="l" defTabSz="1298575" rtl="0" eaLnBrk="0" fontAlgn="base" hangingPunct="0">
              <a:spcBef>
                <a:spcPct val="20000"/>
              </a:spcBef>
              <a:spcAft>
                <a:spcPct val="0"/>
              </a:spcAft>
              <a:buFont typeface="Arial" charset="0"/>
              <a:buNone/>
              <a:defRPr sz="4000" kern="1200">
                <a:solidFill>
                  <a:schemeClr val="tx1"/>
                </a:solidFill>
                <a:latin typeface="+mn-lt"/>
                <a:ea typeface="+mn-ea"/>
                <a:cs typeface="+mn-cs"/>
              </a:defRPr>
            </a:lvl2pPr>
            <a:lvl3pPr marL="1300163" indent="0" algn="l" defTabSz="1298575" rtl="0" eaLnBrk="0" fontAlgn="base" hangingPunct="0">
              <a:spcBef>
                <a:spcPct val="20000"/>
              </a:spcBef>
              <a:spcAft>
                <a:spcPct val="0"/>
              </a:spcAft>
              <a:buFont typeface="Arial" charset="0"/>
              <a:buNone/>
              <a:defRPr sz="3400" kern="1200">
                <a:solidFill>
                  <a:schemeClr val="tx1"/>
                </a:solidFill>
                <a:latin typeface="+mn-lt"/>
                <a:ea typeface="+mn-ea"/>
                <a:cs typeface="+mn-cs"/>
              </a:defRPr>
            </a:lvl3pPr>
            <a:lvl4pPr marL="1949450" indent="0" algn="l" defTabSz="1298575" rtl="0" eaLnBrk="0" fontAlgn="base" hangingPunct="0">
              <a:spcBef>
                <a:spcPct val="20000"/>
              </a:spcBef>
              <a:spcAft>
                <a:spcPct val="0"/>
              </a:spcAft>
              <a:buFont typeface="Arial" charset="0"/>
              <a:buNone/>
              <a:defRPr sz="2800" kern="1200">
                <a:solidFill>
                  <a:schemeClr val="tx1"/>
                </a:solidFill>
                <a:latin typeface="+mn-lt"/>
                <a:ea typeface="+mn-ea"/>
                <a:cs typeface="+mn-cs"/>
              </a:defRPr>
            </a:lvl4pPr>
            <a:lvl5pPr marL="2600325" indent="0" algn="l" defTabSz="1298575" rtl="0" eaLnBrk="0" fontAlgn="base" hangingPunct="0">
              <a:spcBef>
                <a:spcPct val="20000"/>
              </a:spcBef>
              <a:spcAft>
                <a:spcPct val="0"/>
              </a:spcAft>
              <a:buFont typeface="Arial" charset="0"/>
              <a:buNone/>
              <a:defRPr sz="2800" kern="1200">
                <a:solidFill>
                  <a:schemeClr val="tx1"/>
                </a:solidFill>
                <a:latin typeface="+mn-lt"/>
                <a:ea typeface="+mn-ea"/>
                <a:cs typeface="+mn-cs"/>
              </a:defRPr>
            </a:lvl5pPr>
            <a:lvl6pPr marL="3574438"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4332"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4232"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4125"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r>
              <a:rPr lang="es-ES" sz="4400" dirty="0">
                <a:solidFill>
                  <a:schemeClr val="tx1"/>
                </a:solidFill>
                <a:latin typeface="Arial" charset="0"/>
                <a:ea typeface="ＭＳ Ｐゴシック" charset="-128"/>
                <a:cs typeface="ＭＳ Ｐゴシック" charset="-128"/>
              </a:rPr>
              <a:t>Cómo protegerse</a:t>
            </a:r>
            <a:endParaRPr lang="en-US" sz="4400" dirty="0">
              <a:solidFill>
                <a:schemeClr val="tx1"/>
              </a:solidFill>
              <a:latin typeface="Arial" charset="0"/>
              <a:ea typeface="ＭＳ Ｐゴシック" charset="-128"/>
              <a:cs typeface="ＭＳ Ｐゴシック" charset="-128"/>
            </a:endParaRPr>
          </a:p>
        </p:txBody>
      </p:sp>
      <p:graphicFrame>
        <p:nvGraphicFramePr>
          <p:cNvPr id="5" name="Diagram 4"/>
          <p:cNvGraphicFramePr/>
          <p:nvPr>
            <p:extLst>
              <p:ext uri="{D42A27DB-BD31-4B8C-83A1-F6EECF244321}">
                <p14:modId xmlns:p14="http://schemas.microsoft.com/office/powerpoint/2010/main" val="2529447325"/>
              </p:ext>
            </p:extLst>
          </p:nvPr>
        </p:nvGraphicFramePr>
        <p:xfrm>
          <a:off x="-230838" y="1621550"/>
          <a:ext cx="13466476" cy="782396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6" name="TextBox 5"/>
          <p:cNvSpPr txBox="1"/>
          <p:nvPr/>
        </p:nvSpPr>
        <p:spPr>
          <a:xfrm>
            <a:off x="4774208" y="5025405"/>
            <a:ext cx="3456384" cy="1077218"/>
          </a:xfrm>
          <a:prstGeom prst="rect">
            <a:avLst/>
          </a:prstGeom>
          <a:noFill/>
        </p:spPr>
        <p:txBody>
          <a:bodyPr wrap="square" rtlCol="0">
            <a:spAutoFit/>
          </a:bodyPr>
          <a:lstStyle/>
          <a:p>
            <a:pPr algn="ctr"/>
            <a:r>
              <a:rPr lang="en-US" sz="3200" dirty="0" err="1"/>
              <a:t>Combatientes</a:t>
            </a:r>
            <a:r>
              <a:rPr lang="en-US" sz="3200" dirty="0"/>
              <a:t> de la </a:t>
            </a:r>
            <a:r>
              <a:rPr lang="en-US" sz="3200" dirty="0" err="1"/>
              <a:t>fatiga</a:t>
            </a:r>
            <a:endParaRPr lang="en-US" sz="3200" dirty="0"/>
          </a:p>
        </p:txBody>
      </p:sp>
      <p:pic>
        <p:nvPicPr>
          <p:cNvPr id="7" name="slide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706512" y="3220616"/>
            <a:ext cx="609600" cy="609600"/>
          </a:xfrm>
          <a:prstGeom prst="rect">
            <a:avLst/>
          </a:prstGeom>
        </p:spPr>
      </p:pic>
      <p:pic>
        <p:nvPicPr>
          <p:cNvPr id="9" name="Light Notification3 DING">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495013" y="5596880"/>
            <a:ext cx="609600" cy="609600"/>
          </a:xfrm>
          <a:prstGeom prst="rect">
            <a:avLst/>
          </a:prstGeom>
        </p:spPr>
      </p:pic>
    </p:spTree>
    <p:extLst>
      <p:ext uri="{BB962C8B-B14F-4D97-AF65-F5344CB8AC3E}">
        <p14:creationId xmlns:p14="http://schemas.microsoft.com/office/powerpoint/2010/main" val="150534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390" fill="hold"/>
                                        <p:tgtEl>
                                          <p:spTgt spid="7"/>
                                        </p:tgtEl>
                                      </p:cBhvr>
                                    </p:cmd>
                                  </p:childTnLst>
                                </p:cTn>
                              </p:par>
                            </p:childTnLst>
                          </p:cTn>
                        </p:par>
                        <p:par>
                          <p:cTn id="7" fill="hold">
                            <p:stCondLst>
                              <p:cond delay="20390"/>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7"/>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237704" y="844352"/>
            <a:ext cx="5821858" cy="466725"/>
          </a:xfrm>
        </p:spPr>
        <p:txBody>
          <a:bodyPr/>
          <a:lstStyle/>
          <a:p>
            <a:r>
              <a:rPr lang="en-US" dirty="0"/>
              <a:t>What’s at Stake</a:t>
            </a:r>
          </a:p>
        </p:txBody>
      </p:sp>
      <p:sp>
        <p:nvSpPr>
          <p:cNvPr id="3" name="Rectangle 2"/>
          <p:cNvSpPr/>
          <p:nvPr/>
        </p:nvSpPr>
        <p:spPr>
          <a:xfrm>
            <a:off x="0" y="15467"/>
            <a:ext cx="13004800" cy="9753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7">
            <a:extLst>
              <a:ext uri="{BEBA8EAE-BF5A-486C-A8C5-ECC9F3942E4B}">
                <a14:imgProps xmlns:a14="http://schemas.microsoft.com/office/drawing/2010/main">
                  <a14:imgLayer r:embed="rId8">
                    <a14:imgEffect>
                      <a14:artisticGlowDiffused/>
                    </a14:imgEffect>
                  </a14:imgLayer>
                </a14:imgProps>
              </a:ext>
              <a:ext uri="{28A0092B-C50C-407E-A947-70E740481C1C}">
                <a14:useLocalDpi xmlns:a14="http://schemas.microsoft.com/office/drawing/2010/main" val="0"/>
              </a:ext>
            </a:extLst>
          </a:blip>
          <a:stretch>
            <a:fillRect/>
          </a:stretch>
        </p:blipFill>
        <p:spPr>
          <a:xfrm>
            <a:off x="-52754" y="1"/>
            <a:ext cx="13110308" cy="9848198"/>
          </a:xfrm>
          <a:prstGeom prst="rect">
            <a:avLst/>
          </a:prstGeom>
        </p:spPr>
      </p:pic>
      <p:sp>
        <p:nvSpPr>
          <p:cNvPr id="4" name="Content Placeholder 1"/>
          <p:cNvSpPr txBox="1">
            <a:spLocks/>
          </p:cNvSpPr>
          <p:nvPr/>
        </p:nvSpPr>
        <p:spPr bwMode="auto">
          <a:xfrm>
            <a:off x="454025" y="631825"/>
            <a:ext cx="8568655" cy="114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9978" tIns="64990" rIns="129978" bIns="64990" numCol="1" anchor="t" anchorCtr="0" compatLnSpc="1">
            <a:prstTxWarp prst="textNoShape">
              <a:avLst/>
            </a:prstTxWarp>
          </a:bodyPr>
          <a:lstStyle>
            <a:lvl1pPr marL="0" indent="0" algn="l" defTabSz="1298575" rtl="0" eaLnBrk="0" fontAlgn="base" hangingPunct="0">
              <a:spcBef>
                <a:spcPct val="20000"/>
              </a:spcBef>
              <a:spcAft>
                <a:spcPct val="0"/>
              </a:spcAft>
              <a:buFont typeface="Arial" charset="0"/>
              <a:buNone/>
              <a:defRPr sz="2600" b="1" kern="1200">
                <a:solidFill>
                  <a:schemeClr val="tx1">
                    <a:lumMod val="75000"/>
                    <a:lumOff val="25000"/>
                  </a:schemeClr>
                </a:solidFill>
                <a:latin typeface="Arial" pitchFamily="34" charset="0"/>
                <a:ea typeface="+mn-ea"/>
                <a:cs typeface="Arial" pitchFamily="34" charset="0"/>
              </a:defRPr>
            </a:lvl1pPr>
            <a:lvl2pPr marL="650875" indent="0" algn="l" defTabSz="1298575" rtl="0" eaLnBrk="0" fontAlgn="base" hangingPunct="0">
              <a:spcBef>
                <a:spcPct val="20000"/>
              </a:spcBef>
              <a:spcAft>
                <a:spcPct val="0"/>
              </a:spcAft>
              <a:buFont typeface="Arial" charset="0"/>
              <a:buNone/>
              <a:defRPr sz="4000" kern="1200">
                <a:solidFill>
                  <a:schemeClr val="tx1"/>
                </a:solidFill>
                <a:latin typeface="+mn-lt"/>
                <a:ea typeface="+mn-ea"/>
                <a:cs typeface="+mn-cs"/>
              </a:defRPr>
            </a:lvl2pPr>
            <a:lvl3pPr marL="1300163" indent="0" algn="l" defTabSz="1298575" rtl="0" eaLnBrk="0" fontAlgn="base" hangingPunct="0">
              <a:spcBef>
                <a:spcPct val="20000"/>
              </a:spcBef>
              <a:spcAft>
                <a:spcPct val="0"/>
              </a:spcAft>
              <a:buFont typeface="Arial" charset="0"/>
              <a:buNone/>
              <a:defRPr sz="3400" kern="1200">
                <a:solidFill>
                  <a:schemeClr val="tx1"/>
                </a:solidFill>
                <a:latin typeface="+mn-lt"/>
                <a:ea typeface="+mn-ea"/>
                <a:cs typeface="+mn-cs"/>
              </a:defRPr>
            </a:lvl3pPr>
            <a:lvl4pPr marL="1949450" indent="0" algn="l" defTabSz="1298575" rtl="0" eaLnBrk="0" fontAlgn="base" hangingPunct="0">
              <a:spcBef>
                <a:spcPct val="20000"/>
              </a:spcBef>
              <a:spcAft>
                <a:spcPct val="0"/>
              </a:spcAft>
              <a:buFont typeface="Arial" charset="0"/>
              <a:buNone/>
              <a:defRPr sz="2800" kern="1200">
                <a:solidFill>
                  <a:schemeClr val="tx1"/>
                </a:solidFill>
                <a:latin typeface="+mn-lt"/>
                <a:ea typeface="+mn-ea"/>
                <a:cs typeface="+mn-cs"/>
              </a:defRPr>
            </a:lvl4pPr>
            <a:lvl5pPr marL="2600325" indent="0" algn="l" defTabSz="1298575" rtl="0" eaLnBrk="0" fontAlgn="base" hangingPunct="0">
              <a:spcBef>
                <a:spcPct val="20000"/>
              </a:spcBef>
              <a:spcAft>
                <a:spcPct val="0"/>
              </a:spcAft>
              <a:buFont typeface="Arial" charset="0"/>
              <a:buNone/>
              <a:defRPr sz="2800" kern="1200">
                <a:solidFill>
                  <a:schemeClr val="tx1"/>
                </a:solidFill>
                <a:latin typeface="+mn-lt"/>
                <a:ea typeface="+mn-ea"/>
                <a:cs typeface="+mn-cs"/>
              </a:defRPr>
            </a:lvl5pPr>
            <a:lvl6pPr marL="3574438"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4332"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4232"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4125"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r>
              <a:rPr lang="es-ES" sz="4400" dirty="0">
                <a:solidFill>
                  <a:schemeClr val="tx1"/>
                </a:solidFill>
                <a:latin typeface="Arial" charset="0"/>
                <a:ea typeface="ＭＳ Ｐゴシック" charset="-128"/>
                <a:cs typeface="ＭＳ Ｐゴシック" charset="-128"/>
              </a:rPr>
              <a:t>Conclusión </a:t>
            </a:r>
            <a:endParaRPr lang="en-US" sz="4400" dirty="0">
              <a:solidFill>
                <a:schemeClr val="tx1"/>
              </a:solidFill>
              <a:latin typeface="Arial" charset="0"/>
              <a:ea typeface="ＭＳ Ｐゴシック" charset="-128"/>
              <a:cs typeface="ＭＳ Ｐゴシック" charset="-128"/>
            </a:endParaRPr>
          </a:p>
        </p:txBody>
      </p:sp>
      <p:sp>
        <p:nvSpPr>
          <p:cNvPr id="6" name="TextBox 5"/>
          <p:cNvSpPr txBox="1"/>
          <p:nvPr/>
        </p:nvSpPr>
        <p:spPr>
          <a:xfrm>
            <a:off x="-52754" y="5842443"/>
            <a:ext cx="13110308" cy="4005756"/>
          </a:xfrm>
          <a:prstGeom prst="rect">
            <a:avLst/>
          </a:prstGeom>
          <a:solidFill>
            <a:schemeClr val="accent2">
              <a:lumMod val="20000"/>
              <a:lumOff val="80000"/>
            </a:schemeClr>
          </a:solidFill>
          <a:effectLst>
            <a:glow rad="228600">
              <a:schemeClr val="accent2">
                <a:satMod val="175000"/>
                <a:alpha val="40000"/>
              </a:schemeClr>
            </a:glow>
          </a:effectLst>
        </p:spPr>
        <p:txBody>
          <a:bodyPr wrap="square" rtlCol="0">
            <a:spAutoFit/>
          </a:bodyPr>
          <a:lstStyle/>
          <a:p>
            <a:pPr lvl="0" eaLnBrk="0" hangingPunct="0">
              <a:spcBef>
                <a:spcPct val="30000"/>
              </a:spcBef>
              <a:defRPr/>
            </a:pPr>
            <a:r>
              <a:rPr lang="es-ES" sz="4000" dirty="0">
                <a:latin typeface="+mn-lt"/>
                <a:ea typeface="ＭＳ Ｐゴシック" charset="-128"/>
                <a:cs typeface="ＭＳ Ｐゴシック" charset="-128"/>
              </a:rPr>
              <a:t>La fatiga no tiene que convertirse en una pesadilla. </a:t>
            </a:r>
          </a:p>
          <a:p>
            <a:pPr marL="571500" lvl="0" indent="-571500" eaLnBrk="0" hangingPunct="0">
              <a:spcBef>
                <a:spcPct val="30000"/>
              </a:spcBef>
              <a:buFont typeface="Arial" panose="020B0604020202020204" pitchFamily="34" charset="0"/>
              <a:buChar char="•"/>
              <a:defRPr/>
            </a:pPr>
            <a:r>
              <a:rPr lang="es-ES" sz="4000" dirty="0">
                <a:latin typeface="+mn-lt"/>
                <a:ea typeface="ＭＳ Ｐゴシック" charset="-128"/>
                <a:cs typeface="ＭＳ Ｐゴシック" charset="-128"/>
              </a:rPr>
              <a:t>Cuídate. </a:t>
            </a:r>
          </a:p>
          <a:p>
            <a:pPr marL="571500" lvl="0" indent="-571500" eaLnBrk="0" hangingPunct="0">
              <a:spcBef>
                <a:spcPct val="30000"/>
              </a:spcBef>
              <a:buFont typeface="Arial" panose="020B0604020202020204" pitchFamily="34" charset="0"/>
              <a:buChar char="•"/>
              <a:defRPr/>
            </a:pPr>
            <a:r>
              <a:rPr lang="es-ES" sz="4000" dirty="0">
                <a:latin typeface="+mn-lt"/>
                <a:ea typeface="ＭＳ Ｐゴシック" charset="-128"/>
                <a:cs typeface="ＭＳ Ｐゴシック" charset="-128"/>
              </a:rPr>
              <a:t>Duerme lo suficiente.</a:t>
            </a:r>
          </a:p>
          <a:p>
            <a:pPr marL="571500" lvl="0" indent="-571500" eaLnBrk="0" hangingPunct="0">
              <a:spcBef>
                <a:spcPct val="30000"/>
              </a:spcBef>
              <a:buFont typeface="Arial" panose="020B0604020202020204" pitchFamily="34" charset="0"/>
              <a:buChar char="•"/>
              <a:defRPr/>
            </a:pPr>
            <a:r>
              <a:rPr lang="es-ES" sz="4000" dirty="0">
                <a:latin typeface="+mn-lt"/>
                <a:ea typeface="ＭＳ Ｐゴシック" charset="-128"/>
                <a:cs typeface="ＭＳ Ｐゴシック" charset="-128"/>
              </a:rPr>
              <a:t>Come bien. </a:t>
            </a:r>
          </a:p>
          <a:p>
            <a:pPr marL="571500" lvl="0" indent="-571500" eaLnBrk="0" hangingPunct="0">
              <a:spcBef>
                <a:spcPct val="30000"/>
              </a:spcBef>
              <a:buFont typeface="Arial" panose="020B0604020202020204" pitchFamily="34" charset="0"/>
              <a:buChar char="•"/>
              <a:defRPr/>
            </a:pPr>
            <a:r>
              <a:rPr lang="es-ES" sz="4000" dirty="0">
                <a:latin typeface="+mn-lt"/>
                <a:ea typeface="ＭＳ Ｐゴシック" charset="-128"/>
                <a:cs typeface="ＭＳ Ｐゴシック" charset="-128"/>
              </a:rPr>
              <a:t>Evita/conoce los desencadenantes de la fatiga. </a:t>
            </a:r>
            <a:endParaRPr lang="en-US" sz="4000" dirty="0">
              <a:latin typeface="+mn-lt"/>
              <a:ea typeface="ＭＳ Ｐゴシック" charset="-128"/>
              <a:cs typeface="ＭＳ Ｐゴシック" charset="-128"/>
            </a:endParaRPr>
          </a:p>
        </p:txBody>
      </p:sp>
      <p:pic>
        <p:nvPicPr>
          <p:cNvPr id="7" name="slide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066552" y="5232843"/>
            <a:ext cx="609600" cy="609600"/>
          </a:xfrm>
          <a:prstGeom prst="rect">
            <a:avLst/>
          </a:prstGeom>
        </p:spPr>
      </p:pic>
      <p:pic>
        <p:nvPicPr>
          <p:cNvPr id="8" name="Light Notification3 DING">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922536" y="6172944"/>
            <a:ext cx="609600" cy="609600"/>
          </a:xfrm>
          <a:prstGeom prst="rect">
            <a:avLst/>
          </a:prstGeom>
        </p:spPr>
      </p:pic>
    </p:spTree>
    <p:extLst>
      <p:ext uri="{BB962C8B-B14F-4D97-AF65-F5344CB8AC3E}">
        <p14:creationId xmlns:p14="http://schemas.microsoft.com/office/powerpoint/2010/main" val="1086569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706" fill="hold"/>
                                        <p:tgtEl>
                                          <p:spTgt spid="7"/>
                                        </p:tgtEl>
                                      </p:cBhvr>
                                    </p:cmd>
                                  </p:childTnLst>
                                </p:cTn>
                              </p:par>
                            </p:childTnLst>
                          </p:cTn>
                        </p:par>
                        <p:par>
                          <p:cTn id="7" fill="hold">
                            <p:stCondLst>
                              <p:cond delay="13706"/>
                            </p:stCondLst>
                            <p:childTnLst>
                              <p:par>
                                <p:cTn id="8" presetID="1" presetClass="mediacall" presetSubtype="0" fill="hold" nodeType="afterEffect">
                                  <p:stCondLst>
                                    <p:cond delay="0"/>
                                  </p:stCondLst>
                                  <p:childTnLst>
                                    <p:cmd type="call" cmd="playFrom(0.0)">
                                      <p:cBhvr>
                                        <p:cTn id="9" dur="44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7"/>
                </p:tgtEl>
              </p:cMediaNode>
            </p:audio>
            <p:audio>
              <p:cMediaNode vol="80000" showWhenStopped="0">
                <p:cTn id="11"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ctrTitle" idx="4294967295"/>
          </p:nvPr>
        </p:nvSpPr>
        <p:spPr>
          <a:xfrm>
            <a:off x="974725" y="5064125"/>
            <a:ext cx="11055350" cy="892175"/>
          </a:xfrm>
        </p:spPr>
        <p:txBody>
          <a:bodyPr/>
          <a:lstStyle/>
          <a:p>
            <a:pPr eaLnBrk="1" hangingPunct="1">
              <a:defRPr/>
            </a:pPr>
            <a:r>
              <a:rPr lang="en-US" sz="3600" b="1" dirty="0">
                <a:solidFill>
                  <a:schemeClr val="tx1">
                    <a:lumMod val="85000"/>
                    <a:lumOff val="15000"/>
                  </a:schemeClr>
                </a:solidFill>
              </a:rPr>
              <a:t>Fin de la </a:t>
            </a:r>
            <a:r>
              <a:rPr lang="en-US" sz="3600" b="1" dirty="0" err="1">
                <a:solidFill>
                  <a:schemeClr val="tx1">
                    <a:lumMod val="85000"/>
                    <a:lumOff val="15000"/>
                  </a:schemeClr>
                </a:solidFill>
              </a:rPr>
              <a:t>presentación</a:t>
            </a:r>
            <a:endParaRPr lang="en-US" sz="3600" b="1" dirty="0">
              <a:solidFill>
                <a:schemeClr val="tx1">
                  <a:lumMod val="85000"/>
                  <a:lumOff val="15000"/>
                </a:schemeClr>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54475" y="4286250"/>
            <a:ext cx="5259388" cy="79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3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1700"/>
                                        <p:tgtEl>
                                          <p:spTgt spid="3"/>
                                        </p:tgtEl>
                                      </p:cBhvr>
                                    </p:animEffect>
                                  </p:childTnLst>
                                </p:cTn>
                              </p:par>
                            </p:childTnLst>
                          </p:cTn>
                        </p:par>
                        <p:par>
                          <p:cTn id="8" fill="hold" nodeType="afterGroup">
                            <p:stCondLst>
                              <p:cond delay="1700"/>
                            </p:stCondLst>
                            <p:childTnLst>
                              <p:par>
                                <p:cTn id="9" presetID="1"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7" cstate="print">
            <a:extLst>
              <a:ext uri="{BEBA8EAE-BF5A-486C-A8C5-ECC9F3942E4B}">
                <a14:imgProps xmlns:a14="http://schemas.microsoft.com/office/drawing/2010/main">
                  <a14:imgLayer r:embed="rId8">
                    <a14:imgEffect>
                      <a14:artisticChalkSketch/>
                    </a14:imgEffect>
                  </a14:imgLayer>
                </a14:imgProps>
              </a:ext>
              <a:ext uri="{28A0092B-C50C-407E-A947-70E740481C1C}">
                <a14:useLocalDpi xmlns:a14="http://schemas.microsoft.com/office/drawing/2010/main" val="0"/>
              </a:ext>
            </a:extLst>
          </a:blip>
          <a:stretch>
            <a:fillRect/>
          </a:stretch>
        </p:blipFill>
        <p:spPr>
          <a:xfrm>
            <a:off x="0" y="-25545"/>
            <a:ext cx="13004800" cy="9769067"/>
          </a:xfrm>
          <a:prstGeom prst="rect">
            <a:avLst/>
          </a:prstGeom>
        </p:spPr>
      </p:pic>
      <p:sp>
        <p:nvSpPr>
          <p:cNvPr id="3" name="Text Placeholder 2"/>
          <p:cNvSpPr>
            <a:spLocks noGrp="1"/>
          </p:cNvSpPr>
          <p:nvPr>
            <p:ph type="body" idx="1"/>
          </p:nvPr>
        </p:nvSpPr>
        <p:spPr>
          <a:xfrm>
            <a:off x="633748" y="556320"/>
            <a:ext cx="11737304" cy="2133599"/>
          </a:xfrm>
        </p:spPr>
        <p:txBody>
          <a:bodyPr/>
          <a:lstStyle/>
          <a:p>
            <a:pPr algn="ctr"/>
            <a:r>
              <a:rPr lang="es-ES" sz="5400" b="1" dirty="0">
                <a:solidFill>
                  <a:schemeClr val="bg1"/>
                </a:solidFill>
                <a:latin typeface="Arial" charset="0"/>
                <a:ea typeface="ＭＳ Ｐゴシック" charset="-128"/>
                <a:cs typeface="ＭＳ Ｐゴシック" charset="-128"/>
              </a:rPr>
              <a:t>Fatiga en el trabajo Una pesadilla de seguridad en proceso</a:t>
            </a:r>
            <a:endParaRPr lang="en-US" dirty="0"/>
          </a:p>
        </p:txBody>
      </p:sp>
      <p:pic>
        <p:nvPicPr>
          <p:cNvPr id="2" name="slide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02456" y="4084712"/>
            <a:ext cx="609600" cy="609600"/>
          </a:xfrm>
          <a:prstGeom prst="rect">
            <a:avLst/>
          </a:prstGeom>
        </p:spPr>
      </p:pic>
      <p:pic>
        <p:nvPicPr>
          <p:cNvPr id="4" name="Light Notification3 DING">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495013" y="5596880"/>
            <a:ext cx="609600" cy="609600"/>
          </a:xfrm>
          <a:prstGeom prst="rect">
            <a:avLst/>
          </a:prstGeom>
        </p:spPr>
      </p:pic>
    </p:spTree>
    <p:extLst>
      <p:ext uri="{BB962C8B-B14F-4D97-AF65-F5344CB8AC3E}">
        <p14:creationId xmlns:p14="http://schemas.microsoft.com/office/powerpoint/2010/main" val="774871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91" fill="hold"/>
                                        <p:tgtEl>
                                          <p:spTgt spid="2"/>
                                        </p:tgtEl>
                                      </p:cBhvr>
                                    </p:cmd>
                                  </p:childTnLst>
                                </p:cTn>
                              </p:par>
                            </p:childTnLst>
                          </p:cTn>
                        </p:par>
                        <p:par>
                          <p:cTn id="7" fill="hold">
                            <p:stCondLst>
                              <p:cond delay="5291"/>
                            </p:stCondLst>
                            <p:childTnLst>
                              <p:par>
                                <p:cTn id="8" presetID="1" presetClass="mediacall" presetSubtype="0" fill="hold" nodeType="afterEffect">
                                  <p:stCondLst>
                                    <p:cond delay="0"/>
                                  </p:stCondLst>
                                  <p:childTnLst>
                                    <p:cmd type="call" cmd="playFrom(0.0)">
                                      <p:cBhvr>
                                        <p:cTn id="9" dur="4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237704" y="844352"/>
            <a:ext cx="5821858" cy="466725"/>
          </a:xfrm>
        </p:spPr>
        <p:txBody>
          <a:bodyPr/>
          <a:lstStyle/>
          <a:p>
            <a:r>
              <a:rPr lang="en-US" dirty="0"/>
              <a:t>What’s at Stake</a:t>
            </a:r>
          </a:p>
        </p:txBody>
      </p:sp>
      <p:sp>
        <p:nvSpPr>
          <p:cNvPr id="3" name="Rectangle 2"/>
          <p:cNvSpPr/>
          <p:nvPr/>
        </p:nvSpPr>
        <p:spPr>
          <a:xfrm>
            <a:off x="0" y="15467"/>
            <a:ext cx="13004800" cy="9753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1"/>
          <p:cNvSpPr txBox="1">
            <a:spLocks/>
          </p:cNvSpPr>
          <p:nvPr/>
        </p:nvSpPr>
        <p:spPr bwMode="auto">
          <a:xfrm>
            <a:off x="381720" y="700336"/>
            <a:ext cx="8568655" cy="118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9978" tIns="64990" rIns="129978" bIns="64990" numCol="1" anchor="t" anchorCtr="0" compatLnSpc="1">
            <a:prstTxWarp prst="textNoShape">
              <a:avLst/>
            </a:prstTxWarp>
          </a:bodyPr>
          <a:lstStyle>
            <a:lvl1pPr marL="0" indent="0" algn="l" defTabSz="1298575" rtl="0" eaLnBrk="0" fontAlgn="base" hangingPunct="0">
              <a:spcBef>
                <a:spcPct val="20000"/>
              </a:spcBef>
              <a:spcAft>
                <a:spcPct val="0"/>
              </a:spcAft>
              <a:buFont typeface="Arial" charset="0"/>
              <a:buNone/>
              <a:defRPr sz="2600" b="1" kern="1200">
                <a:solidFill>
                  <a:schemeClr val="tx1">
                    <a:lumMod val="75000"/>
                    <a:lumOff val="25000"/>
                  </a:schemeClr>
                </a:solidFill>
                <a:latin typeface="Arial" pitchFamily="34" charset="0"/>
                <a:ea typeface="+mn-ea"/>
                <a:cs typeface="Arial" pitchFamily="34" charset="0"/>
              </a:defRPr>
            </a:lvl1pPr>
            <a:lvl2pPr marL="650875" indent="0" algn="l" defTabSz="1298575" rtl="0" eaLnBrk="0" fontAlgn="base" hangingPunct="0">
              <a:spcBef>
                <a:spcPct val="20000"/>
              </a:spcBef>
              <a:spcAft>
                <a:spcPct val="0"/>
              </a:spcAft>
              <a:buFont typeface="Arial" charset="0"/>
              <a:buNone/>
              <a:defRPr sz="4000" kern="1200">
                <a:solidFill>
                  <a:schemeClr val="tx1"/>
                </a:solidFill>
                <a:latin typeface="+mn-lt"/>
                <a:ea typeface="+mn-ea"/>
                <a:cs typeface="+mn-cs"/>
              </a:defRPr>
            </a:lvl2pPr>
            <a:lvl3pPr marL="1300163" indent="0" algn="l" defTabSz="1298575" rtl="0" eaLnBrk="0" fontAlgn="base" hangingPunct="0">
              <a:spcBef>
                <a:spcPct val="20000"/>
              </a:spcBef>
              <a:spcAft>
                <a:spcPct val="0"/>
              </a:spcAft>
              <a:buFont typeface="Arial" charset="0"/>
              <a:buNone/>
              <a:defRPr sz="3400" kern="1200">
                <a:solidFill>
                  <a:schemeClr val="tx1"/>
                </a:solidFill>
                <a:latin typeface="+mn-lt"/>
                <a:ea typeface="+mn-ea"/>
                <a:cs typeface="+mn-cs"/>
              </a:defRPr>
            </a:lvl3pPr>
            <a:lvl4pPr marL="1949450" indent="0" algn="l" defTabSz="1298575" rtl="0" eaLnBrk="0" fontAlgn="base" hangingPunct="0">
              <a:spcBef>
                <a:spcPct val="20000"/>
              </a:spcBef>
              <a:spcAft>
                <a:spcPct val="0"/>
              </a:spcAft>
              <a:buFont typeface="Arial" charset="0"/>
              <a:buNone/>
              <a:defRPr sz="2800" kern="1200">
                <a:solidFill>
                  <a:schemeClr val="tx1"/>
                </a:solidFill>
                <a:latin typeface="+mn-lt"/>
                <a:ea typeface="+mn-ea"/>
                <a:cs typeface="+mn-cs"/>
              </a:defRPr>
            </a:lvl4pPr>
            <a:lvl5pPr marL="2600325" indent="0" algn="l" defTabSz="1298575" rtl="0" eaLnBrk="0" fontAlgn="base" hangingPunct="0">
              <a:spcBef>
                <a:spcPct val="20000"/>
              </a:spcBef>
              <a:spcAft>
                <a:spcPct val="0"/>
              </a:spcAft>
              <a:buFont typeface="Arial" charset="0"/>
              <a:buNone/>
              <a:defRPr sz="2800" kern="1200">
                <a:solidFill>
                  <a:schemeClr val="tx1"/>
                </a:solidFill>
                <a:latin typeface="+mn-lt"/>
                <a:ea typeface="+mn-ea"/>
                <a:cs typeface="+mn-cs"/>
              </a:defRPr>
            </a:lvl5pPr>
            <a:lvl6pPr marL="3574438"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4332"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4232"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4125"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r>
              <a:rPr lang="es-ES" sz="4400" dirty="0">
                <a:solidFill>
                  <a:schemeClr val="tx1"/>
                </a:solidFill>
                <a:latin typeface="Arial" charset="0"/>
                <a:ea typeface="ＭＳ Ｐゴシック" charset="-128"/>
                <a:cs typeface="ＭＳ Ｐゴシック" charset="-128"/>
              </a:rPr>
              <a:t>¿Qué está en riesgo?</a:t>
            </a:r>
            <a:endParaRPr lang="en-US" sz="4400" dirty="0">
              <a:solidFill>
                <a:schemeClr val="tx1"/>
              </a:solidFill>
              <a:latin typeface="Arial" charset="0"/>
              <a:ea typeface="ＭＳ Ｐゴシック" charset="-128"/>
              <a:cs typeface="ＭＳ Ｐゴシック" charset="-128"/>
            </a:endParaRPr>
          </a:p>
        </p:txBody>
      </p:sp>
      <p:graphicFrame>
        <p:nvGraphicFramePr>
          <p:cNvPr id="8" name="Diagram 7"/>
          <p:cNvGraphicFramePr/>
          <p:nvPr>
            <p:extLst>
              <p:ext uri="{D42A27DB-BD31-4B8C-83A1-F6EECF244321}">
                <p14:modId xmlns:p14="http://schemas.microsoft.com/office/powerpoint/2010/main" val="4095941192"/>
              </p:ext>
            </p:extLst>
          </p:nvPr>
        </p:nvGraphicFramePr>
        <p:xfrm>
          <a:off x="381720" y="1885764"/>
          <a:ext cx="12097344" cy="687946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5" name="slide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994544" y="2788568"/>
            <a:ext cx="609600" cy="609600"/>
          </a:xfrm>
          <a:prstGeom prst="rect">
            <a:avLst/>
          </a:prstGeom>
        </p:spPr>
      </p:pic>
      <p:pic>
        <p:nvPicPr>
          <p:cNvPr id="7" name="Light Notification3 DING">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495013" y="5596880"/>
            <a:ext cx="609600" cy="609600"/>
          </a:xfrm>
          <a:prstGeom prst="rect">
            <a:avLst/>
          </a:prstGeom>
        </p:spPr>
      </p:pic>
    </p:spTree>
    <p:extLst>
      <p:ext uri="{BB962C8B-B14F-4D97-AF65-F5344CB8AC3E}">
        <p14:creationId xmlns:p14="http://schemas.microsoft.com/office/powerpoint/2010/main" val="3399645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138" fill="hold"/>
                                        <p:tgtEl>
                                          <p:spTgt spid="5"/>
                                        </p:tgtEl>
                                      </p:cBhvr>
                                    </p:cmd>
                                  </p:childTnLst>
                                </p:cTn>
                              </p:par>
                            </p:childTnLst>
                          </p:cTn>
                        </p:par>
                        <p:par>
                          <p:cTn id="7" fill="hold">
                            <p:stCondLst>
                              <p:cond delay="33138"/>
                            </p:stCondLst>
                            <p:childTnLst>
                              <p:par>
                                <p:cTn id="8" presetID="1" presetClass="mediacall" presetSubtype="0" fill="hold" nodeType="afterEffect">
                                  <p:stCondLst>
                                    <p:cond delay="0"/>
                                  </p:stCondLst>
                                  <p:childTnLst>
                                    <p:cmd type="call" cmd="playFrom(0.0)">
                                      <p:cBhvr>
                                        <p:cTn id="9" dur="44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237704" y="844352"/>
            <a:ext cx="5821858" cy="466725"/>
          </a:xfrm>
        </p:spPr>
        <p:txBody>
          <a:bodyPr/>
          <a:lstStyle/>
          <a:p>
            <a:r>
              <a:rPr lang="en-US" dirty="0"/>
              <a:t>What’s at Stake</a:t>
            </a:r>
          </a:p>
        </p:txBody>
      </p:sp>
      <p:sp>
        <p:nvSpPr>
          <p:cNvPr id="3" name="Rectangle 2"/>
          <p:cNvSpPr/>
          <p:nvPr/>
        </p:nvSpPr>
        <p:spPr>
          <a:xfrm>
            <a:off x="0" y="15467"/>
            <a:ext cx="13004800" cy="9753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0" y="-55967"/>
            <a:ext cx="13004800" cy="9809567"/>
          </a:xfrm>
          <a:prstGeom prst="rect">
            <a:avLst/>
          </a:prstGeom>
        </p:spPr>
      </p:pic>
      <p:sp>
        <p:nvSpPr>
          <p:cNvPr id="4" name="Content Placeholder 1"/>
          <p:cNvSpPr txBox="1">
            <a:spLocks/>
          </p:cNvSpPr>
          <p:nvPr/>
        </p:nvSpPr>
        <p:spPr bwMode="auto">
          <a:xfrm>
            <a:off x="381720" y="340296"/>
            <a:ext cx="8568655" cy="970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9978" tIns="64990" rIns="129978" bIns="64990" numCol="1" anchor="t" anchorCtr="0" compatLnSpc="1">
            <a:prstTxWarp prst="textNoShape">
              <a:avLst/>
            </a:prstTxWarp>
          </a:bodyPr>
          <a:lstStyle>
            <a:lvl1pPr marL="0" indent="0" algn="l" defTabSz="1298575" rtl="0" eaLnBrk="0" fontAlgn="base" hangingPunct="0">
              <a:spcBef>
                <a:spcPct val="20000"/>
              </a:spcBef>
              <a:spcAft>
                <a:spcPct val="0"/>
              </a:spcAft>
              <a:buFont typeface="Arial" charset="0"/>
              <a:buNone/>
              <a:defRPr sz="2600" b="1" kern="1200">
                <a:solidFill>
                  <a:schemeClr val="tx1">
                    <a:lumMod val="75000"/>
                    <a:lumOff val="25000"/>
                  </a:schemeClr>
                </a:solidFill>
                <a:latin typeface="Arial" pitchFamily="34" charset="0"/>
                <a:ea typeface="+mn-ea"/>
                <a:cs typeface="Arial" pitchFamily="34" charset="0"/>
              </a:defRPr>
            </a:lvl1pPr>
            <a:lvl2pPr marL="650875" indent="0" algn="l" defTabSz="1298575" rtl="0" eaLnBrk="0" fontAlgn="base" hangingPunct="0">
              <a:spcBef>
                <a:spcPct val="20000"/>
              </a:spcBef>
              <a:spcAft>
                <a:spcPct val="0"/>
              </a:spcAft>
              <a:buFont typeface="Arial" charset="0"/>
              <a:buNone/>
              <a:defRPr sz="4000" kern="1200">
                <a:solidFill>
                  <a:schemeClr val="tx1"/>
                </a:solidFill>
                <a:latin typeface="+mn-lt"/>
                <a:ea typeface="+mn-ea"/>
                <a:cs typeface="+mn-cs"/>
              </a:defRPr>
            </a:lvl2pPr>
            <a:lvl3pPr marL="1300163" indent="0" algn="l" defTabSz="1298575" rtl="0" eaLnBrk="0" fontAlgn="base" hangingPunct="0">
              <a:spcBef>
                <a:spcPct val="20000"/>
              </a:spcBef>
              <a:spcAft>
                <a:spcPct val="0"/>
              </a:spcAft>
              <a:buFont typeface="Arial" charset="0"/>
              <a:buNone/>
              <a:defRPr sz="3400" kern="1200">
                <a:solidFill>
                  <a:schemeClr val="tx1"/>
                </a:solidFill>
                <a:latin typeface="+mn-lt"/>
                <a:ea typeface="+mn-ea"/>
                <a:cs typeface="+mn-cs"/>
              </a:defRPr>
            </a:lvl3pPr>
            <a:lvl4pPr marL="1949450" indent="0" algn="l" defTabSz="1298575" rtl="0" eaLnBrk="0" fontAlgn="base" hangingPunct="0">
              <a:spcBef>
                <a:spcPct val="20000"/>
              </a:spcBef>
              <a:spcAft>
                <a:spcPct val="0"/>
              </a:spcAft>
              <a:buFont typeface="Arial" charset="0"/>
              <a:buNone/>
              <a:defRPr sz="2800" kern="1200">
                <a:solidFill>
                  <a:schemeClr val="tx1"/>
                </a:solidFill>
                <a:latin typeface="+mn-lt"/>
                <a:ea typeface="+mn-ea"/>
                <a:cs typeface="+mn-cs"/>
              </a:defRPr>
            </a:lvl4pPr>
            <a:lvl5pPr marL="2600325" indent="0" algn="l" defTabSz="1298575" rtl="0" eaLnBrk="0" fontAlgn="base" hangingPunct="0">
              <a:spcBef>
                <a:spcPct val="20000"/>
              </a:spcBef>
              <a:spcAft>
                <a:spcPct val="0"/>
              </a:spcAft>
              <a:buFont typeface="Arial" charset="0"/>
              <a:buNone/>
              <a:defRPr sz="2800" kern="1200">
                <a:solidFill>
                  <a:schemeClr val="tx1"/>
                </a:solidFill>
                <a:latin typeface="+mn-lt"/>
                <a:ea typeface="+mn-ea"/>
                <a:cs typeface="+mn-cs"/>
              </a:defRPr>
            </a:lvl5pPr>
            <a:lvl6pPr marL="3574438"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4332"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4232"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4125"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r>
              <a:rPr lang="es-ES" sz="4400" dirty="0">
                <a:solidFill>
                  <a:schemeClr val="bg1"/>
                </a:solidFill>
                <a:latin typeface="Arial" charset="0"/>
                <a:ea typeface="ＭＳ Ｐゴシック" charset="-128"/>
                <a:cs typeface="ＭＳ Ｐゴシック" charset="-128"/>
              </a:rPr>
              <a:t>¿Cuál es el peligro?</a:t>
            </a:r>
            <a:endParaRPr lang="en-US" sz="4400" dirty="0">
              <a:solidFill>
                <a:schemeClr val="bg1"/>
              </a:solidFill>
              <a:latin typeface="Arial" charset="0"/>
              <a:ea typeface="ＭＳ Ｐゴシック" charset="-128"/>
              <a:cs typeface="ＭＳ Ｐゴシック" charset="-128"/>
            </a:endParaRPr>
          </a:p>
        </p:txBody>
      </p:sp>
      <p:graphicFrame>
        <p:nvGraphicFramePr>
          <p:cNvPr id="7" name="Diagram 6"/>
          <p:cNvGraphicFramePr/>
          <p:nvPr>
            <p:extLst>
              <p:ext uri="{D42A27DB-BD31-4B8C-83A1-F6EECF244321}">
                <p14:modId xmlns:p14="http://schemas.microsoft.com/office/powerpoint/2010/main" val="2064735647"/>
              </p:ext>
            </p:extLst>
          </p:nvPr>
        </p:nvGraphicFramePr>
        <p:xfrm>
          <a:off x="749323" y="2173060"/>
          <a:ext cx="11506154" cy="6298316"/>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5" name="slide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02456" y="3580656"/>
            <a:ext cx="609600" cy="609600"/>
          </a:xfrm>
          <a:prstGeom prst="rect">
            <a:avLst/>
          </a:prstGeom>
        </p:spPr>
      </p:pic>
      <p:pic>
        <p:nvPicPr>
          <p:cNvPr id="8" name="Light Notification3 DING">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495013" y="5596880"/>
            <a:ext cx="609600" cy="609600"/>
          </a:xfrm>
          <a:prstGeom prst="rect">
            <a:avLst/>
          </a:prstGeom>
        </p:spPr>
      </p:pic>
    </p:spTree>
    <p:extLst>
      <p:ext uri="{BB962C8B-B14F-4D97-AF65-F5344CB8AC3E}">
        <p14:creationId xmlns:p14="http://schemas.microsoft.com/office/powerpoint/2010/main" val="2815449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774" fill="hold"/>
                                        <p:tgtEl>
                                          <p:spTgt spid="5"/>
                                        </p:tgtEl>
                                      </p:cBhvr>
                                    </p:cmd>
                                  </p:childTnLst>
                                </p:cTn>
                              </p:par>
                            </p:childTnLst>
                          </p:cTn>
                        </p:par>
                        <p:par>
                          <p:cTn id="7" fill="hold">
                            <p:stCondLst>
                              <p:cond delay="12774"/>
                            </p:stCondLst>
                            <p:childTnLst>
                              <p:par>
                                <p:cTn id="8" presetID="1" presetClass="mediacall" presetSubtype="0" fill="hold" nodeType="afterEffect">
                                  <p:stCondLst>
                                    <p:cond delay="0"/>
                                  </p:stCondLst>
                                  <p:childTnLst>
                                    <p:cmd type="call" cmd="playFrom(0.0)">
                                      <p:cBhvr>
                                        <p:cTn id="9" dur="44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237704" y="844352"/>
            <a:ext cx="5821858" cy="466725"/>
          </a:xfrm>
        </p:spPr>
        <p:txBody>
          <a:bodyPr/>
          <a:lstStyle/>
          <a:p>
            <a:r>
              <a:rPr lang="en-US" dirty="0"/>
              <a:t>What’s at Stake</a:t>
            </a:r>
          </a:p>
        </p:txBody>
      </p:sp>
      <p:sp>
        <p:nvSpPr>
          <p:cNvPr id="3" name="Rectangle 2"/>
          <p:cNvSpPr/>
          <p:nvPr/>
        </p:nvSpPr>
        <p:spPr>
          <a:xfrm>
            <a:off x="0" y="15467"/>
            <a:ext cx="13004800" cy="9753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1"/>
          <p:cNvSpPr txBox="1">
            <a:spLocks/>
          </p:cNvSpPr>
          <p:nvPr/>
        </p:nvSpPr>
        <p:spPr bwMode="auto">
          <a:xfrm>
            <a:off x="381720" y="340296"/>
            <a:ext cx="8568655" cy="970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9978" tIns="64990" rIns="129978" bIns="64990" numCol="1" anchor="t" anchorCtr="0" compatLnSpc="1">
            <a:prstTxWarp prst="textNoShape">
              <a:avLst/>
            </a:prstTxWarp>
          </a:bodyPr>
          <a:lstStyle>
            <a:lvl1pPr marL="0" indent="0" algn="l" defTabSz="1298575" rtl="0" eaLnBrk="0" fontAlgn="base" hangingPunct="0">
              <a:spcBef>
                <a:spcPct val="20000"/>
              </a:spcBef>
              <a:spcAft>
                <a:spcPct val="0"/>
              </a:spcAft>
              <a:buFont typeface="Arial" charset="0"/>
              <a:buNone/>
              <a:defRPr sz="2600" b="1" kern="1200">
                <a:solidFill>
                  <a:schemeClr val="tx1">
                    <a:lumMod val="75000"/>
                    <a:lumOff val="25000"/>
                  </a:schemeClr>
                </a:solidFill>
                <a:latin typeface="Arial" pitchFamily="34" charset="0"/>
                <a:ea typeface="+mn-ea"/>
                <a:cs typeface="Arial" pitchFamily="34" charset="0"/>
              </a:defRPr>
            </a:lvl1pPr>
            <a:lvl2pPr marL="650875" indent="0" algn="l" defTabSz="1298575" rtl="0" eaLnBrk="0" fontAlgn="base" hangingPunct="0">
              <a:spcBef>
                <a:spcPct val="20000"/>
              </a:spcBef>
              <a:spcAft>
                <a:spcPct val="0"/>
              </a:spcAft>
              <a:buFont typeface="Arial" charset="0"/>
              <a:buNone/>
              <a:defRPr sz="4000" kern="1200">
                <a:solidFill>
                  <a:schemeClr val="tx1"/>
                </a:solidFill>
                <a:latin typeface="+mn-lt"/>
                <a:ea typeface="+mn-ea"/>
                <a:cs typeface="+mn-cs"/>
              </a:defRPr>
            </a:lvl2pPr>
            <a:lvl3pPr marL="1300163" indent="0" algn="l" defTabSz="1298575" rtl="0" eaLnBrk="0" fontAlgn="base" hangingPunct="0">
              <a:spcBef>
                <a:spcPct val="20000"/>
              </a:spcBef>
              <a:spcAft>
                <a:spcPct val="0"/>
              </a:spcAft>
              <a:buFont typeface="Arial" charset="0"/>
              <a:buNone/>
              <a:defRPr sz="3400" kern="1200">
                <a:solidFill>
                  <a:schemeClr val="tx1"/>
                </a:solidFill>
                <a:latin typeface="+mn-lt"/>
                <a:ea typeface="+mn-ea"/>
                <a:cs typeface="+mn-cs"/>
              </a:defRPr>
            </a:lvl3pPr>
            <a:lvl4pPr marL="1949450" indent="0" algn="l" defTabSz="1298575" rtl="0" eaLnBrk="0" fontAlgn="base" hangingPunct="0">
              <a:spcBef>
                <a:spcPct val="20000"/>
              </a:spcBef>
              <a:spcAft>
                <a:spcPct val="0"/>
              </a:spcAft>
              <a:buFont typeface="Arial" charset="0"/>
              <a:buNone/>
              <a:defRPr sz="2800" kern="1200">
                <a:solidFill>
                  <a:schemeClr val="tx1"/>
                </a:solidFill>
                <a:latin typeface="+mn-lt"/>
                <a:ea typeface="+mn-ea"/>
                <a:cs typeface="+mn-cs"/>
              </a:defRPr>
            </a:lvl4pPr>
            <a:lvl5pPr marL="2600325" indent="0" algn="l" defTabSz="1298575" rtl="0" eaLnBrk="0" fontAlgn="base" hangingPunct="0">
              <a:spcBef>
                <a:spcPct val="20000"/>
              </a:spcBef>
              <a:spcAft>
                <a:spcPct val="0"/>
              </a:spcAft>
              <a:buFont typeface="Arial" charset="0"/>
              <a:buNone/>
              <a:defRPr sz="2800" kern="1200">
                <a:solidFill>
                  <a:schemeClr val="tx1"/>
                </a:solidFill>
                <a:latin typeface="+mn-lt"/>
                <a:ea typeface="+mn-ea"/>
                <a:cs typeface="+mn-cs"/>
              </a:defRPr>
            </a:lvl5pPr>
            <a:lvl6pPr marL="3574438"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4332"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4232"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4125"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r>
              <a:rPr lang="es-ES" sz="4400" dirty="0">
                <a:solidFill>
                  <a:schemeClr val="tx1"/>
                </a:solidFill>
                <a:latin typeface="Arial" charset="0"/>
                <a:ea typeface="ＭＳ Ｐゴシック" charset="-128"/>
                <a:cs typeface="ＭＳ Ｐゴシック" charset="-128"/>
              </a:rPr>
              <a:t>¿Cuál es el peligro?</a:t>
            </a:r>
            <a:endParaRPr lang="en-US" sz="4400" dirty="0">
              <a:solidFill>
                <a:schemeClr val="tx1"/>
              </a:solidFill>
              <a:latin typeface="Arial" charset="0"/>
              <a:ea typeface="ＭＳ Ｐゴシック" charset="-128"/>
              <a:cs typeface="ＭＳ Ｐゴシック" charset="-128"/>
            </a:endParaRPr>
          </a:p>
        </p:txBody>
      </p:sp>
      <p:graphicFrame>
        <p:nvGraphicFramePr>
          <p:cNvPr id="8" name="Diagram 7"/>
          <p:cNvGraphicFramePr/>
          <p:nvPr>
            <p:extLst>
              <p:ext uri="{D42A27DB-BD31-4B8C-83A1-F6EECF244321}">
                <p14:modId xmlns:p14="http://schemas.microsoft.com/office/powerpoint/2010/main" val="3301781140"/>
              </p:ext>
            </p:extLst>
          </p:nvPr>
        </p:nvGraphicFramePr>
        <p:xfrm>
          <a:off x="926002" y="2353370"/>
          <a:ext cx="11053228" cy="687946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5" name="TextBox 4"/>
          <p:cNvSpPr txBox="1"/>
          <p:nvPr/>
        </p:nvSpPr>
        <p:spPr>
          <a:xfrm>
            <a:off x="597744" y="1311077"/>
            <a:ext cx="6156684" cy="707886"/>
          </a:xfrm>
          <a:prstGeom prst="rect">
            <a:avLst/>
          </a:prstGeom>
          <a:noFill/>
        </p:spPr>
        <p:txBody>
          <a:bodyPr wrap="square" rtlCol="0">
            <a:spAutoFit/>
          </a:bodyPr>
          <a:lstStyle/>
          <a:p>
            <a:r>
              <a:rPr lang="en-US" sz="4000" dirty="0" err="1">
                <a:latin typeface="+mn-lt"/>
              </a:rPr>
              <a:t>Efectos</a:t>
            </a:r>
            <a:r>
              <a:rPr lang="en-US" sz="4000" dirty="0">
                <a:latin typeface="+mn-lt"/>
              </a:rPr>
              <a:t> de la </a:t>
            </a:r>
            <a:r>
              <a:rPr lang="en-US" sz="4000" dirty="0" err="1">
                <a:latin typeface="+mn-lt"/>
              </a:rPr>
              <a:t>fatiga</a:t>
            </a:r>
            <a:r>
              <a:rPr lang="en-US" sz="4000" dirty="0">
                <a:latin typeface="+mn-lt"/>
              </a:rPr>
              <a:t> </a:t>
            </a:r>
          </a:p>
        </p:txBody>
      </p:sp>
      <p:pic>
        <p:nvPicPr>
          <p:cNvPr id="6" name="slide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418480" y="3652664"/>
            <a:ext cx="609600" cy="609600"/>
          </a:xfrm>
          <a:prstGeom prst="rect">
            <a:avLst/>
          </a:prstGeom>
        </p:spPr>
      </p:pic>
      <p:pic>
        <p:nvPicPr>
          <p:cNvPr id="9" name="Light Notification3 DING">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495013" y="5596880"/>
            <a:ext cx="609600" cy="609600"/>
          </a:xfrm>
          <a:prstGeom prst="rect">
            <a:avLst/>
          </a:prstGeom>
        </p:spPr>
      </p:pic>
    </p:spTree>
    <p:extLst>
      <p:ext uri="{BB962C8B-B14F-4D97-AF65-F5344CB8AC3E}">
        <p14:creationId xmlns:p14="http://schemas.microsoft.com/office/powerpoint/2010/main" val="3022829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38" fill="hold"/>
                                        <p:tgtEl>
                                          <p:spTgt spid="6"/>
                                        </p:tgtEl>
                                      </p:cBhvr>
                                    </p:cmd>
                                  </p:childTnLst>
                                </p:cTn>
                              </p:par>
                            </p:childTnLst>
                          </p:cTn>
                        </p:par>
                        <p:par>
                          <p:cTn id="7" fill="hold">
                            <p:stCondLst>
                              <p:cond delay="13238"/>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6"/>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237704" y="844352"/>
            <a:ext cx="5821858" cy="466725"/>
          </a:xfrm>
        </p:spPr>
        <p:txBody>
          <a:bodyPr/>
          <a:lstStyle/>
          <a:p>
            <a:r>
              <a:rPr lang="en-US" dirty="0"/>
              <a:t>What’s at Stake</a:t>
            </a:r>
          </a:p>
        </p:txBody>
      </p:sp>
      <p:sp>
        <p:nvSpPr>
          <p:cNvPr id="3" name="Rectangle 2"/>
          <p:cNvSpPr/>
          <p:nvPr/>
        </p:nvSpPr>
        <p:spPr>
          <a:xfrm>
            <a:off x="0" y="15467"/>
            <a:ext cx="13004800" cy="9753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1"/>
          <p:cNvSpPr txBox="1">
            <a:spLocks/>
          </p:cNvSpPr>
          <p:nvPr/>
        </p:nvSpPr>
        <p:spPr bwMode="auto">
          <a:xfrm>
            <a:off x="381720" y="340296"/>
            <a:ext cx="8568655" cy="970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9978" tIns="64990" rIns="129978" bIns="64990" numCol="1" anchor="t" anchorCtr="0" compatLnSpc="1">
            <a:prstTxWarp prst="textNoShape">
              <a:avLst/>
            </a:prstTxWarp>
          </a:bodyPr>
          <a:lstStyle>
            <a:lvl1pPr marL="0" indent="0" algn="l" defTabSz="1298575" rtl="0" eaLnBrk="0" fontAlgn="base" hangingPunct="0">
              <a:spcBef>
                <a:spcPct val="20000"/>
              </a:spcBef>
              <a:spcAft>
                <a:spcPct val="0"/>
              </a:spcAft>
              <a:buFont typeface="Arial" charset="0"/>
              <a:buNone/>
              <a:defRPr sz="2600" b="1" kern="1200">
                <a:solidFill>
                  <a:schemeClr val="tx1">
                    <a:lumMod val="75000"/>
                    <a:lumOff val="25000"/>
                  </a:schemeClr>
                </a:solidFill>
                <a:latin typeface="Arial" pitchFamily="34" charset="0"/>
                <a:ea typeface="+mn-ea"/>
                <a:cs typeface="Arial" pitchFamily="34" charset="0"/>
              </a:defRPr>
            </a:lvl1pPr>
            <a:lvl2pPr marL="650875" indent="0" algn="l" defTabSz="1298575" rtl="0" eaLnBrk="0" fontAlgn="base" hangingPunct="0">
              <a:spcBef>
                <a:spcPct val="20000"/>
              </a:spcBef>
              <a:spcAft>
                <a:spcPct val="0"/>
              </a:spcAft>
              <a:buFont typeface="Arial" charset="0"/>
              <a:buNone/>
              <a:defRPr sz="4000" kern="1200">
                <a:solidFill>
                  <a:schemeClr val="tx1"/>
                </a:solidFill>
                <a:latin typeface="+mn-lt"/>
                <a:ea typeface="+mn-ea"/>
                <a:cs typeface="+mn-cs"/>
              </a:defRPr>
            </a:lvl2pPr>
            <a:lvl3pPr marL="1300163" indent="0" algn="l" defTabSz="1298575" rtl="0" eaLnBrk="0" fontAlgn="base" hangingPunct="0">
              <a:spcBef>
                <a:spcPct val="20000"/>
              </a:spcBef>
              <a:spcAft>
                <a:spcPct val="0"/>
              </a:spcAft>
              <a:buFont typeface="Arial" charset="0"/>
              <a:buNone/>
              <a:defRPr sz="3400" kern="1200">
                <a:solidFill>
                  <a:schemeClr val="tx1"/>
                </a:solidFill>
                <a:latin typeface="+mn-lt"/>
                <a:ea typeface="+mn-ea"/>
                <a:cs typeface="+mn-cs"/>
              </a:defRPr>
            </a:lvl3pPr>
            <a:lvl4pPr marL="1949450" indent="0" algn="l" defTabSz="1298575" rtl="0" eaLnBrk="0" fontAlgn="base" hangingPunct="0">
              <a:spcBef>
                <a:spcPct val="20000"/>
              </a:spcBef>
              <a:spcAft>
                <a:spcPct val="0"/>
              </a:spcAft>
              <a:buFont typeface="Arial" charset="0"/>
              <a:buNone/>
              <a:defRPr sz="2800" kern="1200">
                <a:solidFill>
                  <a:schemeClr val="tx1"/>
                </a:solidFill>
                <a:latin typeface="+mn-lt"/>
                <a:ea typeface="+mn-ea"/>
                <a:cs typeface="+mn-cs"/>
              </a:defRPr>
            </a:lvl4pPr>
            <a:lvl5pPr marL="2600325" indent="0" algn="l" defTabSz="1298575" rtl="0" eaLnBrk="0" fontAlgn="base" hangingPunct="0">
              <a:spcBef>
                <a:spcPct val="20000"/>
              </a:spcBef>
              <a:spcAft>
                <a:spcPct val="0"/>
              </a:spcAft>
              <a:buFont typeface="Arial" charset="0"/>
              <a:buNone/>
              <a:defRPr sz="2800" kern="1200">
                <a:solidFill>
                  <a:schemeClr val="tx1"/>
                </a:solidFill>
                <a:latin typeface="+mn-lt"/>
                <a:ea typeface="+mn-ea"/>
                <a:cs typeface="+mn-cs"/>
              </a:defRPr>
            </a:lvl5pPr>
            <a:lvl6pPr marL="3574438"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4332"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4232"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4125"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r>
              <a:rPr lang="es-ES" sz="4400" dirty="0">
                <a:solidFill>
                  <a:schemeClr val="tx1"/>
                </a:solidFill>
                <a:latin typeface="Arial" charset="0"/>
                <a:ea typeface="ＭＳ Ｐゴシック" charset="-128"/>
                <a:cs typeface="ＭＳ Ｐゴシック" charset="-128"/>
              </a:rPr>
              <a:t>¿Cuál es el peligro?</a:t>
            </a:r>
            <a:endParaRPr lang="en-US" sz="4400" dirty="0">
              <a:solidFill>
                <a:schemeClr val="tx1"/>
              </a:solidFill>
              <a:latin typeface="Arial" charset="0"/>
              <a:ea typeface="ＭＳ Ｐゴシック" charset="-128"/>
              <a:cs typeface="ＭＳ Ｐゴシック" charset="-128"/>
            </a:endParaRPr>
          </a:p>
        </p:txBody>
      </p:sp>
      <p:graphicFrame>
        <p:nvGraphicFramePr>
          <p:cNvPr id="8" name="Diagram 7"/>
          <p:cNvGraphicFramePr/>
          <p:nvPr>
            <p:extLst>
              <p:ext uri="{D42A27DB-BD31-4B8C-83A1-F6EECF244321}">
                <p14:modId xmlns:p14="http://schemas.microsoft.com/office/powerpoint/2010/main" val="2773232239"/>
              </p:ext>
            </p:extLst>
          </p:nvPr>
        </p:nvGraphicFramePr>
        <p:xfrm>
          <a:off x="532948" y="2533836"/>
          <a:ext cx="11802100" cy="687946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5" name="TextBox 4"/>
          <p:cNvSpPr txBox="1"/>
          <p:nvPr/>
        </p:nvSpPr>
        <p:spPr>
          <a:xfrm>
            <a:off x="597744" y="1311077"/>
            <a:ext cx="6156684" cy="707886"/>
          </a:xfrm>
          <a:prstGeom prst="rect">
            <a:avLst/>
          </a:prstGeom>
          <a:noFill/>
        </p:spPr>
        <p:txBody>
          <a:bodyPr wrap="square" rtlCol="0">
            <a:spAutoFit/>
          </a:bodyPr>
          <a:lstStyle/>
          <a:p>
            <a:r>
              <a:rPr lang="en-US" sz="4000" dirty="0" err="1"/>
              <a:t>Efectos</a:t>
            </a:r>
            <a:r>
              <a:rPr lang="en-US" sz="4000" dirty="0"/>
              <a:t> de la </a:t>
            </a:r>
            <a:r>
              <a:rPr lang="en-US" sz="4000" dirty="0" err="1"/>
              <a:t>fatiga</a:t>
            </a:r>
            <a:r>
              <a:rPr lang="en-US" sz="4000" dirty="0"/>
              <a:t> </a:t>
            </a:r>
          </a:p>
        </p:txBody>
      </p:sp>
      <p:pic>
        <p:nvPicPr>
          <p:cNvPr id="6" name="slide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138560" y="3724672"/>
            <a:ext cx="609600" cy="609600"/>
          </a:xfrm>
          <a:prstGeom prst="rect">
            <a:avLst/>
          </a:prstGeom>
        </p:spPr>
      </p:pic>
      <p:pic>
        <p:nvPicPr>
          <p:cNvPr id="9" name="Light Notification3 DING">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495013" y="5596880"/>
            <a:ext cx="609600" cy="609600"/>
          </a:xfrm>
          <a:prstGeom prst="rect">
            <a:avLst/>
          </a:prstGeom>
        </p:spPr>
      </p:pic>
    </p:spTree>
    <p:extLst>
      <p:ext uri="{BB962C8B-B14F-4D97-AF65-F5344CB8AC3E}">
        <p14:creationId xmlns:p14="http://schemas.microsoft.com/office/powerpoint/2010/main" val="2833364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756" fill="hold"/>
                                        <p:tgtEl>
                                          <p:spTgt spid="6"/>
                                        </p:tgtEl>
                                      </p:cBhvr>
                                    </p:cmd>
                                  </p:childTnLst>
                                </p:cTn>
                              </p:par>
                            </p:childTnLst>
                          </p:cTn>
                        </p:par>
                        <p:par>
                          <p:cTn id="7" fill="hold">
                            <p:stCondLst>
                              <p:cond delay="35756"/>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6"/>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237704" y="844352"/>
            <a:ext cx="5821858" cy="466725"/>
          </a:xfrm>
        </p:spPr>
        <p:txBody>
          <a:bodyPr/>
          <a:lstStyle/>
          <a:p>
            <a:r>
              <a:rPr lang="en-US" dirty="0"/>
              <a:t>What’s at Stake</a:t>
            </a:r>
          </a:p>
        </p:txBody>
      </p:sp>
      <p:sp>
        <p:nvSpPr>
          <p:cNvPr id="3" name="Rectangle 2"/>
          <p:cNvSpPr/>
          <p:nvPr/>
        </p:nvSpPr>
        <p:spPr>
          <a:xfrm>
            <a:off x="0" y="15467"/>
            <a:ext cx="13004800" cy="9753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1"/>
          <p:cNvSpPr txBox="1">
            <a:spLocks/>
          </p:cNvSpPr>
          <p:nvPr/>
        </p:nvSpPr>
        <p:spPr bwMode="auto">
          <a:xfrm>
            <a:off x="454025" y="631825"/>
            <a:ext cx="8568655" cy="114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9978" tIns="64990" rIns="129978" bIns="64990" numCol="1" anchor="t" anchorCtr="0" compatLnSpc="1">
            <a:prstTxWarp prst="textNoShape">
              <a:avLst/>
            </a:prstTxWarp>
          </a:bodyPr>
          <a:lstStyle>
            <a:lvl1pPr marL="0" indent="0" algn="l" defTabSz="1298575" rtl="0" eaLnBrk="0" fontAlgn="base" hangingPunct="0">
              <a:spcBef>
                <a:spcPct val="20000"/>
              </a:spcBef>
              <a:spcAft>
                <a:spcPct val="0"/>
              </a:spcAft>
              <a:buFont typeface="Arial" charset="0"/>
              <a:buNone/>
              <a:defRPr sz="2600" b="1" kern="1200">
                <a:solidFill>
                  <a:schemeClr val="tx1">
                    <a:lumMod val="75000"/>
                    <a:lumOff val="25000"/>
                  </a:schemeClr>
                </a:solidFill>
                <a:latin typeface="Arial" pitchFamily="34" charset="0"/>
                <a:ea typeface="+mn-ea"/>
                <a:cs typeface="Arial" pitchFamily="34" charset="0"/>
              </a:defRPr>
            </a:lvl1pPr>
            <a:lvl2pPr marL="650875" indent="0" algn="l" defTabSz="1298575" rtl="0" eaLnBrk="0" fontAlgn="base" hangingPunct="0">
              <a:spcBef>
                <a:spcPct val="20000"/>
              </a:spcBef>
              <a:spcAft>
                <a:spcPct val="0"/>
              </a:spcAft>
              <a:buFont typeface="Arial" charset="0"/>
              <a:buNone/>
              <a:defRPr sz="4000" kern="1200">
                <a:solidFill>
                  <a:schemeClr val="tx1"/>
                </a:solidFill>
                <a:latin typeface="+mn-lt"/>
                <a:ea typeface="+mn-ea"/>
                <a:cs typeface="+mn-cs"/>
              </a:defRPr>
            </a:lvl2pPr>
            <a:lvl3pPr marL="1300163" indent="0" algn="l" defTabSz="1298575" rtl="0" eaLnBrk="0" fontAlgn="base" hangingPunct="0">
              <a:spcBef>
                <a:spcPct val="20000"/>
              </a:spcBef>
              <a:spcAft>
                <a:spcPct val="0"/>
              </a:spcAft>
              <a:buFont typeface="Arial" charset="0"/>
              <a:buNone/>
              <a:defRPr sz="3400" kern="1200">
                <a:solidFill>
                  <a:schemeClr val="tx1"/>
                </a:solidFill>
                <a:latin typeface="+mn-lt"/>
                <a:ea typeface="+mn-ea"/>
                <a:cs typeface="+mn-cs"/>
              </a:defRPr>
            </a:lvl3pPr>
            <a:lvl4pPr marL="1949450" indent="0" algn="l" defTabSz="1298575" rtl="0" eaLnBrk="0" fontAlgn="base" hangingPunct="0">
              <a:spcBef>
                <a:spcPct val="20000"/>
              </a:spcBef>
              <a:spcAft>
                <a:spcPct val="0"/>
              </a:spcAft>
              <a:buFont typeface="Arial" charset="0"/>
              <a:buNone/>
              <a:defRPr sz="2800" kern="1200">
                <a:solidFill>
                  <a:schemeClr val="tx1"/>
                </a:solidFill>
                <a:latin typeface="+mn-lt"/>
                <a:ea typeface="+mn-ea"/>
                <a:cs typeface="+mn-cs"/>
              </a:defRPr>
            </a:lvl4pPr>
            <a:lvl5pPr marL="2600325" indent="0" algn="l" defTabSz="1298575" rtl="0" eaLnBrk="0" fontAlgn="base" hangingPunct="0">
              <a:spcBef>
                <a:spcPct val="20000"/>
              </a:spcBef>
              <a:spcAft>
                <a:spcPct val="0"/>
              </a:spcAft>
              <a:buFont typeface="Arial" charset="0"/>
              <a:buNone/>
              <a:defRPr sz="2800" kern="1200">
                <a:solidFill>
                  <a:schemeClr val="tx1"/>
                </a:solidFill>
                <a:latin typeface="+mn-lt"/>
                <a:ea typeface="+mn-ea"/>
                <a:cs typeface="+mn-cs"/>
              </a:defRPr>
            </a:lvl5pPr>
            <a:lvl6pPr marL="3574438"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4332"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4232"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4125"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r>
              <a:rPr lang="es-ES" sz="4400" dirty="0">
                <a:solidFill>
                  <a:schemeClr val="tx1"/>
                </a:solidFill>
                <a:latin typeface="Arial" charset="0"/>
                <a:ea typeface="ＭＳ Ｐゴシック" charset="-128"/>
                <a:cs typeface="ＭＳ Ｐゴシック" charset="-128"/>
              </a:rPr>
              <a:t>Cómo protegerse</a:t>
            </a:r>
            <a:endParaRPr lang="en-US" sz="4400" dirty="0">
              <a:solidFill>
                <a:schemeClr val="tx1"/>
              </a:solidFill>
              <a:latin typeface="Arial" charset="0"/>
              <a:ea typeface="ＭＳ Ｐゴシック" charset="-128"/>
              <a:cs typeface="ＭＳ Ｐゴシック" charset="-128"/>
            </a:endParaRPr>
          </a:p>
        </p:txBody>
      </p:sp>
      <p:sp>
        <p:nvSpPr>
          <p:cNvPr id="7" name="TextBox 6"/>
          <p:cNvSpPr txBox="1"/>
          <p:nvPr/>
        </p:nvSpPr>
        <p:spPr>
          <a:xfrm>
            <a:off x="454938" y="1688928"/>
            <a:ext cx="10367942" cy="707886"/>
          </a:xfrm>
          <a:prstGeom prst="rect">
            <a:avLst/>
          </a:prstGeom>
          <a:noFill/>
        </p:spPr>
        <p:txBody>
          <a:bodyPr wrap="square" rtlCol="0">
            <a:spAutoFit/>
          </a:bodyPr>
          <a:lstStyle/>
          <a:p>
            <a:r>
              <a:rPr lang="es-ES" sz="4000" dirty="0">
                <a:latin typeface="+mn-lt"/>
              </a:rPr>
              <a:t>Consejos para una buena noche de sueño</a:t>
            </a:r>
            <a:endParaRPr lang="en-US" sz="4000" dirty="0">
              <a:latin typeface="+mn-lt"/>
            </a:endParaRPr>
          </a:p>
        </p:txBody>
      </p:sp>
      <p:graphicFrame>
        <p:nvGraphicFramePr>
          <p:cNvPr id="8" name="Diagram 7"/>
          <p:cNvGraphicFramePr/>
          <p:nvPr>
            <p:extLst>
              <p:ext uri="{D42A27DB-BD31-4B8C-83A1-F6EECF244321}">
                <p14:modId xmlns:p14="http://schemas.microsoft.com/office/powerpoint/2010/main" val="4064069685"/>
              </p:ext>
            </p:extLst>
          </p:nvPr>
        </p:nvGraphicFramePr>
        <p:xfrm>
          <a:off x="957784" y="2720887"/>
          <a:ext cx="11089232" cy="651593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5" name="slide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994544" y="3004592"/>
            <a:ext cx="609600" cy="609600"/>
          </a:xfrm>
          <a:prstGeom prst="rect">
            <a:avLst/>
          </a:prstGeom>
        </p:spPr>
      </p:pic>
      <p:pic>
        <p:nvPicPr>
          <p:cNvPr id="9" name="Light Notification3 DING">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495013" y="5596880"/>
            <a:ext cx="609600" cy="609600"/>
          </a:xfrm>
          <a:prstGeom prst="rect">
            <a:avLst/>
          </a:prstGeom>
        </p:spPr>
      </p:pic>
    </p:spTree>
    <p:extLst>
      <p:ext uri="{BB962C8B-B14F-4D97-AF65-F5344CB8AC3E}">
        <p14:creationId xmlns:p14="http://schemas.microsoft.com/office/powerpoint/2010/main" val="6202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104" fill="hold"/>
                                        <p:tgtEl>
                                          <p:spTgt spid="5"/>
                                        </p:tgtEl>
                                      </p:cBhvr>
                                    </p:cmd>
                                  </p:childTnLst>
                                </p:cTn>
                              </p:par>
                            </p:childTnLst>
                          </p:cTn>
                        </p:par>
                        <p:par>
                          <p:cTn id="7" fill="hold">
                            <p:stCondLst>
                              <p:cond delay="45104"/>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237704" y="844352"/>
            <a:ext cx="5821858" cy="466725"/>
          </a:xfrm>
        </p:spPr>
        <p:txBody>
          <a:bodyPr/>
          <a:lstStyle/>
          <a:p>
            <a:r>
              <a:rPr lang="en-US" dirty="0"/>
              <a:t>What’s at Stake</a:t>
            </a:r>
          </a:p>
        </p:txBody>
      </p:sp>
      <p:sp>
        <p:nvSpPr>
          <p:cNvPr id="3" name="Rectangle 2"/>
          <p:cNvSpPr/>
          <p:nvPr/>
        </p:nvSpPr>
        <p:spPr>
          <a:xfrm>
            <a:off x="0" y="15467"/>
            <a:ext cx="13004800" cy="9753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1"/>
          <p:cNvSpPr txBox="1">
            <a:spLocks/>
          </p:cNvSpPr>
          <p:nvPr/>
        </p:nvSpPr>
        <p:spPr bwMode="auto">
          <a:xfrm>
            <a:off x="454025" y="631825"/>
            <a:ext cx="8568655" cy="114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9978" tIns="64990" rIns="129978" bIns="64990" numCol="1" anchor="t" anchorCtr="0" compatLnSpc="1">
            <a:prstTxWarp prst="textNoShape">
              <a:avLst/>
            </a:prstTxWarp>
          </a:bodyPr>
          <a:lstStyle>
            <a:lvl1pPr marL="0" indent="0" algn="l" defTabSz="1298575" rtl="0" eaLnBrk="0" fontAlgn="base" hangingPunct="0">
              <a:spcBef>
                <a:spcPct val="20000"/>
              </a:spcBef>
              <a:spcAft>
                <a:spcPct val="0"/>
              </a:spcAft>
              <a:buFont typeface="Arial" charset="0"/>
              <a:buNone/>
              <a:defRPr sz="2600" b="1" kern="1200">
                <a:solidFill>
                  <a:schemeClr val="tx1">
                    <a:lumMod val="75000"/>
                    <a:lumOff val="25000"/>
                  </a:schemeClr>
                </a:solidFill>
                <a:latin typeface="Arial" pitchFamily="34" charset="0"/>
                <a:ea typeface="+mn-ea"/>
                <a:cs typeface="Arial" pitchFamily="34" charset="0"/>
              </a:defRPr>
            </a:lvl1pPr>
            <a:lvl2pPr marL="650875" indent="0" algn="l" defTabSz="1298575" rtl="0" eaLnBrk="0" fontAlgn="base" hangingPunct="0">
              <a:spcBef>
                <a:spcPct val="20000"/>
              </a:spcBef>
              <a:spcAft>
                <a:spcPct val="0"/>
              </a:spcAft>
              <a:buFont typeface="Arial" charset="0"/>
              <a:buNone/>
              <a:defRPr sz="4000" kern="1200">
                <a:solidFill>
                  <a:schemeClr val="tx1"/>
                </a:solidFill>
                <a:latin typeface="+mn-lt"/>
                <a:ea typeface="+mn-ea"/>
                <a:cs typeface="+mn-cs"/>
              </a:defRPr>
            </a:lvl2pPr>
            <a:lvl3pPr marL="1300163" indent="0" algn="l" defTabSz="1298575" rtl="0" eaLnBrk="0" fontAlgn="base" hangingPunct="0">
              <a:spcBef>
                <a:spcPct val="20000"/>
              </a:spcBef>
              <a:spcAft>
                <a:spcPct val="0"/>
              </a:spcAft>
              <a:buFont typeface="Arial" charset="0"/>
              <a:buNone/>
              <a:defRPr sz="3400" kern="1200">
                <a:solidFill>
                  <a:schemeClr val="tx1"/>
                </a:solidFill>
                <a:latin typeface="+mn-lt"/>
                <a:ea typeface="+mn-ea"/>
                <a:cs typeface="+mn-cs"/>
              </a:defRPr>
            </a:lvl3pPr>
            <a:lvl4pPr marL="1949450" indent="0" algn="l" defTabSz="1298575" rtl="0" eaLnBrk="0" fontAlgn="base" hangingPunct="0">
              <a:spcBef>
                <a:spcPct val="20000"/>
              </a:spcBef>
              <a:spcAft>
                <a:spcPct val="0"/>
              </a:spcAft>
              <a:buFont typeface="Arial" charset="0"/>
              <a:buNone/>
              <a:defRPr sz="2800" kern="1200">
                <a:solidFill>
                  <a:schemeClr val="tx1"/>
                </a:solidFill>
                <a:latin typeface="+mn-lt"/>
                <a:ea typeface="+mn-ea"/>
                <a:cs typeface="+mn-cs"/>
              </a:defRPr>
            </a:lvl4pPr>
            <a:lvl5pPr marL="2600325" indent="0" algn="l" defTabSz="1298575" rtl="0" eaLnBrk="0" fontAlgn="base" hangingPunct="0">
              <a:spcBef>
                <a:spcPct val="20000"/>
              </a:spcBef>
              <a:spcAft>
                <a:spcPct val="0"/>
              </a:spcAft>
              <a:buFont typeface="Arial" charset="0"/>
              <a:buNone/>
              <a:defRPr sz="2800" kern="1200">
                <a:solidFill>
                  <a:schemeClr val="tx1"/>
                </a:solidFill>
                <a:latin typeface="+mn-lt"/>
                <a:ea typeface="+mn-ea"/>
                <a:cs typeface="+mn-cs"/>
              </a:defRPr>
            </a:lvl5pPr>
            <a:lvl6pPr marL="3574438"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4332"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4232"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4125"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r>
              <a:rPr lang="es-ES" sz="4400" dirty="0">
                <a:solidFill>
                  <a:schemeClr val="tx1"/>
                </a:solidFill>
                <a:latin typeface="Arial" charset="0"/>
                <a:ea typeface="ＭＳ Ｐゴシック" charset="-128"/>
                <a:cs typeface="ＭＳ Ｐゴシック" charset="-128"/>
              </a:rPr>
              <a:t>Cómo protegerse</a:t>
            </a:r>
            <a:endParaRPr lang="en-US" sz="4400" dirty="0">
              <a:solidFill>
                <a:schemeClr val="tx1"/>
              </a:solidFill>
              <a:latin typeface="Arial" charset="0"/>
              <a:ea typeface="ＭＳ Ｐゴシック" charset="-128"/>
              <a:cs typeface="ＭＳ Ｐゴシック" charset="-128"/>
            </a:endParaRPr>
          </a:p>
        </p:txBody>
      </p:sp>
      <p:sp>
        <p:nvSpPr>
          <p:cNvPr id="7" name="TextBox 6"/>
          <p:cNvSpPr txBox="1"/>
          <p:nvPr/>
        </p:nvSpPr>
        <p:spPr>
          <a:xfrm>
            <a:off x="454938" y="1688928"/>
            <a:ext cx="10151918" cy="707886"/>
          </a:xfrm>
          <a:prstGeom prst="rect">
            <a:avLst/>
          </a:prstGeom>
          <a:noFill/>
        </p:spPr>
        <p:txBody>
          <a:bodyPr wrap="square" rtlCol="0">
            <a:spAutoFit/>
          </a:bodyPr>
          <a:lstStyle/>
          <a:p>
            <a:r>
              <a:rPr lang="es-ES" sz="4000" dirty="0">
                <a:latin typeface="+mn-lt"/>
              </a:rPr>
              <a:t>Consejos para una buena noche de sueño</a:t>
            </a:r>
          </a:p>
        </p:txBody>
      </p:sp>
      <p:graphicFrame>
        <p:nvGraphicFramePr>
          <p:cNvPr id="8" name="Diagram 7"/>
          <p:cNvGraphicFramePr/>
          <p:nvPr>
            <p:extLst>
              <p:ext uri="{D42A27DB-BD31-4B8C-83A1-F6EECF244321}">
                <p14:modId xmlns:p14="http://schemas.microsoft.com/office/powerpoint/2010/main" val="1341434293"/>
              </p:ext>
            </p:extLst>
          </p:nvPr>
        </p:nvGraphicFramePr>
        <p:xfrm>
          <a:off x="957784" y="2652463"/>
          <a:ext cx="11089232" cy="651593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5" name="slide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138560" y="3796680"/>
            <a:ext cx="609600" cy="609600"/>
          </a:xfrm>
          <a:prstGeom prst="rect">
            <a:avLst/>
          </a:prstGeom>
        </p:spPr>
      </p:pic>
      <p:pic>
        <p:nvPicPr>
          <p:cNvPr id="9" name="Light Notification3 DING">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495013" y="5596880"/>
            <a:ext cx="609600" cy="609600"/>
          </a:xfrm>
          <a:prstGeom prst="rect">
            <a:avLst/>
          </a:prstGeom>
        </p:spPr>
      </p:pic>
    </p:spTree>
    <p:extLst>
      <p:ext uri="{BB962C8B-B14F-4D97-AF65-F5344CB8AC3E}">
        <p14:creationId xmlns:p14="http://schemas.microsoft.com/office/powerpoint/2010/main" val="2700561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795" fill="hold"/>
                                        <p:tgtEl>
                                          <p:spTgt spid="5"/>
                                        </p:tgtEl>
                                      </p:cBhvr>
                                    </p:cmd>
                                  </p:childTnLst>
                                </p:cTn>
                              </p:par>
                            </p:childTnLst>
                          </p:cTn>
                        </p:par>
                        <p:par>
                          <p:cTn id="7" fill="hold">
                            <p:stCondLst>
                              <p:cond delay="40795"/>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237704" y="844352"/>
            <a:ext cx="5821858" cy="466725"/>
          </a:xfrm>
        </p:spPr>
        <p:txBody>
          <a:bodyPr/>
          <a:lstStyle/>
          <a:p>
            <a:r>
              <a:rPr lang="en-US" dirty="0"/>
              <a:t>What’s at Stake</a:t>
            </a:r>
          </a:p>
        </p:txBody>
      </p:sp>
      <p:sp>
        <p:nvSpPr>
          <p:cNvPr id="3" name="Rectangle 2"/>
          <p:cNvSpPr/>
          <p:nvPr/>
        </p:nvSpPr>
        <p:spPr>
          <a:xfrm>
            <a:off x="0" y="15467"/>
            <a:ext cx="13004800" cy="9753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1"/>
          <p:cNvSpPr txBox="1">
            <a:spLocks/>
          </p:cNvSpPr>
          <p:nvPr/>
        </p:nvSpPr>
        <p:spPr bwMode="auto">
          <a:xfrm>
            <a:off x="454025" y="631825"/>
            <a:ext cx="8568655" cy="114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9978" tIns="64990" rIns="129978" bIns="64990" numCol="1" anchor="t" anchorCtr="0" compatLnSpc="1">
            <a:prstTxWarp prst="textNoShape">
              <a:avLst/>
            </a:prstTxWarp>
          </a:bodyPr>
          <a:lstStyle>
            <a:lvl1pPr marL="0" indent="0" algn="l" defTabSz="1298575" rtl="0" eaLnBrk="0" fontAlgn="base" hangingPunct="0">
              <a:spcBef>
                <a:spcPct val="20000"/>
              </a:spcBef>
              <a:spcAft>
                <a:spcPct val="0"/>
              </a:spcAft>
              <a:buFont typeface="Arial" charset="0"/>
              <a:buNone/>
              <a:defRPr sz="2600" b="1" kern="1200">
                <a:solidFill>
                  <a:schemeClr val="tx1">
                    <a:lumMod val="75000"/>
                    <a:lumOff val="25000"/>
                  </a:schemeClr>
                </a:solidFill>
                <a:latin typeface="Arial" pitchFamily="34" charset="0"/>
                <a:ea typeface="+mn-ea"/>
                <a:cs typeface="Arial" pitchFamily="34" charset="0"/>
              </a:defRPr>
            </a:lvl1pPr>
            <a:lvl2pPr marL="650875" indent="0" algn="l" defTabSz="1298575" rtl="0" eaLnBrk="0" fontAlgn="base" hangingPunct="0">
              <a:spcBef>
                <a:spcPct val="20000"/>
              </a:spcBef>
              <a:spcAft>
                <a:spcPct val="0"/>
              </a:spcAft>
              <a:buFont typeface="Arial" charset="0"/>
              <a:buNone/>
              <a:defRPr sz="4000" kern="1200">
                <a:solidFill>
                  <a:schemeClr val="tx1"/>
                </a:solidFill>
                <a:latin typeface="+mn-lt"/>
                <a:ea typeface="+mn-ea"/>
                <a:cs typeface="+mn-cs"/>
              </a:defRPr>
            </a:lvl2pPr>
            <a:lvl3pPr marL="1300163" indent="0" algn="l" defTabSz="1298575" rtl="0" eaLnBrk="0" fontAlgn="base" hangingPunct="0">
              <a:spcBef>
                <a:spcPct val="20000"/>
              </a:spcBef>
              <a:spcAft>
                <a:spcPct val="0"/>
              </a:spcAft>
              <a:buFont typeface="Arial" charset="0"/>
              <a:buNone/>
              <a:defRPr sz="3400" kern="1200">
                <a:solidFill>
                  <a:schemeClr val="tx1"/>
                </a:solidFill>
                <a:latin typeface="+mn-lt"/>
                <a:ea typeface="+mn-ea"/>
                <a:cs typeface="+mn-cs"/>
              </a:defRPr>
            </a:lvl3pPr>
            <a:lvl4pPr marL="1949450" indent="0" algn="l" defTabSz="1298575" rtl="0" eaLnBrk="0" fontAlgn="base" hangingPunct="0">
              <a:spcBef>
                <a:spcPct val="20000"/>
              </a:spcBef>
              <a:spcAft>
                <a:spcPct val="0"/>
              </a:spcAft>
              <a:buFont typeface="Arial" charset="0"/>
              <a:buNone/>
              <a:defRPr sz="2800" kern="1200">
                <a:solidFill>
                  <a:schemeClr val="tx1"/>
                </a:solidFill>
                <a:latin typeface="+mn-lt"/>
                <a:ea typeface="+mn-ea"/>
                <a:cs typeface="+mn-cs"/>
              </a:defRPr>
            </a:lvl4pPr>
            <a:lvl5pPr marL="2600325" indent="0" algn="l" defTabSz="1298575" rtl="0" eaLnBrk="0" fontAlgn="base" hangingPunct="0">
              <a:spcBef>
                <a:spcPct val="20000"/>
              </a:spcBef>
              <a:spcAft>
                <a:spcPct val="0"/>
              </a:spcAft>
              <a:buFont typeface="Arial" charset="0"/>
              <a:buNone/>
              <a:defRPr sz="2800" kern="1200">
                <a:solidFill>
                  <a:schemeClr val="tx1"/>
                </a:solidFill>
                <a:latin typeface="+mn-lt"/>
                <a:ea typeface="+mn-ea"/>
                <a:cs typeface="+mn-cs"/>
              </a:defRPr>
            </a:lvl5pPr>
            <a:lvl6pPr marL="3574438"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4332"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4232"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4125"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r>
              <a:rPr lang="es-ES" sz="4400" dirty="0">
                <a:solidFill>
                  <a:schemeClr val="tx1"/>
                </a:solidFill>
                <a:latin typeface="Arial" charset="0"/>
                <a:ea typeface="ＭＳ Ｐゴシック" charset="-128"/>
                <a:cs typeface="ＭＳ Ｐゴシック" charset="-128"/>
              </a:rPr>
              <a:t>Cómo protegerse</a:t>
            </a:r>
            <a:endParaRPr lang="en-US" sz="4400" dirty="0">
              <a:solidFill>
                <a:schemeClr val="tx1"/>
              </a:solidFill>
              <a:latin typeface="Arial" charset="0"/>
              <a:ea typeface="ＭＳ Ｐゴシック" charset="-128"/>
              <a:cs typeface="ＭＳ Ｐゴシック" charset="-128"/>
            </a:endParaRPr>
          </a:p>
        </p:txBody>
      </p:sp>
      <p:graphicFrame>
        <p:nvGraphicFramePr>
          <p:cNvPr id="5" name="Diagram 4"/>
          <p:cNvGraphicFramePr/>
          <p:nvPr>
            <p:extLst>
              <p:ext uri="{D42A27DB-BD31-4B8C-83A1-F6EECF244321}">
                <p14:modId xmlns:p14="http://schemas.microsoft.com/office/powerpoint/2010/main" val="3985543804"/>
              </p:ext>
            </p:extLst>
          </p:nvPr>
        </p:nvGraphicFramePr>
        <p:xfrm>
          <a:off x="237704" y="1732571"/>
          <a:ext cx="12431240" cy="761500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6" name="TextBox 5"/>
          <p:cNvSpPr txBox="1"/>
          <p:nvPr/>
        </p:nvSpPr>
        <p:spPr>
          <a:xfrm>
            <a:off x="4774208" y="5025405"/>
            <a:ext cx="3456384" cy="1569660"/>
          </a:xfrm>
          <a:prstGeom prst="rect">
            <a:avLst/>
          </a:prstGeom>
          <a:noFill/>
        </p:spPr>
        <p:txBody>
          <a:bodyPr wrap="square" rtlCol="0">
            <a:spAutoFit/>
          </a:bodyPr>
          <a:lstStyle/>
          <a:p>
            <a:pPr algn="ctr"/>
            <a:r>
              <a:rPr lang="es-ES" sz="3200" dirty="0"/>
              <a:t>Evita estos desencadenantes de la fatiga</a:t>
            </a:r>
            <a:endParaRPr lang="en-US" sz="3200" dirty="0"/>
          </a:p>
        </p:txBody>
      </p:sp>
      <p:pic>
        <p:nvPicPr>
          <p:cNvPr id="7" name="slide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066552" y="3796680"/>
            <a:ext cx="609600" cy="609600"/>
          </a:xfrm>
          <a:prstGeom prst="rect">
            <a:avLst/>
          </a:prstGeom>
        </p:spPr>
      </p:pic>
      <p:pic>
        <p:nvPicPr>
          <p:cNvPr id="8" name="Light Notification3 DING">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495013" y="5596880"/>
            <a:ext cx="609600" cy="609600"/>
          </a:xfrm>
          <a:prstGeom prst="rect">
            <a:avLst/>
          </a:prstGeom>
        </p:spPr>
      </p:pic>
    </p:spTree>
    <p:extLst>
      <p:ext uri="{BB962C8B-B14F-4D97-AF65-F5344CB8AC3E}">
        <p14:creationId xmlns:p14="http://schemas.microsoft.com/office/powerpoint/2010/main" val="2514768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968" fill="hold"/>
                                        <p:tgtEl>
                                          <p:spTgt spid="7"/>
                                        </p:tgtEl>
                                      </p:cBhvr>
                                    </p:cmd>
                                  </p:childTnLst>
                                </p:cTn>
                              </p:par>
                            </p:childTnLst>
                          </p:cTn>
                        </p:par>
                        <p:par>
                          <p:cTn id="7" fill="hold">
                            <p:stCondLst>
                              <p:cond delay="18968"/>
                            </p:stCondLst>
                            <p:childTnLst>
                              <p:par>
                                <p:cTn id="8" presetID="1" presetClass="mediacall" presetSubtype="0" fill="hold" nodeType="afterEffect">
                                  <p:stCondLst>
                                    <p:cond delay="0"/>
                                  </p:stCondLst>
                                  <p:childTnLst>
                                    <p:cmd type="call" cmd="playFrom(0.0)">
                                      <p:cBhvr>
                                        <p:cTn id="9" dur="44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7"/>
                </p:tgtEl>
              </p:cMediaNode>
            </p:audio>
            <p:audio>
              <p:cMediaNode vol="80000" showWhenStopped="0">
                <p:cTn id="11"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Office Theme">
  <a:themeElements>
    <a:clrScheme name="Pushpin">
      <a:dk1>
        <a:sysClr val="windowText" lastClr="000000"/>
      </a:dk1>
      <a:lt1>
        <a:sysClr val="window" lastClr="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26631</TotalTime>
  <Words>1103</Words>
  <Application>Microsoft Office PowerPoint</Application>
  <PresentationFormat>Personalizado</PresentationFormat>
  <Paragraphs>139</Paragraphs>
  <Slides>12</Slides>
  <Notes>12</Notes>
  <HiddenSlides>0</HiddenSlides>
  <MMClips>20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12</vt:i4>
      </vt:variant>
    </vt:vector>
  </HeadingPairs>
  <TitlesOfParts>
    <vt:vector size="16" baseType="lpstr">
      <vt:lpstr>ＭＳ Ｐゴシック</vt:lpstr>
      <vt:lpstr>Arial</vt:lpstr>
      <vt:lpstr>Calibri</vt:lpstr>
      <vt:lpstr>Office Theme</vt:lpstr>
      <vt:lpstr>Haga clic para empezar...</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Fin de la presentación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JGH</dc:creator>
  <cp:lastModifiedBy>Edwin Landivar</cp:lastModifiedBy>
  <cp:revision>1050</cp:revision>
  <dcterms:created xsi:type="dcterms:W3CDTF">2012-07-09T09:48:13Z</dcterms:created>
  <dcterms:modified xsi:type="dcterms:W3CDTF">2020-05-27T20:45:43Z</dcterms:modified>
</cp:coreProperties>
</file>