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9" r:id="rId9"/>
    <p:sldId id="616" r:id="rId10"/>
    <p:sldId id="618"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p:scale>
          <a:sx n="41" d="100"/>
          <a:sy n="41" d="100"/>
        </p:scale>
        <p:origin x="1386" y="35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92E637E6-0CB5-45F9-83CA-FBD76D5C601E}"/>
    <pc:docChg chg="undo custSel addSld delSld modSld">
      <pc:chgData name="Edwin Landivar" userId="ae2ac59f40d9f62d" providerId="LiveId" clId="{92E637E6-0CB5-45F9-83CA-FBD76D5C601E}" dt="2019-12-23T23:36:50.451" v="126"/>
      <pc:docMkLst>
        <pc:docMk/>
      </pc:docMkLst>
      <pc:sldChg chg="modSp">
        <pc:chgData name="Edwin Landivar" userId="ae2ac59f40d9f62d" providerId="LiveId" clId="{92E637E6-0CB5-45F9-83CA-FBD76D5C601E}" dt="2019-12-23T23:28:40.742" v="0"/>
        <pc:sldMkLst>
          <pc:docMk/>
          <pc:sldMk cId="3378895467" sldId="606"/>
        </pc:sldMkLst>
        <pc:spChg chg="mod">
          <ac:chgData name="Edwin Landivar" userId="ae2ac59f40d9f62d" providerId="LiveId" clId="{92E637E6-0CB5-45F9-83CA-FBD76D5C601E}" dt="2019-12-23T23:28:40.742" v="0"/>
          <ac:spMkLst>
            <pc:docMk/>
            <pc:sldMk cId="3378895467" sldId="606"/>
            <ac:spMk id="5" creationId="{00000000-0000-0000-0000-000000000000}"/>
          </ac:spMkLst>
        </pc:spChg>
      </pc:sldChg>
      <pc:sldChg chg="modSp">
        <pc:chgData name="Edwin Landivar" userId="ae2ac59f40d9f62d" providerId="LiveId" clId="{92E637E6-0CB5-45F9-83CA-FBD76D5C601E}" dt="2019-12-23T23:30:55.404" v="23" actId="1076"/>
        <pc:sldMkLst>
          <pc:docMk/>
          <pc:sldMk cId="837056114" sldId="613"/>
        </pc:sldMkLst>
        <pc:spChg chg="mod">
          <ac:chgData name="Edwin Landivar" userId="ae2ac59f40d9f62d" providerId="LiveId" clId="{92E637E6-0CB5-45F9-83CA-FBD76D5C601E}" dt="2019-12-23T23:29:40.018" v="10" actId="1076"/>
          <ac:spMkLst>
            <pc:docMk/>
            <pc:sldMk cId="837056114" sldId="613"/>
            <ac:spMk id="5" creationId="{00000000-0000-0000-0000-000000000000}"/>
          </ac:spMkLst>
        </pc:spChg>
        <pc:spChg chg="mod">
          <ac:chgData name="Edwin Landivar" userId="ae2ac59f40d9f62d" providerId="LiveId" clId="{92E637E6-0CB5-45F9-83CA-FBD76D5C601E}" dt="2019-12-23T23:29:44.752" v="11" actId="1076"/>
          <ac:spMkLst>
            <pc:docMk/>
            <pc:sldMk cId="837056114" sldId="613"/>
            <ac:spMk id="7" creationId="{00000000-0000-0000-0000-000000000000}"/>
          </ac:spMkLst>
        </pc:spChg>
        <pc:spChg chg="mod">
          <ac:chgData name="Edwin Landivar" userId="ae2ac59f40d9f62d" providerId="LiveId" clId="{92E637E6-0CB5-45F9-83CA-FBD76D5C601E}" dt="2019-12-23T23:30:55.404" v="23" actId="1076"/>
          <ac:spMkLst>
            <pc:docMk/>
            <pc:sldMk cId="837056114" sldId="613"/>
            <ac:spMk id="14" creationId="{00000000-0000-0000-0000-000000000000}"/>
          </ac:spMkLst>
        </pc:spChg>
        <pc:grpChg chg="mod">
          <ac:chgData name="Edwin Landivar" userId="ae2ac59f40d9f62d" providerId="LiveId" clId="{92E637E6-0CB5-45F9-83CA-FBD76D5C601E}" dt="2019-12-23T23:30:53.404" v="22"/>
          <ac:grpSpMkLst>
            <pc:docMk/>
            <pc:sldMk cId="837056114" sldId="613"/>
            <ac:grpSpMk id="21" creationId="{00000000-0000-0000-0000-000000000000}"/>
          </ac:grpSpMkLst>
        </pc:grpChg>
      </pc:sldChg>
      <pc:sldChg chg="delSp modSp add del">
        <pc:chgData name="Edwin Landivar" userId="ae2ac59f40d9f62d" providerId="LiveId" clId="{92E637E6-0CB5-45F9-83CA-FBD76D5C601E}" dt="2019-12-23T23:31:08.014" v="24" actId="1076"/>
        <pc:sldMkLst>
          <pc:docMk/>
          <pc:sldMk cId="1479977622" sldId="614"/>
        </pc:sldMkLst>
        <pc:spChg chg="del">
          <ac:chgData name="Edwin Landivar" userId="ae2ac59f40d9f62d" providerId="LiveId" clId="{92E637E6-0CB5-45F9-83CA-FBD76D5C601E}" dt="2019-12-23T23:29:52.134" v="12" actId="478"/>
          <ac:spMkLst>
            <pc:docMk/>
            <pc:sldMk cId="1479977622" sldId="614"/>
            <ac:spMk id="3" creationId="{F9E1362C-92B8-4D37-9684-E1AD7C2418A5}"/>
          </ac:spMkLst>
        </pc:spChg>
        <pc:spChg chg="mod">
          <ac:chgData name="Edwin Landivar" userId="ae2ac59f40d9f62d" providerId="LiveId" clId="{92E637E6-0CB5-45F9-83CA-FBD76D5C601E}" dt="2019-12-23T23:31:08.014" v="24" actId="1076"/>
          <ac:spMkLst>
            <pc:docMk/>
            <pc:sldMk cId="1479977622" sldId="614"/>
            <ac:spMk id="11" creationId="{00000000-0000-0000-0000-000000000000}"/>
          </ac:spMkLst>
        </pc:spChg>
      </pc:sldChg>
      <pc:sldChg chg="addSp delSp modSp">
        <pc:chgData name="Edwin Landivar" userId="ae2ac59f40d9f62d" providerId="LiveId" clId="{92E637E6-0CB5-45F9-83CA-FBD76D5C601E}" dt="2019-12-23T23:34:15.407" v="93" actId="1076"/>
        <pc:sldMkLst>
          <pc:docMk/>
          <pc:sldMk cId="668194125" sldId="616"/>
        </pc:sldMkLst>
        <pc:spChg chg="add del mod">
          <ac:chgData name="Edwin Landivar" userId="ae2ac59f40d9f62d" providerId="LiveId" clId="{92E637E6-0CB5-45F9-83CA-FBD76D5C601E}" dt="2019-12-23T23:34:15.407" v="93" actId="1076"/>
          <ac:spMkLst>
            <pc:docMk/>
            <pc:sldMk cId="668194125" sldId="616"/>
            <ac:spMk id="7" creationId="{1867828F-492D-4BF1-8A4E-822DF2FD5B9B}"/>
          </ac:spMkLst>
        </pc:spChg>
      </pc:sldChg>
      <pc:sldChg chg="modSp">
        <pc:chgData name="Edwin Landivar" userId="ae2ac59f40d9f62d" providerId="LiveId" clId="{92E637E6-0CB5-45F9-83CA-FBD76D5C601E}" dt="2019-12-23T23:36:08.599" v="118" actId="255"/>
        <pc:sldMkLst>
          <pc:docMk/>
          <pc:sldMk cId="1542355900" sldId="618"/>
        </pc:sldMkLst>
        <pc:spChg chg="mod">
          <ac:chgData name="Edwin Landivar" userId="ae2ac59f40d9f62d" providerId="LiveId" clId="{92E637E6-0CB5-45F9-83CA-FBD76D5C601E}" dt="2019-12-23T23:35:48.817" v="116" actId="14100"/>
          <ac:spMkLst>
            <pc:docMk/>
            <pc:sldMk cId="1542355900" sldId="618"/>
            <ac:spMk id="3" creationId="{C951AC5C-1158-4C25-B684-5944262070F2}"/>
          </ac:spMkLst>
        </pc:spChg>
        <pc:spChg chg="mod">
          <ac:chgData name="Edwin Landivar" userId="ae2ac59f40d9f62d" providerId="LiveId" clId="{92E637E6-0CB5-45F9-83CA-FBD76D5C601E}" dt="2019-12-23T23:36:08.599" v="118" actId="255"/>
          <ac:spMkLst>
            <pc:docMk/>
            <pc:sldMk cId="1542355900" sldId="618"/>
            <ac:spMk id="7" creationId="{B0369C6B-D18C-4CCF-81D5-91F16F2021B5}"/>
          </ac:spMkLst>
        </pc:spChg>
        <pc:spChg chg="mod">
          <ac:chgData name="Edwin Landivar" userId="ae2ac59f40d9f62d" providerId="LiveId" clId="{92E637E6-0CB5-45F9-83CA-FBD76D5C601E}" dt="2019-12-23T23:35:44.598" v="115" actId="14100"/>
          <ac:spMkLst>
            <pc:docMk/>
            <pc:sldMk cId="1542355900" sldId="618"/>
            <ac:spMk id="8" creationId="{00000000-0000-0000-0000-000000000000}"/>
          </ac:spMkLst>
        </pc:spChg>
      </pc:sldChg>
      <pc:sldChg chg="modSp">
        <pc:chgData name="Edwin Landivar" userId="ae2ac59f40d9f62d" providerId="LiveId" clId="{92E637E6-0CB5-45F9-83CA-FBD76D5C601E}" dt="2019-12-23T23:32:54.691" v="60" actId="255"/>
        <pc:sldMkLst>
          <pc:docMk/>
          <pc:sldMk cId="2599265895" sldId="619"/>
        </pc:sldMkLst>
        <pc:spChg chg="mod">
          <ac:chgData name="Edwin Landivar" userId="ae2ac59f40d9f62d" providerId="LiveId" clId="{92E637E6-0CB5-45F9-83CA-FBD76D5C601E}" dt="2019-12-23T23:32:31.285" v="56" actId="1076"/>
          <ac:spMkLst>
            <pc:docMk/>
            <pc:sldMk cId="2599265895" sldId="619"/>
            <ac:spMk id="4" creationId="{00000000-0000-0000-0000-000000000000}"/>
          </ac:spMkLst>
        </pc:spChg>
        <pc:spChg chg="mod">
          <ac:chgData name="Edwin Landivar" userId="ae2ac59f40d9f62d" providerId="LiveId" clId="{92E637E6-0CB5-45F9-83CA-FBD76D5C601E}" dt="2019-12-23T23:32:54.691" v="60" actId="255"/>
          <ac:spMkLst>
            <pc:docMk/>
            <pc:sldMk cId="2599265895" sldId="619"/>
            <ac:spMk id="27" creationId="{00000000-0000-0000-0000-000000000000}"/>
          </ac:spMkLst>
        </pc:spChg>
        <pc:grpChg chg="mod">
          <ac:chgData name="Edwin Landivar" userId="ae2ac59f40d9f62d" providerId="LiveId" clId="{92E637E6-0CB5-45F9-83CA-FBD76D5C601E}" dt="2019-12-23T23:31:47.066" v="28"/>
          <ac:grpSpMkLst>
            <pc:docMk/>
            <pc:sldMk cId="2599265895" sldId="619"/>
            <ac:grpSpMk id="3" creationId="{00000000-0000-0000-0000-000000000000}"/>
          </ac:grpSpMkLst>
        </pc:grpChg>
      </pc:sldChg>
      <pc:sldChg chg="addSp delSp modSp">
        <pc:chgData name="Edwin Landivar" userId="ae2ac59f40d9f62d" providerId="LiveId" clId="{92E637E6-0CB5-45F9-83CA-FBD76D5C601E}" dt="2019-12-23T23:36:50.451" v="126"/>
        <pc:sldMkLst>
          <pc:docMk/>
          <pc:sldMk cId="3481045880" sldId="622"/>
        </pc:sldMkLst>
        <pc:spChg chg="add mod ord">
          <ac:chgData name="Edwin Landivar" userId="ae2ac59f40d9f62d" providerId="LiveId" clId="{92E637E6-0CB5-45F9-83CA-FBD76D5C601E}" dt="2019-12-23T23:36:36.177" v="123" actId="167"/>
          <ac:spMkLst>
            <pc:docMk/>
            <pc:sldMk cId="3481045880" sldId="622"/>
            <ac:spMk id="3" creationId="{AE59EDCC-4D48-4B97-934F-42A98FD0CDD2}"/>
          </ac:spMkLst>
        </pc:spChg>
        <pc:spChg chg="mod">
          <ac:chgData name="Edwin Landivar" userId="ae2ac59f40d9f62d" providerId="LiveId" clId="{92E637E6-0CB5-45F9-83CA-FBD76D5C601E}" dt="2019-12-23T23:36:26.380" v="120" actId="1076"/>
          <ac:spMkLst>
            <pc:docMk/>
            <pc:sldMk cId="3481045880" sldId="622"/>
            <ac:spMk id="5" creationId="{00000000-0000-0000-0000-000000000000}"/>
          </ac:spMkLst>
        </pc:spChg>
        <pc:spChg chg="mod">
          <ac:chgData name="Edwin Landivar" userId="ae2ac59f40d9f62d" providerId="LiveId" clId="{92E637E6-0CB5-45F9-83CA-FBD76D5C601E}" dt="2019-12-23T23:36:25.208" v="119" actId="1076"/>
          <ac:spMkLst>
            <pc:docMk/>
            <pc:sldMk cId="3481045880" sldId="622"/>
            <ac:spMk id="7" creationId="{00000000-0000-0000-0000-000000000000}"/>
          </ac:spMkLst>
        </pc:spChg>
        <pc:spChg chg="mod">
          <ac:chgData name="Edwin Landivar" userId="ae2ac59f40d9f62d" providerId="LiveId" clId="{92E637E6-0CB5-45F9-83CA-FBD76D5C601E}" dt="2019-12-23T23:36:50.451" v="126"/>
          <ac:spMkLst>
            <pc:docMk/>
            <pc:sldMk cId="3481045880" sldId="622"/>
            <ac:spMk id="14" creationId="{00000000-0000-0000-0000-000000000000}"/>
          </ac:spMkLst>
        </pc:spChg>
        <pc:grpChg chg="mod">
          <ac:chgData name="Edwin Landivar" userId="ae2ac59f40d9f62d" providerId="LiveId" clId="{92E637E6-0CB5-45F9-83CA-FBD76D5C601E}" dt="2019-12-23T23:36:50.451" v="126"/>
          <ac:grpSpMkLst>
            <pc:docMk/>
            <pc:sldMk cId="3481045880" sldId="622"/>
            <ac:grpSpMk id="21" creationId="{00000000-0000-0000-0000-000000000000}"/>
          </ac:grpSpMkLst>
        </pc:grpChg>
        <pc:picChg chg="del">
          <ac:chgData name="Edwin Landivar" userId="ae2ac59f40d9f62d" providerId="LiveId" clId="{92E637E6-0CB5-45F9-83CA-FBD76D5C601E}" dt="2019-12-23T23:36:28.992" v="121" actId="478"/>
          <ac:picMkLst>
            <pc:docMk/>
            <pc:sldMk cId="3481045880" sldId="622"/>
            <ac:picMk id="17" creationId="{296CE8A5-2F56-483A-838B-6C7DD97D484C}"/>
          </ac:picMkLst>
        </pc:picChg>
      </pc:sldChg>
      <pc:sldChg chg="del">
        <pc:chgData name="Edwin Landivar" userId="ae2ac59f40d9f62d" providerId="LiveId" clId="{92E637E6-0CB5-45F9-83CA-FBD76D5C601E}" dt="2019-12-23T23:30:08.967" v="15" actId="47"/>
        <pc:sldMkLst>
          <pc:docMk/>
          <pc:sldMk cId="3966637275" sldId="623"/>
        </pc:sldMkLst>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25.05.2020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FOOD SAFETY: BEST BEFORE LUNCHTIME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Food Safety: What You Should Know? - Public Health N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43300"/>
            <a:ext cx="740715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lthy Work-From-Home Lunches: The Top 5 Building Blocks | Foo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4" y="-1"/>
            <a:ext cx="18344148" cy="1035600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864" y="0"/>
            <a:ext cx="8963526" cy="10287000"/>
            <a:chOff x="5237" y="0"/>
            <a:chExt cx="6400800" cy="10287000"/>
          </a:xfrm>
        </p:grpSpPr>
        <p:sp>
          <p:nvSpPr>
            <p:cNvPr id="5" name="Rectangle 4"/>
            <p:cNvSpPr/>
            <p:nvPr/>
          </p:nvSpPr>
          <p:spPr>
            <a:xfrm>
              <a:off x="5237"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501910" y="943454"/>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501910" y="3820061"/>
              <a:ext cx="5176679" cy="1323439"/>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Where did you store your lunch until lunch time?</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1" name="Rectangle 10"/>
          <p:cNvSpPr/>
          <p:nvPr/>
        </p:nvSpPr>
        <p:spPr>
          <a:xfrm>
            <a:off x="9693361" y="3589228"/>
            <a:ext cx="8045278" cy="3108543"/>
          </a:xfrm>
          <a:prstGeom prst="rect">
            <a:avLst/>
          </a:prstGeom>
        </p:spPr>
        <p:txBody>
          <a:bodyPr wrap="square">
            <a:spAutoFit/>
          </a:bodyPr>
          <a:lstStyle/>
          <a:p>
            <a:pPr marL="571500" indent="-571500">
              <a:buFont typeface="Arial" panose="020B0604020202020204" pitchFamily="34" charset="0"/>
              <a:buChar char="•"/>
            </a:pPr>
            <a:r>
              <a:rPr lang="en-US" sz="2800" dirty="0">
                <a:solidFill>
                  <a:schemeClr val="bg2"/>
                </a:solidFill>
                <a:latin typeface="Brandon Text Regular" panose="020B0503020203060203" pitchFamily="34" charset="0"/>
              </a:rPr>
              <a:t>Reasons for following food safety guidelines include hepatitis A, campylobacter, salmonellosis, botulism, Norwalk, E. coli, Yersiniosis and Listeria. </a:t>
            </a:r>
          </a:p>
          <a:p>
            <a:pPr marL="571500" indent="-571500">
              <a:buFont typeface="Arial" panose="020B0604020202020204" pitchFamily="34" charset="0"/>
              <a:buChar char="•"/>
            </a:pPr>
            <a:r>
              <a:rPr lang="en-US" sz="2800" dirty="0">
                <a:solidFill>
                  <a:schemeClr val="bg2"/>
                </a:solidFill>
                <a:latin typeface="Brandon Text Regular" panose="020B0503020203060203" pitchFamily="34" charset="0"/>
              </a:rPr>
              <a:t>Safe food handling prevents discomfort, pain, nausea, vomiting, diarrhea, cramps, dehydration, weight loss, fever and death</a:t>
            </a:r>
          </a:p>
          <a:p>
            <a:endParaRPr lang="en-US" sz="2800" dirty="0">
              <a:solidFill>
                <a:schemeClr val="bg2"/>
              </a:solidFill>
              <a:latin typeface="Brandon Text Regular" panose="020B0503020203060203" pitchFamily="34" charset="0"/>
            </a:endParaRPr>
          </a:p>
        </p:txBody>
      </p:sp>
      <p:pic>
        <p:nvPicPr>
          <p:cNvPr id="3074" name="Picture 2" descr="This Is What Your Indigestion Is Trying to Tell You | Best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 y="24003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38919"/>
            <a:ext cx="9144000" cy="5909310"/>
            <a:chOff x="10535474" y="2046306"/>
            <a:chExt cx="9144000" cy="5909310"/>
          </a:xfrm>
        </p:grpSpPr>
        <p:sp>
          <p:nvSpPr>
            <p:cNvPr id="4" name="Rectangle 3"/>
            <p:cNvSpPr/>
            <p:nvPr/>
          </p:nvSpPr>
          <p:spPr>
            <a:xfrm>
              <a:off x="10535474" y="2046306"/>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0840274" y="2046306"/>
              <a:ext cx="8686800" cy="5909310"/>
            </a:xfrm>
            <a:prstGeom prst="rect">
              <a:avLst/>
            </a:prstGeom>
            <a:noFill/>
          </p:spPr>
          <p:txBody>
            <a:bodyPr wrap="square" rtlCol="0">
              <a:spAutoFit/>
            </a:bodyPr>
            <a:lstStyle/>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You have to keep hot foods hot and cold foods cold to prevent food related illnesses.</a:t>
              </a:r>
            </a:p>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Wash your hands and clean food preparation surfaces, containers and utensils to stop the spread of foodborne diseases.</a:t>
              </a:r>
            </a:p>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Temperature danger zones are between 40 degrees Fahrenheit (4 degrees Celsius) and 140 degrees Fahrenheit (60 degrees Celsius). </a:t>
              </a:r>
            </a:p>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Do not eat food that has been left at room temperature for more than two hours period on warmer summer temperatures, the limit is one hour.</a:t>
              </a:r>
            </a:p>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keep lunch foods cold in an insulated kit containing a gel freezer pack. </a:t>
              </a:r>
            </a:p>
            <a:p>
              <a:pPr marL="457200" indent="-457200">
                <a:buFont typeface="Arial" panose="020B0604020202020204" pitchFamily="34" charset="0"/>
                <a:buChar char="•"/>
              </a:pPr>
              <a:r>
                <a:rPr lang="en-US" sz="2500" dirty="0">
                  <a:solidFill>
                    <a:schemeClr val="bg2"/>
                  </a:solidFill>
                  <a:latin typeface="Brandon Text Regular" panose="020B0503020203060203" pitchFamily="34" charset="0"/>
                </a:rPr>
                <a:t>Pack a frozen gel pack to keep the temperature down. </a:t>
              </a:r>
            </a:p>
            <a:p>
              <a:endParaRPr lang="en-US" sz="2800" dirty="0">
                <a:solidFill>
                  <a:schemeClr val="bg2"/>
                </a:solidFill>
                <a:latin typeface="Brandon Text Regular" panose="020B0503020203060203" pitchFamily="34" charset="0"/>
              </a:endParaRPr>
            </a:p>
          </p:txBody>
        </p:sp>
      </p:grpSp>
      <p:pic>
        <p:nvPicPr>
          <p:cNvPr id="4098" name="Picture 2" descr="The Best Way to Wash Your Hands to Prevent Getting S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2565295"/>
            <a:ext cx="9144001" cy="546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373411" y="2628900"/>
            <a:ext cx="8610600" cy="5493812"/>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Hot food can be kept hot in a preheated thermal container. If you have access to a breakroom equipped with appliances, keep your food safely cold in the refrigerator.</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Heat foods thoroughly in the microwave.</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Do your part to keep your company’s lunchroom sanitary.</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Label and date food, you leave in the refrigerator.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Get rid of outdated leftovers.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Put trash in a covered container. Help keep tables, counters and other surfaces clean and dry.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Don’t handle your lunch or utensils until you have washed your hands.</a:t>
            </a:r>
          </a:p>
          <a:p>
            <a:endParaRPr lang="en-US" dirty="0">
              <a:solidFill>
                <a:schemeClr val="bg2"/>
              </a:solidFill>
              <a:latin typeface="Brandon Text Regular" panose="020B0503020203060203" pitchFamily="34" charset="0"/>
            </a:endParaRPr>
          </a:p>
        </p:txBody>
      </p:sp>
      <p:pic>
        <p:nvPicPr>
          <p:cNvPr id="11" name="Picture 4" descr="Marmita USB - Lemonblue Marketing Digital"/>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634" b="56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616434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90500" y="2247900"/>
            <a:ext cx="8953500" cy="6486391"/>
          </a:xfrm>
          <a:prstGeom prst="rect">
            <a:avLst/>
          </a:prstGeom>
          <a:noFill/>
        </p:spPr>
        <p:txBody>
          <a:bodyPr wrap="square" rtlCol="0">
            <a:spAutoFit/>
          </a:bodyPr>
          <a:lstStyle/>
          <a:p>
            <a:pPr>
              <a:lnSpc>
                <a:spcPct val="150000"/>
              </a:lnSpc>
            </a:pPr>
            <a:r>
              <a:rPr lang="en-US" sz="2900" dirty="0">
                <a:solidFill>
                  <a:schemeClr val="bg1"/>
                </a:solidFill>
                <a:latin typeface="Brandon Text Regular" panose="020B0503020203060203" pitchFamily="34" charset="0"/>
              </a:rPr>
              <a:t>Safety reminders:</a:t>
            </a:r>
          </a:p>
          <a:p>
            <a:pPr marL="457200" indent="-457200">
              <a:lnSpc>
                <a:spcPct val="150000"/>
              </a:lnSpc>
              <a:buFont typeface="Arial" panose="020B0604020202020204" pitchFamily="34" charset="0"/>
              <a:buChar char="•"/>
            </a:pPr>
            <a:r>
              <a:rPr lang="en-US" sz="2900" dirty="0">
                <a:solidFill>
                  <a:schemeClr val="bg1"/>
                </a:solidFill>
                <a:latin typeface="Brandon Text Regular" panose="020B0503020203060203" pitchFamily="34" charset="0"/>
              </a:rPr>
              <a:t>Shop for meats, poultry, fish and seafood last, and put them away in the refrigerator or freezer promptly when you get home. If you can’t get them home right away, keep them in a cooler in your car.</a:t>
            </a:r>
          </a:p>
          <a:p>
            <a:pPr marL="457200" indent="-457200">
              <a:lnSpc>
                <a:spcPct val="150000"/>
              </a:lnSpc>
              <a:buFont typeface="Arial" panose="020B0604020202020204" pitchFamily="34" charset="0"/>
              <a:buChar char="•"/>
            </a:pPr>
            <a:r>
              <a:rPr lang="en-US" sz="2900" dirty="0">
                <a:solidFill>
                  <a:schemeClr val="bg1"/>
                </a:solidFill>
                <a:latin typeface="Brandon Text Regular" panose="020B0503020203060203" pitchFamily="34" charset="0"/>
              </a:rPr>
              <a:t>Keep raw meats separate from other food in the grocery cart, grocery bags and refrigerators. Make sure meat does not drip onto other food.</a:t>
            </a:r>
          </a:p>
          <a:p>
            <a:pPr marL="457200" indent="-457200">
              <a:lnSpc>
                <a:spcPct val="150000"/>
              </a:lnSpc>
              <a:buFont typeface="Arial" panose="020B0604020202020204" pitchFamily="34" charset="0"/>
              <a:buChar char="•"/>
            </a:pPr>
            <a:r>
              <a:rPr lang="en-US" sz="2900" dirty="0">
                <a:solidFill>
                  <a:schemeClr val="bg1"/>
                </a:solidFill>
                <a:latin typeface="Brandon Text Regular" panose="020B0503020203060203" pitchFamily="34" charset="0"/>
              </a:rPr>
              <a:t>Wash fruits and vegetables under running water.</a:t>
            </a: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6" name="Picture 2" descr="Businessman Eating Lunch in Cafe, Stock Footage Video (100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0407" r="10407"/>
          <a:stretch>
            <a:fillRect/>
          </a:stretch>
        </p:blipFill>
        <p:spPr bwMode="auto">
          <a:xfrm>
            <a:off x="9677400" y="2400300"/>
            <a:ext cx="8610600" cy="61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ucasian Businessman Meeting Prospective Male Stock-video (10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6" y="-18047"/>
            <a:ext cx="18310698" cy="1031588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AE59EDCC-4D48-4B97-934F-42A98FD0CDD2}"/>
              </a:ext>
            </a:extLst>
          </p:cNvPr>
          <p:cNvSpPr>
            <a:spLocks noGrp="1"/>
          </p:cNvSpPr>
          <p:nvPr>
            <p:ph type="pic" sz="quarter" idx="12"/>
          </p:nvPr>
        </p:nvSpPr>
        <p:spPr>
          <a:xfrm>
            <a:off x="-22698" y="-22398"/>
            <a:ext cx="18288000" cy="10287000"/>
          </a:xfrm>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2698" y="0"/>
            <a:ext cx="18288000" cy="10343382"/>
            <a:chOff x="-1216241" y="433300"/>
            <a:chExt cx="7617040" cy="10132502"/>
          </a:xfrm>
        </p:grpSpPr>
        <p:sp>
          <p:nvSpPr>
            <p:cNvPr id="5" name="Rectangle 4"/>
            <p:cNvSpPr/>
            <p:nvPr/>
          </p:nvSpPr>
          <p:spPr>
            <a:xfrm>
              <a:off x="-1216241" y="43330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329057"/>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153765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Keep an eye on expiration dates for all your processed food products.</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7971</TotalTime>
  <Words>653</Words>
  <Application>Microsoft Office PowerPoint</Application>
  <PresentationFormat>Personalizado</PresentationFormat>
  <Paragraphs>53</Paragraphs>
  <Slides>8</Slides>
  <Notes>8</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8</vt:i4>
      </vt:variant>
    </vt:vector>
  </HeadingPairs>
  <TitlesOfParts>
    <vt:vector size="20"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FOOD SAFETY: BEST BEFORE LUNCHTIME</vt:lpstr>
      <vt:lpstr>Presentación de PowerPoint</vt:lpstr>
      <vt:lpstr>What’s the Danger?</vt:lpstr>
      <vt:lpstr>How to Protect Yourself</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1006</cp:revision>
  <dcterms:created xsi:type="dcterms:W3CDTF">2015-01-20T11:47:48Z</dcterms:created>
  <dcterms:modified xsi:type="dcterms:W3CDTF">2020-05-25T18:09:47Z</dcterms:modified>
</cp:coreProperties>
</file>