
<file path=[Content_Types].xml><?xml version="1.0" encoding="utf-8"?>
<Types xmlns="http://schemas.openxmlformats.org/package/2006/content-types">
  <Default Extension="bin" ContentType="audio/unknown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6" r:id="rId1"/>
    <p:sldMasterId id="2147483702" r:id="rId2"/>
    <p:sldMasterId id="2147483674" r:id="rId3"/>
    <p:sldMasterId id="2147483677" r:id="rId4"/>
  </p:sldMasterIdLst>
  <p:notesMasterIdLst>
    <p:notesMasterId r:id="rId14"/>
  </p:notesMasterIdLst>
  <p:sldIdLst>
    <p:sldId id="269" r:id="rId5"/>
    <p:sldId id="606" r:id="rId6"/>
    <p:sldId id="613" r:id="rId7"/>
    <p:sldId id="614" r:id="rId8"/>
    <p:sldId id="623" r:id="rId9"/>
    <p:sldId id="619" r:id="rId10"/>
    <p:sldId id="616" r:id="rId11"/>
    <p:sldId id="618" r:id="rId12"/>
    <p:sldId id="622" r:id="rId13"/>
  </p:sldIdLst>
  <p:sldSz cx="18288000" cy="10287000"/>
  <p:notesSz cx="6858000" cy="9144000"/>
  <p:defaultTextStyle>
    <a:defPPr>
      <a:defRPr lang="uk-UA"/>
    </a:defPPr>
    <a:lvl1pPr marL="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 userDrawn="1">
          <p15:clr>
            <a:srgbClr val="A4A3A4"/>
          </p15:clr>
        </p15:guide>
        <p15:guide id="2" pos="57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2A2F"/>
    <a:srgbClr val="64D4EA"/>
    <a:srgbClr val="4CCCE6"/>
    <a:srgbClr val="6CD5EA"/>
    <a:srgbClr val="2BC3E1"/>
    <a:srgbClr val="57CFE7"/>
    <a:srgbClr val="AAC42C"/>
    <a:srgbClr val="F26B6C"/>
    <a:srgbClr val="A156F4"/>
    <a:srgbClr val="C0C0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109" autoAdjust="0"/>
    <p:restoredTop sz="63767" autoAdjust="0"/>
  </p:normalViewPr>
  <p:slideViewPr>
    <p:cSldViewPr>
      <p:cViewPr>
        <p:scale>
          <a:sx n="20" d="100"/>
          <a:sy n="20" d="100"/>
        </p:scale>
        <p:origin x="1350" y="306"/>
      </p:cViewPr>
      <p:guideLst>
        <p:guide orient="horz" pos="3240"/>
        <p:guide pos="57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-6629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027185-10FB-4A57-B3F0-45136A811A24}" type="datetimeFigureOut">
              <a:rPr lang="uk-UA" smtClean="0"/>
              <a:t>01.10.2020</a:t>
            </a:fld>
            <a:endParaRPr lang="uk-U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9C3A12-1E0F-412B-B376-8089A55D946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72169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250470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s-EC" dirty="0" err="1">
                <a:solidFill>
                  <a:srgbClr val="FFFFFF"/>
                </a:solidFill>
              </a:rPr>
              <a:t>Conduciendo</a:t>
            </a:r>
            <a:r>
              <a:rPr lang="en-US" altLang="es-EC" dirty="0">
                <a:solidFill>
                  <a:srgbClr val="FFFFFF"/>
                </a:solidFill>
              </a:rPr>
              <a:t> </a:t>
            </a:r>
            <a:r>
              <a:rPr lang="en-US" altLang="es-EC" dirty="0" err="1">
                <a:solidFill>
                  <a:srgbClr val="FFFFFF"/>
                </a:solidFill>
              </a:rPr>
              <a:t>en</a:t>
            </a:r>
            <a:r>
              <a:rPr lang="en-US" altLang="es-EC" dirty="0">
                <a:solidFill>
                  <a:srgbClr val="FFFFFF"/>
                </a:solidFill>
              </a:rPr>
              <a:t> la </a:t>
            </a:r>
            <a:r>
              <a:rPr lang="en-US" altLang="es-EC" dirty="0" err="1">
                <a:solidFill>
                  <a:srgbClr val="FFFFFF"/>
                </a:solidFill>
              </a:rPr>
              <a:t>oscuridad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t>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64614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What’s at Stake?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Text here</a:t>
            </a:r>
          </a:p>
          <a:p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t>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726193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t>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915218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t>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462376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t>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735697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t>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541852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t>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695885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C3A12-1E0F-412B-B376-8089A55D946C}" type="slidenum">
              <a:rPr lang="uk-UA" smtClean="0"/>
              <a:t>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382565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703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ORTFOLIO OPT-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2400300"/>
            <a:ext cx="4572000" cy="2743200"/>
          </a:xfrm>
          <a:prstGeom prst="rect">
            <a:avLst/>
          </a:prstGeom>
          <a:effectLst>
            <a:outerShdw blurRad="2921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572000" y="2400300"/>
            <a:ext cx="4572000" cy="2743200"/>
          </a:xfrm>
          <a:prstGeom prst="rect">
            <a:avLst/>
          </a:prstGeom>
          <a:effectLst>
            <a:outerShdw blurRad="2921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5148072"/>
            <a:ext cx="4572000" cy="2743200"/>
          </a:xfrm>
          <a:prstGeom prst="rect">
            <a:avLst/>
          </a:prstGeom>
          <a:effectLst>
            <a:outerShdw blurRad="2921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572000" y="5148072"/>
            <a:ext cx="4572000" cy="2743200"/>
          </a:xfrm>
          <a:prstGeom prst="rect">
            <a:avLst/>
          </a:prstGeom>
          <a:effectLst>
            <a:outerShdw blurRad="2921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0672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IMG-SLIDE OPT-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9144000" y="2400300"/>
            <a:ext cx="9144000" cy="548640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03374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OPT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11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2532888" y="2587752"/>
            <a:ext cx="2706624" cy="2706624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3029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OPT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11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3502152" y="2587752"/>
            <a:ext cx="2706624" cy="2706624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00222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OPT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11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6053328" y="2633472"/>
            <a:ext cx="2450592" cy="2450592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0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9784080" y="2633472"/>
            <a:ext cx="2450592" cy="2450592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59233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OPT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11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3300984" y="2715768"/>
            <a:ext cx="2450592" cy="2450592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0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7918704" y="2715768"/>
            <a:ext cx="2450592" cy="2450592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12527280" y="2715768"/>
            <a:ext cx="2450592" cy="2450592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52809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OPT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11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3337560" y="2935224"/>
            <a:ext cx="1591056" cy="1591056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0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3337560" y="5980176"/>
            <a:ext cx="1591056" cy="1591056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9811512" y="2935224"/>
            <a:ext cx="1591056" cy="1591056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9811512" y="5981700"/>
            <a:ext cx="1591056" cy="1591056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4635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OPT-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2286000" y="24048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2286000" y="42336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2286000" y="60624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4114800" y="24048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4114800" y="60624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5943600" y="24048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8"/>
          </p:nvPr>
        </p:nvSpPr>
        <p:spPr>
          <a:xfrm>
            <a:off x="5943600" y="42336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7" name="Picture Placeholder 5"/>
          <p:cNvSpPr>
            <a:spLocks noGrp="1"/>
          </p:cNvSpPr>
          <p:nvPr>
            <p:ph type="pic" sz="quarter" idx="19"/>
          </p:nvPr>
        </p:nvSpPr>
        <p:spPr>
          <a:xfrm>
            <a:off x="5943600" y="60624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733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ACKGROU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8288000" cy="1028700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36040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G-SLIDE OPT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144000" cy="1028700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16453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9629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G-SLIDE OPT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9144000" y="0"/>
            <a:ext cx="9144000" cy="1028700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303318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G-SLIDE OPT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3273552" y="2779776"/>
            <a:ext cx="1444752" cy="1444752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3780008" y="5779008"/>
            <a:ext cx="1444752" cy="1444752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26539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G-SLIDE OPT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7772400" y="2093976"/>
            <a:ext cx="2743200" cy="2743200"/>
          </a:xfrm>
          <a:prstGeom prst="ellipse">
            <a:avLst/>
          </a:prstGeom>
          <a:ln w="25400">
            <a:solidFill>
              <a:schemeClr val="accent1"/>
            </a:solidFill>
          </a:ln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4117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G-SLIDE OPT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1499616" y="3346704"/>
            <a:ext cx="3593592" cy="3593592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3268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G-SLIDE OPT-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2400300"/>
            <a:ext cx="18288000" cy="548640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7913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G-SLIDE OPT-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9144000" y="2400300"/>
            <a:ext cx="9144000" cy="548640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9197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G-SLIDE OPT-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2400300"/>
            <a:ext cx="9144000" cy="548640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8934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IMG-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9144000" y="0"/>
            <a:ext cx="9144000" cy="1028700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349509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G-SLIDE OPT-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144000" cy="1028700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98869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7"/>
          <p:cNvSpPr>
            <a:spLocks noGrp="1"/>
          </p:cNvSpPr>
          <p:nvPr>
            <p:ph type="title" hasCustomPrompt="1"/>
          </p:nvPr>
        </p:nvSpPr>
        <p:spPr>
          <a:xfrm>
            <a:off x="100584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996930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VICES OPT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2606040" y="3255264"/>
            <a:ext cx="2542032" cy="452628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0571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20942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VICES OPT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5138928" y="3648456"/>
            <a:ext cx="2075688" cy="3758184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1563624" y="3648456"/>
            <a:ext cx="2075688" cy="3758184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3163824" y="3355848"/>
            <a:ext cx="2423160" cy="4315968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13172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VICES OPT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2606040" y="2999232"/>
            <a:ext cx="3730752" cy="498348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88229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VICES OPT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2651760" y="2990088"/>
            <a:ext cx="6400800" cy="3941064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64779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VICES OPT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3438144" y="3054096"/>
            <a:ext cx="5276088" cy="3255264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47077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VICES OPT-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2121408" y="2953512"/>
            <a:ext cx="6519672" cy="3730752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6257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VICES OPT-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2002536" y="2788920"/>
            <a:ext cx="7178040" cy="4105656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6213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VICES OPT-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5961888" y="2441448"/>
            <a:ext cx="5705856" cy="324612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3657600" y="5753100"/>
            <a:ext cx="685800" cy="1216152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lang="uk-UA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690872" y="4754880"/>
            <a:ext cx="1645920" cy="2176272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lang="uk-UA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1055096" y="4334256"/>
            <a:ext cx="3886200" cy="2404872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0917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VICES OPT-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2807208" y="3200400"/>
            <a:ext cx="3886200" cy="3886200"/>
          </a:xfrm>
          <a:prstGeom prst="rect">
            <a:avLst/>
          </a:prstGeom>
          <a:effectLst>
            <a:outerShdw blurRad="292100" dist="38100" dir="5400000" algn="t" rotWithShape="0">
              <a:schemeClr val="accent1">
                <a:alpha val="67000"/>
              </a:schemeClr>
            </a:outerShdw>
          </a:effectLst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37995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VICES OPT-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8288000" cy="5596128"/>
          </a:xfrm>
          <a:prstGeom prst="rect">
            <a:avLst/>
          </a:prstGeom>
          <a:solidFill>
            <a:schemeClr val="tx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2800">
              <a:solidFill>
                <a:schemeClr val="tx1"/>
              </a:solidFill>
            </a:endParaRPr>
          </a:p>
        </p:txBody>
      </p:sp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solidFill>
                  <a:schemeClr val="bg2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1929384" y="3218688"/>
            <a:ext cx="2423160" cy="4315968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16150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VICES OPT-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8288000" cy="5596128"/>
          </a:xfrm>
          <a:prstGeom prst="rect">
            <a:avLst/>
          </a:prstGeom>
          <a:solidFill>
            <a:schemeClr val="tx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2800">
              <a:solidFill>
                <a:schemeClr val="tx1"/>
              </a:solidFill>
            </a:endParaRPr>
          </a:p>
        </p:txBody>
      </p:sp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solidFill>
                  <a:schemeClr val="bg2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1901952" y="3584448"/>
            <a:ext cx="2194560" cy="388620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5468112" y="3584448"/>
            <a:ext cx="2194560" cy="388620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3520440" y="3264408"/>
            <a:ext cx="2542032" cy="452628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25685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TOP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8288000" cy="5143500"/>
          </a:xfrm>
          <a:prstGeom prst="rect">
            <a:avLst/>
          </a:prstGeom>
          <a:solidFill>
            <a:schemeClr val="tx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2800">
              <a:solidFill>
                <a:schemeClr val="tx1"/>
              </a:solidFill>
            </a:endParaRPr>
          </a:p>
        </p:txBody>
      </p:sp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solidFill>
                  <a:schemeClr val="bg2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83521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VICES OPT-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8288000" cy="5596128"/>
          </a:xfrm>
          <a:prstGeom prst="rect">
            <a:avLst/>
          </a:prstGeom>
          <a:solidFill>
            <a:schemeClr val="tx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2800">
              <a:solidFill>
                <a:schemeClr val="tx1"/>
              </a:solidFill>
            </a:endParaRPr>
          </a:p>
        </p:txBody>
      </p:sp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solidFill>
                  <a:schemeClr val="bg2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2624328" y="2990088"/>
            <a:ext cx="3730752" cy="498348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1557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VICES OPT-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8288000" cy="5596128"/>
          </a:xfrm>
          <a:prstGeom prst="rect">
            <a:avLst/>
          </a:prstGeom>
          <a:solidFill>
            <a:schemeClr val="tx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2800">
              <a:solidFill>
                <a:schemeClr val="tx1"/>
              </a:solidFill>
            </a:endParaRPr>
          </a:p>
        </p:txBody>
      </p:sp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76300" y="571411"/>
            <a:ext cx="544830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solidFill>
                  <a:schemeClr val="bg2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endParaRPr lang="uk-UA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5905500" y="2628900"/>
            <a:ext cx="6477000" cy="39624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8286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VICES OPT-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8288000" cy="5596128"/>
          </a:xfrm>
          <a:prstGeom prst="rect">
            <a:avLst/>
          </a:prstGeom>
          <a:solidFill>
            <a:schemeClr val="tx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2800">
              <a:solidFill>
                <a:schemeClr val="tx1"/>
              </a:solidFill>
            </a:endParaRPr>
          </a:p>
        </p:txBody>
      </p:sp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76300" y="571411"/>
            <a:ext cx="544830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solidFill>
                  <a:schemeClr val="bg2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endParaRPr lang="uk-UA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655064" y="2788920"/>
            <a:ext cx="6967728" cy="3986784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7309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VICES OPT-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8288000" cy="5596128"/>
          </a:xfrm>
          <a:prstGeom prst="rect">
            <a:avLst/>
          </a:prstGeom>
          <a:solidFill>
            <a:schemeClr val="tx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2800">
              <a:solidFill>
                <a:schemeClr val="tx1"/>
              </a:solidFill>
            </a:endParaRPr>
          </a:p>
        </p:txBody>
      </p:sp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solidFill>
                  <a:schemeClr val="bg2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4846320" y="3200400"/>
            <a:ext cx="8622792" cy="484632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30857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RTFOLIO OPT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987552" y="2478024"/>
            <a:ext cx="9052560" cy="5998464"/>
          </a:xfrm>
          <a:prstGeom prst="rect">
            <a:avLst/>
          </a:prstGeom>
          <a:effectLst>
            <a:outerShdw blurRad="1270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37340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RTFOLIO OPT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371600" y="2400300"/>
            <a:ext cx="7315200" cy="5486400"/>
          </a:xfrm>
          <a:prstGeom prst="rect">
            <a:avLst/>
          </a:prstGeom>
          <a:effectLst>
            <a:outerShdw blurRad="1270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9601200" y="2400300"/>
            <a:ext cx="7315200" cy="5486400"/>
          </a:xfrm>
          <a:prstGeom prst="rect">
            <a:avLst/>
          </a:prstGeom>
          <a:effectLst>
            <a:outerShdw blurRad="1270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72348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RTFOLIO OPT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257300" y="2752623"/>
            <a:ext cx="5029200" cy="2743200"/>
          </a:xfrm>
          <a:prstGeom prst="rect">
            <a:avLst/>
          </a:prstGeom>
          <a:effectLst>
            <a:outerShdw blurRad="889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2001500" y="2752623"/>
            <a:ext cx="5029200" cy="2743200"/>
          </a:xfrm>
          <a:prstGeom prst="rect">
            <a:avLst/>
          </a:prstGeom>
          <a:effectLst>
            <a:outerShdw blurRad="889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629400" y="2752623"/>
            <a:ext cx="5029200" cy="2743200"/>
          </a:xfrm>
          <a:prstGeom prst="rect">
            <a:avLst/>
          </a:prstGeom>
          <a:effectLst>
            <a:outerShdw blurRad="889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16747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RTFOLIO OPT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257300" y="2400300"/>
            <a:ext cx="5029200" cy="5029200"/>
          </a:xfrm>
          <a:prstGeom prst="rect">
            <a:avLst/>
          </a:prstGeom>
          <a:effectLst>
            <a:outerShdw blurRad="1270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2001500" y="2400300"/>
            <a:ext cx="5029200" cy="5029200"/>
          </a:xfrm>
          <a:prstGeom prst="rect">
            <a:avLst/>
          </a:prstGeom>
          <a:effectLst>
            <a:outerShdw blurRad="1270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629400" y="2400300"/>
            <a:ext cx="5029200" cy="5029200"/>
          </a:xfrm>
          <a:prstGeom prst="rect">
            <a:avLst/>
          </a:prstGeom>
          <a:effectLst>
            <a:outerShdw blurRad="1270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00998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RTFOLIO OPT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2286000" y="24048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2286000" y="42336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2286000" y="60624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4114800" y="24048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6"/>
          </p:nvPr>
        </p:nvSpPr>
        <p:spPr>
          <a:xfrm>
            <a:off x="4114800" y="60624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5943600" y="24048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8"/>
          </p:nvPr>
        </p:nvSpPr>
        <p:spPr>
          <a:xfrm>
            <a:off x="5943600" y="42336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7" name="Picture Placeholder 5"/>
          <p:cNvSpPr>
            <a:spLocks noGrp="1"/>
          </p:cNvSpPr>
          <p:nvPr>
            <p:ph type="pic" sz="quarter" idx="19"/>
          </p:nvPr>
        </p:nvSpPr>
        <p:spPr>
          <a:xfrm>
            <a:off x="5943600" y="60624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8" name="Picture Placeholder 5"/>
          <p:cNvSpPr>
            <a:spLocks noGrp="1"/>
          </p:cNvSpPr>
          <p:nvPr>
            <p:ph type="pic" sz="quarter" idx="20"/>
          </p:nvPr>
        </p:nvSpPr>
        <p:spPr>
          <a:xfrm>
            <a:off x="4114800" y="4233672"/>
            <a:ext cx="1828800" cy="18288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48509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RTFOLIO OPT-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2400300"/>
            <a:ext cx="3657600" cy="2743200"/>
          </a:xfrm>
          <a:prstGeom prst="rect">
            <a:avLst/>
          </a:prstGeom>
          <a:ln w="12700">
            <a:solidFill>
              <a:schemeClr val="bg1"/>
            </a:solidFill>
          </a:ln>
          <a:effectLst/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5148072"/>
            <a:ext cx="3657600" cy="2743200"/>
          </a:xfrm>
          <a:prstGeom prst="rect">
            <a:avLst/>
          </a:prstGeom>
          <a:ln w="12700">
            <a:solidFill>
              <a:schemeClr val="bg1"/>
            </a:solidFill>
          </a:ln>
          <a:effectLst/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3657600" y="2400300"/>
            <a:ext cx="3657600" cy="2743200"/>
          </a:xfrm>
          <a:prstGeom prst="rect">
            <a:avLst/>
          </a:prstGeom>
          <a:ln w="12700">
            <a:solidFill>
              <a:schemeClr val="bg1"/>
            </a:solidFill>
          </a:ln>
          <a:effectLst/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657600" y="5148072"/>
            <a:ext cx="3657600" cy="2743200"/>
          </a:xfrm>
          <a:prstGeom prst="rect">
            <a:avLst/>
          </a:prstGeom>
          <a:ln w="12700">
            <a:solidFill>
              <a:schemeClr val="bg1"/>
            </a:solidFill>
          </a:ln>
          <a:effectLst/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7315200" y="2400300"/>
            <a:ext cx="3657600" cy="2743200"/>
          </a:xfrm>
          <a:prstGeom prst="rect">
            <a:avLst/>
          </a:prstGeom>
          <a:ln w="12700">
            <a:solidFill>
              <a:schemeClr val="bg1"/>
            </a:solidFill>
          </a:ln>
          <a:effectLst/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7315200" y="5148072"/>
            <a:ext cx="3657600" cy="2743200"/>
          </a:xfrm>
          <a:prstGeom prst="rect">
            <a:avLst/>
          </a:prstGeom>
          <a:ln w="12700">
            <a:solidFill>
              <a:schemeClr val="bg1"/>
            </a:solidFill>
          </a:ln>
          <a:effectLst/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10972800" y="2400300"/>
            <a:ext cx="3657600" cy="2743200"/>
          </a:xfrm>
          <a:prstGeom prst="rect">
            <a:avLst/>
          </a:prstGeom>
          <a:ln w="12700">
            <a:solidFill>
              <a:schemeClr val="bg1"/>
            </a:solidFill>
          </a:ln>
          <a:effectLst/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10972800" y="5148072"/>
            <a:ext cx="3657600" cy="2743200"/>
          </a:xfrm>
          <a:prstGeom prst="rect">
            <a:avLst/>
          </a:prstGeom>
          <a:ln w="12700">
            <a:solidFill>
              <a:schemeClr val="bg1"/>
            </a:solidFill>
          </a:ln>
          <a:effectLst/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14630400" y="2400300"/>
            <a:ext cx="3657600" cy="2743200"/>
          </a:xfrm>
          <a:prstGeom prst="rect">
            <a:avLst/>
          </a:prstGeom>
          <a:ln w="12700">
            <a:solidFill>
              <a:schemeClr val="bg1"/>
            </a:solidFill>
          </a:ln>
          <a:effectLst/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14630400" y="5148072"/>
            <a:ext cx="3657600" cy="2743200"/>
          </a:xfrm>
          <a:prstGeom prst="rect">
            <a:avLst/>
          </a:prstGeom>
          <a:ln w="12700">
            <a:solidFill>
              <a:schemeClr val="bg1"/>
            </a:solidFill>
          </a:ln>
          <a:effectLst/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984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MID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10" name="Rectangle 9"/>
          <p:cNvSpPr/>
          <p:nvPr userDrawn="1"/>
        </p:nvSpPr>
        <p:spPr>
          <a:xfrm>
            <a:off x="0" y="2400300"/>
            <a:ext cx="18288000" cy="5486400"/>
          </a:xfrm>
          <a:prstGeom prst="rect">
            <a:avLst/>
          </a:prstGeom>
          <a:solidFill>
            <a:schemeClr val="tx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2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51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RTFOLIO OPT-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2400300"/>
            <a:ext cx="4572000" cy="2743200"/>
          </a:xfrm>
          <a:prstGeom prst="rect">
            <a:avLst/>
          </a:prstGeom>
          <a:effectLst>
            <a:outerShdw blurRad="2921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572000" y="2400300"/>
            <a:ext cx="4572000" cy="2743200"/>
          </a:xfrm>
          <a:prstGeom prst="rect">
            <a:avLst/>
          </a:prstGeom>
          <a:effectLst>
            <a:outerShdw blurRad="2921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5148072"/>
            <a:ext cx="4572000" cy="2743200"/>
          </a:xfrm>
          <a:prstGeom prst="rect">
            <a:avLst/>
          </a:prstGeom>
          <a:effectLst>
            <a:outerShdw blurRad="2921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572000" y="5148072"/>
            <a:ext cx="4572000" cy="2743200"/>
          </a:xfrm>
          <a:prstGeom prst="rect">
            <a:avLst/>
          </a:prstGeom>
          <a:effectLst>
            <a:outerShdw blurRad="292100" dist="38100" dir="5400000" algn="t" rotWithShape="0">
              <a:prstClr val="black">
                <a:alpha val="67000"/>
              </a:prstClr>
            </a:outerShdw>
          </a:effectLst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767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RTFOLIO OPT-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5143500"/>
            <a:ext cx="4572000" cy="274320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4572000" y="2400300"/>
            <a:ext cx="4572000" cy="274320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9144000" y="5143500"/>
            <a:ext cx="4572000" cy="274320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13716000" y="2400300"/>
            <a:ext cx="4572000" cy="274320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4677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DUC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1303338" y="3257550"/>
            <a:ext cx="5715000" cy="3833813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1967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BOTTO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5143500"/>
            <a:ext cx="18288000" cy="5143500"/>
          </a:xfrm>
          <a:prstGeom prst="rect">
            <a:avLst/>
          </a:prstGeom>
          <a:solidFill>
            <a:schemeClr val="tx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2800">
              <a:solidFill>
                <a:schemeClr val="tx1"/>
              </a:solidFill>
            </a:endParaRPr>
          </a:p>
        </p:txBody>
      </p:sp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00638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ULL BACKGROU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8288000" cy="1028700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51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EVICES OPT-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8288000" cy="5596128"/>
          </a:xfrm>
          <a:prstGeom prst="rect">
            <a:avLst/>
          </a:prstGeom>
          <a:solidFill>
            <a:schemeClr val="tx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2800">
              <a:solidFill>
                <a:schemeClr val="tx1"/>
              </a:solidFill>
            </a:endParaRPr>
          </a:p>
        </p:txBody>
      </p:sp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76300" y="571411"/>
            <a:ext cx="544830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solidFill>
                  <a:schemeClr val="bg2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endParaRPr lang="uk-UA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5905500" y="2628900"/>
            <a:ext cx="6477000" cy="39624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4590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IMG-SLIDE OPT-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704850" y="685800"/>
            <a:ext cx="0" cy="1028700"/>
          </a:xfrm>
          <a:prstGeom prst="line">
            <a:avLst/>
          </a:prstGeom>
          <a:ln w="63500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76300" y="571411"/>
            <a:ext cx="54483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uk-UA" sz="4500" b="1"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pPr marL="0" lvl="0"/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2400300"/>
            <a:ext cx="9144000" cy="5486400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749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49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5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slideLayout" Target="../slideLayouts/slideLayout48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24" Type="http://schemas.openxmlformats.org/officeDocument/2006/relationships/slideLayout" Target="../slideLayouts/slideLayout52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23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47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Relationship Id="rId22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3871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93" r:id="rId3"/>
    <p:sldLayoutId id="2147483680" r:id="rId4"/>
    <p:sldLayoutId id="2147483697" r:id="rId5"/>
    <p:sldLayoutId id="2147483698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4209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676" r:id="rId6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0439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732" r:id="rId2"/>
    <p:sldLayoutId id="2147483731" r:id="rId3"/>
    <p:sldLayoutId id="2147483701" r:id="rId4"/>
    <p:sldLayoutId id="2147483700" r:id="rId5"/>
    <p:sldLayoutId id="2147483699" r:id="rId6"/>
    <p:sldLayoutId id="2147483668" r:id="rId7"/>
    <p:sldLayoutId id="2147483670" r:id="rId8"/>
    <p:sldLayoutId id="2147483671" r:id="rId9"/>
    <p:sldLayoutId id="2147483695" r:id="rId10"/>
    <p:sldLayoutId id="2147483696" r:id="rId11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3470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6" r:id="rId8"/>
    <p:sldLayoutId id="2147483727" r:id="rId9"/>
    <p:sldLayoutId id="2147483721" r:id="rId10"/>
    <p:sldLayoutId id="2147483722" r:id="rId11"/>
    <p:sldLayoutId id="2147483723" r:id="rId12"/>
    <p:sldLayoutId id="2147483679" r:id="rId13"/>
    <p:sldLayoutId id="2147483724" r:id="rId14"/>
    <p:sldLayoutId id="2147483689" r:id="rId15"/>
    <p:sldLayoutId id="2147483682" r:id="rId16"/>
    <p:sldLayoutId id="2147483683" r:id="rId17"/>
    <p:sldLayoutId id="2147483685" r:id="rId18"/>
    <p:sldLayoutId id="2147483686" r:id="rId19"/>
    <p:sldLayoutId id="2147483688" r:id="rId20"/>
    <p:sldLayoutId id="2147483687" r:id="rId21"/>
    <p:sldLayoutId id="2147483684" r:id="rId22"/>
    <p:sldLayoutId id="2147483667" r:id="rId23"/>
    <p:sldLayoutId id="2147483733" r:id="rId24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WAV"/><Relationship Id="rId7" Type="http://schemas.openxmlformats.org/officeDocument/2006/relationships/image" Target="../media/image2.jp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8.xml"/><Relationship Id="rId4" Type="http://schemas.openxmlformats.org/officeDocument/2006/relationships/audio" Target="../media/media2.WAV"/><Relationship Id="rId9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WAV"/><Relationship Id="rId7" Type="http://schemas.openxmlformats.org/officeDocument/2006/relationships/image" Target="../media/image5.jp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microsoft.com/office/2007/relationships/media" Target="../media/media2.WAV"/><Relationship Id="rId7" Type="http://schemas.openxmlformats.org/officeDocument/2006/relationships/image" Target="../media/image3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9.xml"/><Relationship Id="rId4" Type="http://schemas.openxmlformats.org/officeDocument/2006/relationships/audio" Target="../media/media2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microsoft.com/office/2007/relationships/media" Target="../media/media2.WAV"/><Relationship Id="rId7" Type="http://schemas.openxmlformats.org/officeDocument/2006/relationships/image" Target="../media/image3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9.xml"/><Relationship Id="rId4" Type="http://schemas.openxmlformats.org/officeDocument/2006/relationships/audio" Target="../media/media2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microsoft.com/office/2007/relationships/media" Target="../media/media2.WAV"/><Relationship Id="rId7" Type="http://schemas.openxmlformats.org/officeDocument/2006/relationships/image" Target="../media/image3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10.xml"/><Relationship Id="rId4" Type="http://schemas.openxmlformats.org/officeDocument/2006/relationships/audio" Target="../media/media2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microsoft.com/office/2007/relationships/media" Target="../media/media2.WAV"/><Relationship Id="rId7" Type="http://schemas.openxmlformats.org/officeDocument/2006/relationships/image" Target="../media/image3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9.xml"/><Relationship Id="rId4" Type="http://schemas.openxmlformats.org/officeDocument/2006/relationships/audio" Target="../media/media2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microsoft.com/office/2007/relationships/media" Target="../media/media2.WAV"/><Relationship Id="rId7" Type="http://schemas.openxmlformats.org/officeDocument/2006/relationships/image" Target="../media/image3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11.xml"/><Relationship Id="rId4" Type="http://schemas.openxmlformats.org/officeDocument/2006/relationships/audio" Target="../media/media2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WAV"/><Relationship Id="rId7" Type="http://schemas.openxmlformats.org/officeDocument/2006/relationships/image" Target="../media/image11.jp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850" y="4000500"/>
            <a:ext cx="6210300" cy="110367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5563969"/>
            <a:ext cx="1828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tx2"/>
                </a:solidFill>
                <a:latin typeface="Proxima Nova Alt Rg" panose="02000506030000020004" pitchFamily="50" charset="0"/>
              </a:rPr>
              <a:t>Click anywhere to get started</a:t>
            </a:r>
            <a:r>
              <a:rPr lang="mr-IN" sz="3600" dirty="0">
                <a:solidFill>
                  <a:schemeClr val="tx2"/>
                </a:solidFill>
                <a:latin typeface="Proxima Nova Alt Rg" panose="02000506030000020004" pitchFamily="50" charset="0"/>
              </a:rPr>
              <a:t>…</a:t>
            </a:r>
            <a:endParaRPr lang="en-US" sz="3600" dirty="0">
              <a:solidFill>
                <a:schemeClr val="tx2"/>
              </a:solidFill>
              <a:latin typeface="Proxima Nova Alt Rg" panose="020005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8851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hort Logo 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62000" y="800100"/>
            <a:ext cx="17183100" cy="729174"/>
          </a:xfrm>
        </p:spPr>
        <p:txBody>
          <a:bodyPr/>
          <a:lstStyle/>
          <a:p>
            <a:r>
              <a:rPr lang="en-US" dirty="0" err="1">
                <a:latin typeface="Proxima Nova Alt Rg" panose="02000506030000020004" pitchFamily="50" charset="0"/>
              </a:rPr>
              <a:t>Conduciendo</a:t>
            </a:r>
            <a:r>
              <a:rPr lang="en-US" dirty="0">
                <a:latin typeface="Proxima Nova Alt Rg" panose="02000506030000020004" pitchFamily="50" charset="0"/>
              </a:rPr>
              <a:t> </a:t>
            </a:r>
            <a:r>
              <a:rPr lang="en-US" dirty="0" err="1">
                <a:latin typeface="Proxima Nova Alt Rg" panose="02000506030000020004" pitchFamily="50" charset="0"/>
              </a:rPr>
              <a:t>en</a:t>
            </a:r>
            <a:r>
              <a:rPr lang="en-US" dirty="0">
                <a:latin typeface="Proxima Nova Alt Rg" panose="02000506030000020004" pitchFamily="50" charset="0"/>
              </a:rPr>
              <a:t> la </a:t>
            </a:r>
            <a:r>
              <a:rPr lang="en-US" dirty="0" err="1">
                <a:latin typeface="Proxima Nova Alt Rg" panose="02000506030000020004" pitchFamily="50" charset="0"/>
              </a:rPr>
              <a:t>oscuridad</a:t>
            </a:r>
            <a:endParaRPr lang="en-US" dirty="0">
              <a:latin typeface="Proxima Nova Alt Rg" panose="02000506030000020004" pitchFamily="50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49" y="9747420"/>
            <a:ext cx="2825988" cy="501480"/>
          </a:xfrm>
          <a:prstGeom prst="rect">
            <a:avLst/>
          </a:prstGeom>
        </p:spPr>
      </p:pic>
      <p:pic>
        <p:nvPicPr>
          <p:cNvPr id="6" name="2. Conduciendo en la oscuridad">
            <a:hlinkClick r:id="" action="ppaction://media"/>
            <a:extLst>
              <a:ext uri="{FF2B5EF4-FFF2-40B4-BE49-F238E27FC236}">
                <a16:creationId xmlns:a16="http://schemas.microsoft.com/office/drawing/2014/main" id="{AA8BB1B9-369E-408D-A7EE-29383D5839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35125" y="21399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Light Notification3 DING">
            <a:hlinkClick r:id="" action="ppaction://media"/>
            <a:extLst>
              <a:ext uri="{FF2B5EF4-FFF2-40B4-BE49-F238E27FC236}">
                <a16:creationId xmlns:a16="http://schemas.microsoft.com/office/drawing/2014/main" id="{7DCA52A1-57B1-4BE8-AA73-1A0821CCA7C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7163" y="32924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 car parked in a dark room&#10;&#10;Description automatically generated">
            <a:extLst>
              <a:ext uri="{FF2B5EF4-FFF2-40B4-BE49-F238E27FC236}">
                <a16:creationId xmlns:a16="http://schemas.microsoft.com/office/drawing/2014/main" id="{8C713FD4-999E-4E39-9B79-BE8F8B2225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570" y="2139950"/>
            <a:ext cx="11078860" cy="6226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895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2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icture containing nature, outdoor, water, rain&#10;&#10;Description automatically generated">
            <a:extLst>
              <a:ext uri="{FF2B5EF4-FFF2-40B4-BE49-F238E27FC236}">
                <a16:creationId xmlns:a16="http://schemas.microsoft.com/office/drawing/2014/main" id="{D512BD94-B2DB-4F11-9D02-3CE66C50DE9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0" b="7680"/>
          <a:stretch>
            <a:fillRect/>
          </a:stretch>
        </p:blipFill>
        <p:spPr/>
      </p:pic>
      <p:sp>
        <p:nvSpPr>
          <p:cNvPr id="15" name="Rectangle 14"/>
          <p:cNvSpPr/>
          <p:nvPr/>
        </p:nvSpPr>
        <p:spPr>
          <a:xfrm>
            <a:off x="28074" y="0"/>
            <a:ext cx="18288000" cy="10287000"/>
          </a:xfrm>
          <a:prstGeom prst="rect">
            <a:avLst/>
          </a:prstGeom>
          <a:solidFill>
            <a:schemeClr val="tx1">
              <a:alpha val="25000"/>
            </a:schemeClr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2800" dirty="0">
              <a:solidFill>
                <a:schemeClr val="tx1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-12198" y="0"/>
            <a:ext cx="8963526" cy="10287000"/>
            <a:chOff x="0" y="0"/>
            <a:chExt cx="6400800" cy="10287000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6400800" cy="10287000"/>
            </a:xfrm>
            <a:prstGeom prst="rect">
              <a:avLst/>
            </a:prstGeom>
            <a:solidFill>
              <a:schemeClr val="accent1">
                <a:alpha val="87000"/>
              </a:schemeClr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uk-UA" sz="2800">
                <a:solidFill>
                  <a:schemeClr val="tx1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98436" y="974728"/>
              <a:ext cx="4982521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solidFill>
                    <a:schemeClr val="bg1"/>
                  </a:solidFill>
                  <a:latin typeface="Proxima Nova Alt Rg" panose="02000506030000020004" pitchFamily="50" charset="0"/>
                  <a:ea typeface="Roboto Condensed" panose="02000000000000000000" pitchFamily="2" charset="0"/>
                  <a:cs typeface="Lato Semibold" panose="020F0502020204030203" pitchFamily="34" charset="0"/>
                </a:rPr>
                <a:t>¿QUÉ ESTÁ EN RIESGO?</a:t>
              </a:r>
              <a:endParaRPr lang="ru-RU" sz="6600" b="1" dirty="0">
                <a:solidFill>
                  <a:schemeClr val="bg1"/>
                </a:solidFill>
                <a:ea typeface="Lato Semibold" panose="020F0502020204030203" pitchFamily="34" charset="0"/>
                <a:cs typeface="Lato Semibold" panose="020F0502020204030203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12061" y="3390900"/>
              <a:ext cx="5176679" cy="4154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>
                <a:buFont typeface="Arial" panose="020B0604020202020204" pitchFamily="34" charset="0"/>
                <a:buChar char="•"/>
              </a:pPr>
              <a:r>
                <a:rPr lang="es-ES" sz="4400" dirty="0">
                  <a:solidFill>
                    <a:schemeClr val="bg2"/>
                  </a:solidFill>
                  <a:latin typeface="Brandon Text Regular" panose="020B0503020203060203" pitchFamily="34" charset="0"/>
                </a:rPr>
                <a:t>La mayoría de las muertes de los vehículos de motor ocurren después del anochecer</a:t>
              </a:r>
            </a:p>
            <a:p>
              <a:pPr marL="571500" indent="-571500">
                <a:buFont typeface="Arial" panose="020B0604020202020204" pitchFamily="34" charset="0"/>
                <a:buChar char="•"/>
              </a:pPr>
              <a:r>
                <a:rPr lang="es-ES" sz="4400" dirty="0">
                  <a:solidFill>
                    <a:schemeClr val="bg2"/>
                  </a:solidFill>
                  <a:latin typeface="Brandon Text Regular" panose="020B0503020203060203" pitchFamily="34" charset="0"/>
                </a:rPr>
                <a:t>Conducimos menos de noche que de día.</a:t>
              </a:r>
            </a:p>
          </p:txBody>
        </p:sp>
      </p:grpSp>
      <p:pic>
        <p:nvPicPr>
          <p:cNvPr id="8" name="3. Que esta en riesgo">
            <a:hlinkClick r:id="" action="ppaction://media"/>
            <a:extLst>
              <a:ext uri="{FF2B5EF4-FFF2-40B4-BE49-F238E27FC236}">
                <a16:creationId xmlns:a16="http://schemas.microsoft.com/office/drawing/2014/main" id="{7F48BCA6-5614-470C-B3A1-BCAD191273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35125" y="199548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Light Notification3 DING">
            <a:hlinkClick r:id="" action="ppaction://media"/>
            <a:extLst>
              <a:ext uri="{FF2B5EF4-FFF2-40B4-BE49-F238E27FC236}">
                <a16:creationId xmlns:a16="http://schemas.microsoft.com/office/drawing/2014/main" id="{5C884B98-36F4-4FB8-B188-86555ABC77A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7163" y="32924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7056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7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27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762000" y="800100"/>
            <a:ext cx="6438900" cy="1338828"/>
          </a:xfrm>
        </p:spPr>
        <p:txBody>
          <a:bodyPr/>
          <a:lstStyle/>
          <a:p>
            <a:r>
              <a:rPr lang="en-US" dirty="0">
                <a:latin typeface="Proxima Nova Alt Rg" panose="02000506030000020004" pitchFamily="50" charset="0"/>
              </a:rPr>
              <a:t>¿CUÁL ES EL PELIGRO?</a:t>
            </a:r>
            <a:endParaRPr lang="uk-UA" dirty="0"/>
          </a:p>
        </p:txBody>
      </p:sp>
      <p:sp>
        <p:nvSpPr>
          <p:cNvPr id="10" name="Rectangle 9"/>
          <p:cNvSpPr/>
          <p:nvPr/>
        </p:nvSpPr>
        <p:spPr>
          <a:xfrm>
            <a:off x="9144000" y="2400300"/>
            <a:ext cx="9144000" cy="5486400"/>
          </a:xfrm>
          <a:prstGeom prst="rect">
            <a:avLst/>
          </a:prstGeom>
          <a:solidFill>
            <a:schemeClr val="tx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280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601200" y="3848100"/>
            <a:ext cx="804527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3600" dirty="0">
                <a:solidFill>
                  <a:schemeClr val="bg2"/>
                </a:solidFill>
                <a:latin typeface="Brandon Text Regular" panose="020B0503020203060203" pitchFamily="34" charset="0"/>
              </a:rPr>
              <a:t>Largas horas de oscuridad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3600" dirty="0">
                <a:solidFill>
                  <a:schemeClr val="bg2"/>
                </a:solidFill>
                <a:latin typeface="Brandon Text Regular" panose="020B0503020203060203" pitchFamily="34" charset="0"/>
              </a:rPr>
              <a:t>Mayor riesgo de accidentes mortales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3600" dirty="0">
                <a:solidFill>
                  <a:schemeClr val="bg2"/>
                </a:solidFill>
                <a:latin typeface="Brandon Text Regular" panose="020B0503020203060203" pitchFamily="34" charset="0"/>
              </a:rPr>
              <a:t>Ir y venir del trabajo en la oscuridad...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3600" dirty="0">
                <a:solidFill>
                  <a:schemeClr val="bg2"/>
                </a:solidFill>
                <a:latin typeface="Brandon Text Regular" panose="020B0503020203060203" pitchFamily="34" charset="0"/>
              </a:rPr>
              <a:t>En el tráfico en la oscuridad</a:t>
            </a:r>
          </a:p>
        </p:txBody>
      </p:sp>
      <p:pic>
        <p:nvPicPr>
          <p:cNvPr id="6" name="4. Cual es el peligro">
            <a:hlinkClick r:id="" action="ppaction://media"/>
            <a:extLst>
              <a:ext uri="{FF2B5EF4-FFF2-40B4-BE49-F238E27FC236}">
                <a16:creationId xmlns:a16="http://schemas.microsoft.com/office/drawing/2014/main" id="{0FC0D030-9BCB-4BA4-9C33-FE1C04ADD0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24050" y="23558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Light Notification3 DING">
            <a:hlinkClick r:id="" action="ppaction://media"/>
            <a:extLst>
              <a:ext uri="{FF2B5EF4-FFF2-40B4-BE49-F238E27FC236}">
                <a16:creationId xmlns:a16="http://schemas.microsoft.com/office/drawing/2014/main" id="{F6DFE69E-2CAB-4052-A6C3-7CAE673EDBE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7163" y="32924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Placeholder 4" descr="A factory in the night sky&#10;&#10;Description automatically generated">
            <a:extLst>
              <a:ext uri="{FF2B5EF4-FFF2-40B4-BE49-F238E27FC236}">
                <a16:creationId xmlns:a16="http://schemas.microsoft.com/office/drawing/2014/main" id="{97C71778-D11F-4060-85A1-5D6D96D4159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" b="50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7997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045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38200" y="800011"/>
            <a:ext cx="6438900" cy="723211"/>
          </a:xfrm>
        </p:spPr>
        <p:txBody>
          <a:bodyPr/>
          <a:lstStyle/>
          <a:p>
            <a:r>
              <a:rPr lang="en-US" dirty="0">
                <a:latin typeface="Proxima Nova Alt Rg" panose="02000506030000020004" pitchFamily="50" charset="0"/>
              </a:rPr>
              <a:t>EJEMPLO</a:t>
            </a:r>
            <a:endParaRPr lang="uk-UA" dirty="0"/>
          </a:p>
        </p:txBody>
      </p:sp>
      <p:sp>
        <p:nvSpPr>
          <p:cNvPr id="10" name="Rectangle 9"/>
          <p:cNvSpPr/>
          <p:nvPr/>
        </p:nvSpPr>
        <p:spPr>
          <a:xfrm>
            <a:off x="0" y="2246412"/>
            <a:ext cx="9144000" cy="5486400"/>
          </a:xfrm>
          <a:prstGeom prst="rect">
            <a:avLst/>
          </a:prstGeom>
          <a:solidFill>
            <a:schemeClr val="tx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280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9361" y="3162300"/>
            <a:ext cx="804527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3600" dirty="0">
                <a:solidFill>
                  <a:schemeClr val="bg2"/>
                </a:solidFill>
                <a:latin typeface="Brandon Text Regular" panose="020B0503020203060203" pitchFamily="34" charset="0"/>
              </a:rPr>
              <a:t>Oscuridad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3600" dirty="0">
                <a:solidFill>
                  <a:schemeClr val="bg2"/>
                </a:solidFill>
                <a:latin typeface="Brandon Text Regular" panose="020B0503020203060203" pitchFamily="34" charset="0"/>
              </a:rPr>
              <a:t>Las condiciones climáticas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3600" dirty="0">
                <a:solidFill>
                  <a:schemeClr val="bg2"/>
                </a:solidFill>
                <a:latin typeface="Brandon Text Regular" panose="020B0503020203060203" pitchFamily="34" charset="0"/>
              </a:rPr>
              <a:t>Otro tráfico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3600" dirty="0">
                <a:solidFill>
                  <a:schemeClr val="bg2"/>
                </a:solidFill>
                <a:latin typeface="Brandon Text Regular" panose="020B0503020203060203" pitchFamily="34" charset="0"/>
              </a:rPr>
              <a:t>Peatones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3600" dirty="0">
                <a:solidFill>
                  <a:schemeClr val="bg2"/>
                </a:solidFill>
                <a:latin typeface="Brandon Text Regular" panose="020B0503020203060203" pitchFamily="34" charset="0"/>
              </a:rPr>
              <a:t>El resplandor de las luces de la calle y los faros</a:t>
            </a:r>
          </a:p>
        </p:txBody>
      </p:sp>
      <p:pic>
        <p:nvPicPr>
          <p:cNvPr id="6" name="5. Ejemplo">
            <a:hlinkClick r:id="" action="ppaction://media"/>
            <a:extLst>
              <a:ext uri="{FF2B5EF4-FFF2-40B4-BE49-F238E27FC236}">
                <a16:creationId xmlns:a16="http://schemas.microsoft.com/office/drawing/2014/main" id="{76E6F088-CD36-43B9-971F-28549282E7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3136" y="18351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Light Notification3 DING">
            <a:hlinkClick r:id="" action="ppaction://media"/>
            <a:extLst>
              <a:ext uri="{FF2B5EF4-FFF2-40B4-BE49-F238E27FC236}">
                <a16:creationId xmlns:a16="http://schemas.microsoft.com/office/drawing/2014/main" id="{99BCEB7A-D631-4F31-B0AE-82314F8E414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9274" y="32766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Placeholder 4" descr="A car parked on a city street at night&#10;&#10;Description automatically generated">
            <a:extLst>
              <a:ext uri="{FF2B5EF4-FFF2-40B4-BE49-F238E27FC236}">
                <a16:creationId xmlns:a16="http://schemas.microsoft.com/office/drawing/2014/main" id="{07915B2C-CD4A-4151-AA2D-44D28BC2F5D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" b="5000"/>
          <a:stretch>
            <a:fillRect/>
          </a:stretch>
        </p:blipFill>
        <p:spPr>
          <a:xfrm>
            <a:off x="9144000" y="2246412"/>
            <a:ext cx="9144000" cy="5486400"/>
          </a:xfrm>
        </p:spPr>
      </p:pic>
    </p:spTree>
    <p:extLst>
      <p:ext uri="{BB962C8B-B14F-4D97-AF65-F5344CB8AC3E}">
        <p14:creationId xmlns:p14="http://schemas.microsoft.com/office/powerpoint/2010/main" val="3966637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978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76300" y="571411"/>
            <a:ext cx="7124700" cy="723211"/>
          </a:xfrm>
        </p:spPr>
        <p:txBody>
          <a:bodyPr/>
          <a:lstStyle/>
          <a:p>
            <a:r>
              <a:rPr lang="en-US" dirty="0">
                <a:latin typeface="Proxima Nova Alt Rg" panose="02000506030000020004" pitchFamily="50" charset="0"/>
              </a:rPr>
              <a:t>COMO PROTEGERSE</a:t>
            </a:r>
            <a:endParaRPr lang="uk-UA" dirty="0">
              <a:solidFill>
                <a:schemeClr val="accent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0" y="2552700"/>
            <a:ext cx="9144000" cy="5486400"/>
            <a:chOff x="10535474" y="2060087"/>
            <a:chExt cx="9144000" cy="5486400"/>
          </a:xfrm>
        </p:grpSpPr>
        <p:sp>
          <p:nvSpPr>
            <p:cNvPr id="4" name="Rectangle 3"/>
            <p:cNvSpPr/>
            <p:nvPr/>
          </p:nvSpPr>
          <p:spPr>
            <a:xfrm>
              <a:off x="10535474" y="2060087"/>
              <a:ext cx="9144000" cy="5486400"/>
            </a:xfrm>
            <a:prstGeom prst="rect">
              <a:avLst/>
            </a:prstGeom>
            <a:solidFill>
              <a:schemeClr val="tx1"/>
            </a:solidFill>
            <a:ln w="63500">
              <a:noFill/>
            </a:ln>
            <a:effectLst>
              <a:outerShdw blurRad="292100" dist="38100" dir="5400000" algn="t" rotWithShape="0">
                <a:prstClr val="black">
                  <a:alpha val="6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uk-UA" sz="2800" dirty="0">
                <a:solidFill>
                  <a:schemeClr val="tx1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1068874" y="3372126"/>
              <a:ext cx="8077200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s-ES" sz="3600" dirty="0">
                  <a:solidFill>
                    <a:schemeClr val="bg2"/>
                  </a:solidFill>
                  <a:latin typeface="Brandon Text Regular" panose="020B0503020203060203" pitchFamily="34" charset="0"/>
                </a:rPr>
                <a:t>Permítase más tiempo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s-ES" sz="3600" dirty="0">
                  <a:solidFill>
                    <a:schemeClr val="bg2"/>
                  </a:solidFill>
                  <a:latin typeface="Brandon Text Regular" panose="020B0503020203060203" pitchFamily="34" charset="0"/>
                </a:rPr>
                <a:t>Revise sus luces de conducción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s-ES" sz="3600" dirty="0">
                  <a:solidFill>
                    <a:schemeClr val="bg2"/>
                  </a:solidFill>
                  <a:latin typeface="Brandon Text Regular" panose="020B0503020203060203" pitchFamily="34" charset="0"/>
                </a:rPr>
                <a:t>Enciende tus luces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s-ES" sz="3600" dirty="0">
                  <a:solidFill>
                    <a:schemeClr val="bg2"/>
                  </a:solidFill>
                  <a:latin typeface="Brandon Text Regular" panose="020B0503020203060203" pitchFamily="34" charset="0"/>
                </a:rPr>
                <a:t>Usa tus luces bajas...</a:t>
              </a: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s-ES" sz="3600" dirty="0">
                  <a:solidFill>
                    <a:schemeClr val="bg2"/>
                  </a:solidFill>
                  <a:latin typeface="Brandon Text Regular" panose="020B0503020203060203" pitchFamily="34" charset="0"/>
                </a:rPr>
                <a:t>Mira más allá de tus propios faros</a:t>
              </a:r>
            </a:p>
          </p:txBody>
        </p:sp>
      </p:grpSp>
      <p:pic>
        <p:nvPicPr>
          <p:cNvPr id="8" name="6. Como Protegerse">
            <a:hlinkClick r:id="" action="ppaction://media"/>
            <a:extLst>
              <a:ext uri="{FF2B5EF4-FFF2-40B4-BE49-F238E27FC236}">
                <a16:creationId xmlns:a16="http://schemas.microsoft.com/office/drawing/2014/main" id="{882E9362-2173-4A34-98CE-BECB4C357E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79588" y="120332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Light Notification3 DING">
            <a:hlinkClick r:id="" action="ppaction://media"/>
            <a:extLst>
              <a:ext uri="{FF2B5EF4-FFF2-40B4-BE49-F238E27FC236}">
                <a16:creationId xmlns:a16="http://schemas.microsoft.com/office/drawing/2014/main" id="{201392E3-16CA-472C-AFA8-011F86692CF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7163" y="32924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A picture containing indoor, table, computer, sitting&#10;&#10;Description automatically generated">
            <a:extLst>
              <a:ext uri="{FF2B5EF4-FFF2-40B4-BE49-F238E27FC236}">
                <a16:creationId xmlns:a16="http://schemas.microsoft.com/office/drawing/2014/main" id="{E3D1AFBB-6783-48E5-BAFA-B270DDDAAEF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07"/>
          <a:stretch/>
        </p:blipFill>
        <p:spPr>
          <a:xfrm>
            <a:off x="9144000" y="2552700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26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3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6335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76299" y="571411"/>
            <a:ext cx="6634843" cy="723211"/>
          </a:xfrm>
        </p:spPr>
        <p:txBody>
          <a:bodyPr/>
          <a:lstStyle/>
          <a:p>
            <a:r>
              <a:rPr lang="en-US" dirty="0">
                <a:latin typeface="Proxima Nova Alt Rg" panose="02000506030000020004" pitchFamily="50" charset="0"/>
              </a:rPr>
              <a:t>CÓMO PROTEGERSE</a:t>
            </a:r>
            <a:endParaRPr lang="uk-UA" dirty="0"/>
          </a:p>
        </p:txBody>
      </p:sp>
      <p:sp>
        <p:nvSpPr>
          <p:cNvPr id="10" name="Rectangle 9"/>
          <p:cNvSpPr/>
          <p:nvPr/>
        </p:nvSpPr>
        <p:spPr>
          <a:xfrm>
            <a:off x="9144000" y="2400300"/>
            <a:ext cx="9144000" cy="5486400"/>
          </a:xfrm>
          <a:prstGeom prst="rect">
            <a:avLst/>
          </a:prstGeom>
          <a:solidFill>
            <a:schemeClr val="tx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280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67828F-492D-4BF1-8A4E-822DF2FD5B9B}"/>
              </a:ext>
            </a:extLst>
          </p:cNvPr>
          <p:cNvSpPr txBox="1"/>
          <p:nvPr/>
        </p:nvSpPr>
        <p:spPr>
          <a:xfrm>
            <a:off x="9753600" y="3771900"/>
            <a:ext cx="8305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4000" b="1" dirty="0">
                <a:solidFill>
                  <a:schemeClr val="bg2"/>
                </a:solidFill>
                <a:latin typeface="Brandon Text Bold" panose="020B0803020203060203" pitchFamily="34" charset="0"/>
              </a:rPr>
              <a:t>Deje un margen de espacio extra...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4000" b="1" dirty="0">
                <a:solidFill>
                  <a:schemeClr val="bg2"/>
                </a:solidFill>
                <a:latin typeface="Brandon Text Bold" panose="020B0803020203060203" pitchFamily="34" charset="0"/>
              </a:rPr>
              <a:t>Observe las advertencias de los cruces de animales</a:t>
            </a:r>
          </a:p>
        </p:txBody>
      </p:sp>
      <p:pic>
        <p:nvPicPr>
          <p:cNvPr id="6" name="7. Como Protegerse">
            <a:hlinkClick r:id="" action="ppaction://media"/>
            <a:extLst>
              <a:ext uri="{FF2B5EF4-FFF2-40B4-BE49-F238E27FC236}">
                <a16:creationId xmlns:a16="http://schemas.microsoft.com/office/drawing/2014/main" id="{C4E35C74-12DC-4B1C-9568-7A0EC8F438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24050" y="192405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Light Notification3 DING">
            <a:hlinkClick r:id="" action="ppaction://media"/>
            <a:extLst>
              <a:ext uri="{FF2B5EF4-FFF2-40B4-BE49-F238E27FC236}">
                <a16:creationId xmlns:a16="http://schemas.microsoft.com/office/drawing/2014/main" id="{62F9A34A-E748-4521-BB5B-90F14C9C4AE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7163" y="32924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Placeholder 10" descr="A picture containing track, scene, road, outdoor&#10;&#10;Description automatically generated">
            <a:extLst>
              <a:ext uri="{FF2B5EF4-FFF2-40B4-BE49-F238E27FC236}">
                <a16:creationId xmlns:a16="http://schemas.microsoft.com/office/drawing/2014/main" id="{E2220552-1604-4AB1-A3CC-FDD9925ECF7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" b="50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6819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7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97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362200"/>
            <a:ext cx="9677400" cy="5486400"/>
          </a:xfrm>
          <a:prstGeom prst="rect">
            <a:avLst/>
          </a:prstGeom>
          <a:solidFill>
            <a:schemeClr val="tx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2800" dirty="0">
              <a:solidFill>
                <a:schemeClr val="tx1"/>
              </a:solidFill>
            </a:endParaRPr>
          </a:p>
        </p:txBody>
      </p:sp>
      <p:sp>
        <p:nvSpPr>
          <p:cNvPr id="12" name="Title 7"/>
          <p:cNvSpPr txBox="1">
            <a:spLocks/>
          </p:cNvSpPr>
          <p:nvPr/>
        </p:nvSpPr>
        <p:spPr>
          <a:xfrm>
            <a:off x="876300" y="571411"/>
            <a:ext cx="7353300" cy="729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uk-UA" sz="4500" b="1" kern="1200">
                <a:solidFill>
                  <a:schemeClr val="tx1"/>
                </a:solidFill>
                <a:latin typeface="+mn-lt"/>
                <a:ea typeface="Roboto Condensed" panose="02000000000000000000" pitchFamily="2" charset="0"/>
                <a:cs typeface="+mn-cs"/>
              </a:defRPr>
            </a:lvl1pPr>
          </a:lstStyle>
          <a:p>
            <a:r>
              <a:rPr lang="en-US" dirty="0">
                <a:latin typeface="Proxima Nova Alt Rg" panose="02000506030000020004" pitchFamily="50" charset="0"/>
              </a:rPr>
              <a:t>COMO PROTEGERSE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369C6B-D18C-4CCF-81D5-91F16F2021B5}"/>
              </a:ext>
            </a:extLst>
          </p:cNvPr>
          <p:cNvSpPr txBox="1"/>
          <p:nvPr/>
        </p:nvSpPr>
        <p:spPr>
          <a:xfrm>
            <a:off x="876300" y="3467100"/>
            <a:ext cx="8077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4000" dirty="0">
                <a:solidFill>
                  <a:schemeClr val="bg1"/>
                </a:solidFill>
                <a:latin typeface="Brandon Text Regular" panose="020B0503020203060203" pitchFamily="34" charset="0"/>
              </a:rPr>
              <a:t>Dar a los demás mucho espacio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4000" dirty="0">
                <a:solidFill>
                  <a:schemeClr val="bg1"/>
                </a:solidFill>
                <a:latin typeface="Brandon Text Regular" panose="020B0503020203060203" pitchFamily="34" charset="0"/>
              </a:rPr>
              <a:t>Salga de la carretera tan lejos como pueda...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4000" dirty="0">
                <a:solidFill>
                  <a:schemeClr val="bg1"/>
                </a:solidFill>
                <a:latin typeface="Brandon Text Regular" panose="020B0503020203060203" pitchFamily="34" charset="0"/>
              </a:rPr>
              <a:t>Camine con cuidado en áreas bien iluminadas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4000" dirty="0">
              <a:solidFill>
                <a:schemeClr val="bg1"/>
              </a:solidFill>
              <a:latin typeface="Brandon Text Regular" panose="020B0503020203060203" pitchFamily="34" charset="0"/>
            </a:endParaRPr>
          </a:p>
        </p:txBody>
      </p:sp>
      <p:pic>
        <p:nvPicPr>
          <p:cNvPr id="6" name="8. Conclusion">
            <a:hlinkClick r:id="" action="ppaction://media"/>
            <a:extLst>
              <a:ext uri="{FF2B5EF4-FFF2-40B4-BE49-F238E27FC236}">
                <a16:creationId xmlns:a16="http://schemas.microsoft.com/office/drawing/2014/main" id="{157CB36C-8FBA-4915-BD9E-2B62AF3DDA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8747" y="120332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Light Notification3 DING">
            <a:hlinkClick r:id="" action="ppaction://media"/>
            <a:extLst>
              <a:ext uri="{FF2B5EF4-FFF2-40B4-BE49-F238E27FC236}">
                <a16:creationId xmlns:a16="http://schemas.microsoft.com/office/drawing/2014/main" id="{8C0690AE-A1E4-41FF-A661-678B23EAE39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9347" y="32924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Placeholder 9" descr="A traffic light and street sign at night&#10;&#10;Description automatically generated">
            <a:extLst>
              <a:ext uri="{FF2B5EF4-FFF2-40B4-BE49-F238E27FC236}">
                <a16:creationId xmlns:a16="http://schemas.microsoft.com/office/drawing/2014/main" id="{9796E228-FA5C-4800-B0E3-C7001F2406C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1" b="81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4235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765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4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 descr="A close up of a highway&#10;&#10;Description automatically generated">
            <a:extLst>
              <a:ext uri="{FF2B5EF4-FFF2-40B4-BE49-F238E27FC236}">
                <a16:creationId xmlns:a16="http://schemas.microsoft.com/office/drawing/2014/main" id="{84DC4A83-9819-46EE-B61F-A5DCD7473E9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3" b="7713"/>
          <a:stretch>
            <a:fillRect/>
          </a:stretch>
        </p:blipFill>
        <p:spPr>
          <a:xfrm>
            <a:off x="-28460" y="-39622"/>
            <a:ext cx="18288000" cy="10287000"/>
          </a:xfrm>
        </p:spPr>
      </p:pic>
      <p:sp>
        <p:nvSpPr>
          <p:cNvPr id="15" name="Rectangle 14"/>
          <p:cNvSpPr/>
          <p:nvPr/>
        </p:nvSpPr>
        <p:spPr>
          <a:xfrm>
            <a:off x="0" y="-18047"/>
            <a:ext cx="18288000" cy="10287000"/>
          </a:xfrm>
          <a:prstGeom prst="rect">
            <a:avLst/>
          </a:prstGeom>
          <a:solidFill>
            <a:schemeClr val="tx1">
              <a:alpha val="25000"/>
            </a:schemeClr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uk-UA" sz="2800" dirty="0">
              <a:solidFill>
                <a:schemeClr val="tx1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-14230" y="-102020"/>
            <a:ext cx="18288000" cy="10343382"/>
            <a:chOff x="-1216240" y="116805"/>
            <a:chExt cx="7617040" cy="10132502"/>
          </a:xfrm>
        </p:grpSpPr>
        <p:sp>
          <p:nvSpPr>
            <p:cNvPr id="5" name="Rectangle 4"/>
            <p:cNvSpPr/>
            <p:nvPr/>
          </p:nvSpPr>
          <p:spPr>
            <a:xfrm>
              <a:off x="-1216240" y="116805"/>
              <a:ext cx="7617040" cy="10132502"/>
            </a:xfrm>
            <a:prstGeom prst="rect">
              <a:avLst/>
            </a:prstGeom>
            <a:solidFill>
              <a:schemeClr val="accent1">
                <a:alpha val="75000"/>
              </a:schemeClr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uk-UA" sz="2800">
                <a:solidFill>
                  <a:schemeClr val="tx1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11722" y="1183705"/>
              <a:ext cx="456111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solidFill>
                    <a:schemeClr val="bg1"/>
                  </a:solidFill>
                  <a:latin typeface="Proxima Nova Alt Rg" panose="02000506030000020004" pitchFamily="50" charset="0"/>
                  <a:ea typeface="Roboto Condensed" panose="02000000000000000000" pitchFamily="2" charset="0"/>
                  <a:cs typeface="Lato Semibold" panose="020F0502020204030203" pitchFamily="34" charset="0"/>
                </a:rPr>
                <a:t>CONCLUSIÓN</a:t>
              </a:r>
              <a:endParaRPr lang="ru-RU" sz="6600" b="1" dirty="0">
                <a:solidFill>
                  <a:schemeClr val="bg1"/>
                </a:solidFill>
                <a:ea typeface="Lato Semibold" panose="020F0502020204030203" pitchFamily="34" charset="0"/>
                <a:cs typeface="Lato Semibold" panose="020F0502020204030203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-410219" y="4441843"/>
              <a:ext cx="6004997" cy="1537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4800" b="1" dirty="0">
                  <a:solidFill>
                    <a:schemeClr val="bg1"/>
                  </a:solidFill>
                  <a:latin typeface="Brandon Text Bold" panose="020B0803020203060203" pitchFamily="34" charset="0"/>
                </a:rPr>
                <a:t>Ajuste sus hábitos de conducción para acomodarse a las largas horas de oscuridad en esta época del año.</a:t>
              </a:r>
            </a:p>
          </p:txBody>
        </p:sp>
      </p:grpSp>
      <p:pic>
        <p:nvPicPr>
          <p:cNvPr id="10" name="9. Conclusion">
            <a:hlinkClick r:id="" action="ppaction://media"/>
            <a:extLst>
              <a:ext uri="{FF2B5EF4-FFF2-40B4-BE49-F238E27FC236}">
                <a16:creationId xmlns:a16="http://schemas.microsoft.com/office/drawing/2014/main" id="{2FFBB7E1-3404-45DE-9288-2E93EEE690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35125" y="156368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Light Notification3 DING">
            <a:hlinkClick r:id="" action="ppaction://media"/>
            <a:extLst>
              <a:ext uri="{FF2B5EF4-FFF2-40B4-BE49-F238E27FC236}">
                <a16:creationId xmlns:a16="http://schemas.microsoft.com/office/drawing/2014/main" id="{2767C38E-7BFC-479B-905B-F8C66D3AA2C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7163" y="32924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104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2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62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4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GENARAL LAYOUTS">
  <a:themeElements>
    <a:clrScheme name="SIMPLICITY - Red">
      <a:dk1>
        <a:srgbClr val="0A091B"/>
      </a:dk1>
      <a:lt1>
        <a:srgbClr val="F2F2F5"/>
      </a:lt1>
      <a:dk2>
        <a:srgbClr val="858591"/>
      </a:dk2>
      <a:lt2>
        <a:srgbClr val="FFFFFF"/>
      </a:lt2>
      <a:accent1>
        <a:srgbClr val="FB2A2F"/>
      </a:accent1>
      <a:accent2>
        <a:srgbClr val="C0C0C8"/>
      </a:accent2>
      <a:accent3>
        <a:srgbClr val="FB2A2F"/>
      </a:accent3>
      <a:accent4>
        <a:srgbClr val="FB2A2F"/>
      </a:accent4>
      <a:accent5>
        <a:srgbClr val="FB2A2F"/>
      </a:accent5>
      <a:accent6>
        <a:srgbClr val="FB2A2F"/>
      </a:accent6>
      <a:hlink>
        <a:srgbClr val="D70409"/>
      </a:hlink>
      <a:folHlink>
        <a:srgbClr val="FC7F82"/>
      </a:folHlink>
    </a:clrScheme>
    <a:fontScheme name="Simplicity - Roboto">
      <a:majorFont>
        <a:latin typeface="Roboto Condensed"/>
        <a:ea typeface=""/>
        <a:cs typeface=""/>
      </a:majorFont>
      <a:minorFont>
        <a:latin typeface="Robot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6350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80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 cap="sq">
          <a:solidFill>
            <a:schemeClr val="accent2"/>
          </a:solidFill>
          <a:bevel/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00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AM SLIDES">
  <a:themeElements>
    <a:clrScheme name="SIMPLICITY - Red">
      <a:dk1>
        <a:srgbClr val="0A091B"/>
      </a:dk1>
      <a:lt1>
        <a:srgbClr val="F2F2F5"/>
      </a:lt1>
      <a:dk2>
        <a:srgbClr val="858591"/>
      </a:dk2>
      <a:lt2>
        <a:srgbClr val="FFFFFF"/>
      </a:lt2>
      <a:accent1>
        <a:srgbClr val="FB2A2F"/>
      </a:accent1>
      <a:accent2>
        <a:srgbClr val="C0C0C8"/>
      </a:accent2>
      <a:accent3>
        <a:srgbClr val="FB2A2F"/>
      </a:accent3>
      <a:accent4>
        <a:srgbClr val="FB2A2F"/>
      </a:accent4>
      <a:accent5>
        <a:srgbClr val="FB2A2F"/>
      </a:accent5>
      <a:accent6>
        <a:srgbClr val="FB2A2F"/>
      </a:accent6>
      <a:hlink>
        <a:srgbClr val="D70409"/>
      </a:hlink>
      <a:folHlink>
        <a:srgbClr val="FC7F82"/>
      </a:folHlink>
    </a:clrScheme>
    <a:fontScheme name="Simplicity - Roboto">
      <a:majorFont>
        <a:latin typeface="Roboto Condensed"/>
        <a:ea typeface=""/>
        <a:cs typeface=""/>
      </a:majorFont>
      <a:minorFont>
        <a:latin typeface="Robot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6350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80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 cap="sq">
          <a:solidFill>
            <a:schemeClr val="accent2"/>
          </a:solidFill>
          <a:bevel/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00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LIDES WITH IMAGES">
  <a:themeElements>
    <a:clrScheme name="SIMPLICITY - Red">
      <a:dk1>
        <a:srgbClr val="0A091B"/>
      </a:dk1>
      <a:lt1>
        <a:srgbClr val="F2F2F5"/>
      </a:lt1>
      <a:dk2>
        <a:srgbClr val="858591"/>
      </a:dk2>
      <a:lt2>
        <a:srgbClr val="FFFFFF"/>
      </a:lt2>
      <a:accent1>
        <a:srgbClr val="FB2A2F"/>
      </a:accent1>
      <a:accent2>
        <a:srgbClr val="C0C0C8"/>
      </a:accent2>
      <a:accent3>
        <a:srgbClr val="FB2A2F"/>
      </a:accent3>
      <a:accent4>
        <a:srgbClr val="FB2A2F"/>
      </a:accent4>
      <a:accent5>
        <a:srgbClr val="FB2A2F"/>
      </a:accent5>
      <a:accent6>
        <a:srgbClr val="FB2A2F"/>
      </a:accent6>
      <a:hlink>
        <a:srgbClr val="D70409"/>
      </a:hlink>
      <a:folHlink>
        <a:srgbClr val="FC7F82"/>
      </a:folHlink>
    </a:clrScheme>
    <a:fontScheme name="Simplicity - Roboto">
      <a:majorFont>
        <a:latin typeface="Roboto Condensed"/>
        <a:ea typeface=""/>
        <a:cs typeface=""/>
      </a:majorFont>
      <a:minorFont>
        <a:latin typeface="Robot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6350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80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 cap="sq">
          <a:solidFill>
            <a:schemeClr val="accent2"/>
          </a:solidFill>
          <a:bevel/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00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PORTFOLIO">
  <a:themeElements>
    <a:clrScheme name="SIMPLICITY - Red">
      <a:dk1>
        <a:srgbClr val="0A091B"/>
      </a:dk1>
      <a:lt1>
        <a:srgbClr val="F2F2F5"/>
      </a:lt1>
      <a:dk2>
        <a:srgbClr val="858591"/>
      </a:dk2>
      <a:lt2>
        <a:srgbClr val="FFFFFF"/>
      </a:lt2>
      <a:accent1>
        <a:srgbClr val="FB2A2F"/>
      </a:accent1>
      <a:accent2>
        <a:srgbClr val="C0C0C8"/>
      </a:accent2>
      <a:accent3>
        <a:srgbClr val="FB2A2F"/>
      </a:accent3>
      <a:accent4>
        <a:srgbClr val="FB2A2F"/>
      </a:accent4>
      <a:accent5>
        <a:srgbClr val="FB2A2F"/>
      </a:accent5>
      <a:accent6>
        <a:srgbClr val="FB2A2F"/>
      </a:accent6>
      <a:hlink>
        <a:srgbClr val="D70409"/>
      </a:hlink>
      <a:folHlink>
        <a:srgbClr val="FC7F82"/>
      </a:folHlink>
    </a:clrScheme>
    <a:fontScheme name="Simplicity - Roboto">
      <a:majorFont>
        <a:latin typeface="Roboto Condensed"/>
        <a:ea typeface=""/>
        <a:cs typeface=""/>
      </a:majorFont>
      <a:minorFont>
        <a:latin typeface="Robot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6350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80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 cap="sq">
          <a:solidFill>
            <a:schemeClr val="accent2"/>
          </a:solidFill>
          <a:bevel/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00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7957</TotalTime>
  <Words>192</Words>
  <Application>Microsoft Office PowerPoint</Application>
  <PresentationFormat>Custom</PresentationFormat>
  <Paragraphs>43</Paragraphs>
  <Slides>9</Slides>
  <Notes>9</Notes>
  <HiddenSlides>0</HiddenSlides>
  <MMClips>16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9</vt:i4>
      </vt:variant>
    </vt:vector>
  </HeadingPairs>
  <TitlesOfParts>
    <vt:vector size="19" baseType="lpstr">
      <vt:lpstr>Arial</vt:lpstr>
      <vt:lpstr>Brandon Text Bold</vt:lpstr>
      <vt:lpstr>Brandon Text Regular</vt:lpstr>
      <vt:lpstr>Calibri</vt:lpstr>
      <vt:lpstr>Proxima Nova Alt Rg</vt:lpstr>
      <vt:lpstr>Roboto</vt:lpstr>
      <vt:lpstr>GENARAL LAYOUTS</vt:lpstr>
      <vt:lpstr>TEAM SLIDES</vt:lpstr>
      <vt:lpstr>SLIDES WITH IMAGES</vt:lpstr>
      <vt:lpstr>PORTFOLIO</vt:lpstr>
      <vt:lpstr>PowerPoint Presentation</vt:lpstr>
      <vt:lpstr>Conduciendo en la oscuridad</vt:lpstr>
      <vt:lpstr>PowerPoint Presentation</vt:lpstr>
      <vt:lpstr>¿CUÁL ES EL PELIGRO?</vt:lpstr>
      <vt:lpstr>EJEMPLO</vt:lpstr>
      <vt:lpstr>COMO PROTEGERSE</vt:lpstr>
      <vt:lpstr>CÓMO PROTEGERSE</vt:lpstr>
      <vt:lpstr>PowerPoint Presentation</vt:lpstr>
      <vt:lpstr>PowerPoint Presentation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Палотенце</dc:creator>
  <cp:lastModifiedBy>SWTOR Rocks</cp:lastModifiedBy>
  <cp:revision>1009</cp:revision>
  <dcterms:created xsi:type="dcterms:W3CDTF">2015-01-20T11:47:48Z</dcterms:created>
  <dcterms:modified xsi:type="dcterms:W3CDTF">2020-10-01T16:19:56Z</dcterms:modified>
</cp:coreProperties>
</file>