
<file path=[Content_Types].xml><?xml version="1.0" encoding="utf-8"?>
<Types xmlns="http://schemas.openxmlformats.org/package/2006/content-types">
  <Default Extension="bin" ContentType="audio/unknown"/>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6"/>
  </p:notesMasterIdLst>
  <p:sldIdLst>
    <p:sldId id="269" r:id="rId5"/>
    <p:sldId id="606" r:id="rId6"/>
    <p:sldId id="613" r:id="rId7"/>
    <p:sldId id="614" r:id="rId8"/>
    <p:sldId id="623" r:id="rId9"/>
    <p:sldId id="619" r:id="rId10"/>
    <p:sldId id="616" r:id="rId11"/>
    <p:sldId id="618" r:id="rId12"/>
    <p:sldId id="624" r:id="rId13"/>
    <p:sldId id="625" r:id="rId14"/>
    <p:sldId id="622" r:id="rId15"/>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63732" autoAdjust="0"/>
  </p:normalViewPr>
  <p:slideViewPr>
    <p:cSldViewPr>
      <p:cViewPr>
        <p:scale>
          <a:sx n="40" d="100"/>
          <a:sy n="40" d="100"/>
        </p:scale>
        <p:origin x="1206" y="348"/>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93A73B6-1E7D-4F64-B131-15C09E31E93D}"/>
    <pc:docChg chg="custSel modSld">
      <pc:chgData name="edwin landivar" userId="ae2ac59f40d9f62d" providerId="LiveId" clId="{893A73B6-1E7D-4F64-B131-15C09E31E93D}" dt="2019-08-22T20:51:57.973" v="153" actId="1076"/>
      <pc:docMkLst>
        <pc:docMk/>
      </pc:docMkLst>
      <pc:sldChg chg="modSp">
        <pc:chgData name="edwin landivar" userId="ae2ac59f40d9f62d" providerId="LiveId" clId="{893A73B6-1E7D-4F64-B131-15C09E31E93D}" dt="2019-08-22T20:51:08.411" v="134" actId="20577"/>
        <pc:sldMkLst>
          <pc:docMk/>
          <pc:sldMk cId="518851696" sldId="269"/>
        </pc:sldMkLst>
        <pc:spChg chg="mod">
          <ac:chgData name="edwin landivar" userId="ae2ac59f40d9f62d" providerId="LiveId" clId="{893A73B6-1E7D-4F64-B131-15C09E31E93D}" dt="2019-08-22T20:51:08.411" v="134" actId="20577"/>
          <ac:spMkLst>
            <pc:docMk/>
            <pc:sldMk cId="518851696" sldId="269"/>
            <ac:spMk id="12" creationId="{00000000-0000-0000-0000-000000000000}"/>
          </ac:spMkLst>
        </pc:spChg>
      </pc:sldChg>
      <pc:sldChg chg="addSp delSp modSp delAnim modAnim">
        <pc:chgData name="edwin landivar" userId="ae2ac59f40d9f62d" providerId="LiveId" clId="{893A73B6-1E7D-4F64-B131-15C09E31E93D}" dt="2019-08-22T20:51:18.515" v="138"/>
        <pc:sldMkLst>
          <pc:docMk/>
          <pc:sldMk cId="3378895467" sldId="606"/>
        </pc:sldMkLst>
        <pc:spChg chg="mod">
          <ac:chgData name="edwin landivar" userId="ae2ac59f40d9f62d" providerId="LiveId" clId="{893A73B6-1E7D-4F64-B131-15C09E31E93D}" dt="2019-08-22T16:44:13.559" v="11"/>
          <ac:spMkLst>
            <pc:docMk/>
            <pc:sldMk cId="3378895467" sldId="606"/>
            <ac:spMk id="5" creationId="{00000000-0000-0000-0000-000000000000}"/>
          </ac:spMkLst>
        </pc:spChg>
        <pc:picChg chg="del">
          <ac:chgData name="edwin landivar" userId="ae2ac59f40d9f62d" providerId="LiveId" clId="{893A73B6-1E7D-4F64-B131-15C09E31E93D}" dt="2019-08-21T23:26:34.114" v="0" actId="478"/>
          <ac:picMkLst>
            <pc:docMk/>
            <pc:sldMk cId="3378895467" sldId="606"/>
            <ac:picMk id="2" creationId="{860EED84-F90F-8147-82DC-14D256BC92B8}"/>
          </ac:picMkLst>
        </pc:picChg>
        <pc:picChg chg="add mod">
          <ac:chgData name="edwin landivar" userId="ae2ac59f40d9f62d" providerId="LiveId" clId="{893A73B6-1E7D-4F64-B131-15C09E31E93D}" dt="2019-08-22T20:47:07.165" v="77" actId="1076"/>
          <ac:picMkLst>
            <pc:docMk/>
            <pc:sldMk cId="3378895467" sldId="606"/>
            <ac:picMk id="4" creationId="{AC3F1C81-7A47-4118-A476-4AB067A69513}"/>
          </ac:picMkLst>
        </pc:picChg>
        <pc:picChg chg="add mod">
          <ac:chgData name="edwin landivar" userId="ae2ac59f40d9f62d" providerId="LiveId" clId="{893A73B6-1E7D-4F64-B131-15C09E31E93D}" dt="2019-08-22T20:51:15.214" v="136" actId="1076"/>
          <ac:picMkLst>
            <pc:docMk/>
            <pc:sldMk cId="3378895467" sldId="606"/>
            <ac:picMk id="6" creationId="{DB618397-FA24-4AA7-A466-2553CE6DB4F3}"/>
          </ac:picMkLst>
        </pc:picChg>
      </pc:sldChg>
      <pc:sldChg chg="addSp delSp modSp delAnim modAnim">
        <pc:chgData name="edwin landivar" userId="ae2ac59f40d9f62d" providerId="LiveId" clId="{893A73B6-1E7D-4F64-B131-15C09E31E93D}" dt="2019-08-22T20:51:23.737" v="139"/>
        <pc:sldMkLst>
          <pc:docMk/>
          <pc:sldMk cId="837056114" sldId="613"/>
        </pc:sldMkLst>
        <pc:spChg chg="mod">
          <ac:chgData name="edwin landivar" userId="ae2ac59f40d9f62d" providerId="LiveId" clId="{893A73B6-1E7D-4F64-B131-15C09E31E93D}" dt="2019-08-22T16:46:02.693" v="20" actId="1076"/>
          <ac:spMkLst>
            <pc:docMk/>
            <pc:sldMk cId="837056114" sldId="613"/>
            <ac:spMk id="7" creationId="{00000000-0000-0000-0000-000000000000}"/>
          </ac:spMkLst>
        </pc:spChg>
        <pc:spChg chg="mod">
          <ac:chgData name="edwin landivar" userId="ae2ac59f40d9f62d" providerId="LiveId" clId="{893A73B6-1E7D-4F64-B131-15C09E31E93D}" dt="2019-08-22T16:46:06.214" v="21" actId="1076"/>
          <ac:spMkLst>
            <pc:docMk/>
            <pc:sldMk cId="837056114" sldId="613"/>
            <ac:spMk id="14" creationId="{00000000-0000-0000-0000-000000000000}"/>
          </ac:spMkLst>
        </pc:spChg>
        <pc:grpChg chg="mod">
          <ac:chgData name="edwin landivar" userId="ae2ac59f40d9f62d" providerId="LiveId" clId="{893A73B6-1E7D-4F64-B131-15C09E31E93D}" dt="2019-08-22T16:45:46.462" v="18"/>
          <ac:grpSpMkLst>
            <pc:docMk/>
            <pc:sldMk cId="837056114" sldId="613"/>
            <ac:grpSpMk id="21" creationId="{00000000-0000-0000-0000-000000000000}"/>
          </ac:grpSpMkLst>
        </pc:grpChg>
        <pc:picChg chg="del">
          <ac:chgData name="edwin landivar" userId="ae2ac59f40d9f62d" providerId="LiveId" clId="{893A73B6-1E7D-4F64-B131-15C09E31E93D}" dt="2019-08-21T23:26:40.937" v="1" actId="478"/>
          <ac:picMkLst>
            <pc:docMk/>
            <pc:sldMk cId="837056114" sldId="613"/>
            <ac:picMk id="2" creationId="{CDAF85DE-20A0-3D45-B937-F7343073D0F8}"/>
          </ac:picMkLst>
        </pc:picChg>
        <pc:picChg chg="add mod">
          <ac:chgData name="edwin landivar" userId="ae2ac59f40d9f62d" providerId="LiveId" clId="{893A73B6-1E7D-4F64-B131-15C09E31E93D}" dt="2019-08-22T20:47:34.147" v="83" actId="1076"/>
          <ac:picMkLst>
            <pc:docMk/>
            <pc:sldMk cId="837056114" sldId="613"/>
            <ac:picMk id="3" creationId="{DC0FB53A-48C4-432B-8D8E-AFCB650A1B2C}"/>
          </ac:picMkLst>
        </pc:picChg>
        <pc:picChg chg="add">
          <ac:chgData name="edwin landivar" userId="ae2ac59f40d9f62d" providerId="LiveId" clId="{893A73B6-1E7D-4F64-B131-15C09E31E93D}" dt="2019-08-22T20:51:23.737" v="139"/>
          <ac:picMkLst>
            <pc:docMk/>
            <pc:sldMk cId="837056114" sldId="613"/>
            <ac:picMk id="10" creationId="{4852DE8C-69E9-42DD-8BAD-527F21268128}"/>
          </ac:picMkLst>
        </pc:picChg>
      </pc:sldChg>
      <pc:sldChg chg="addSp delSp modSp delAnim modAnim">
        <pc:chgData name="edwin landivar" userId="ae2ac59f40d9f62d" providerId="LiveId" clId="{893A73B6-1E7D-4F64-B131-15C09E31E93D}" dt="2019-08-22T20:51:32.709" v="141" actId="1036"/>
        <pc:sldMkLst>
          <pc:docMk/>
          <pc:sldMk cId="1479977622" sldId="614"/>
        </pc:sldMkLst>
        <pc:spChg chg="mod">
          <ac:chgData name="edwin landivar" userId="ae2ac59f40d9f62d" providerId="LiveId" clId="{893A73B6-1E7D-4F64-B131-15C09E31E93D}" dt="2019-08-22T16:46:29.058" v="23"/>
          <ac:spMkLst>
            <pc:docMk/>
            <pc:sldMk cId="1479977622" sldId="614"/>
            <ac:spMk id="8" creationId="{00000000-0000-0000-0000-000000000000}"/>
          </ac:spMkLst>
        </pc:spChg>
        <pc:spChg chg="mod">
          <ac:chgData name="edwin landivar" userId="ae2ac59f40d9f62d" providerId="LiveId" clId="{893A73B6-1E7D-4F64-B131-15C09E31E93D}" dt="2019-08-22T16:49:38.756" v="29" actId="14100"/>
          <ac:spMkLst>
            <pc:docMk/>
            <pc:sldMk cId="1479977622" sldId="614"/>
            <ac:spMk id="10" creationId="{00000000-0000-0000-0000-000000000000}"/>
          </ac:spMkLst>
        </pc:spChg>
        <pc:spChg chg="mod">
          <ac:chgData name="edwin landivar" userId="ae2ac59f40d9f62d" providerId="LiveId" clId="{893A73B6-1E7D-4F64-B131-15C09E31E93D}" dt="2019-08-22T16:49:42.665" v="30" actId="1076"/>
          <ac:spMkLst>
            <pc:docMk/>
            <pc:sldMk cId="1479977622" sldId="614"/>
            <ac:spMk id="11" creationId="{00000000-0000-0000-0000-000000000000}"/>
          </ac:spMkLst>
        </pc:spChg>
        <pc:picChg chg="del">
          <ac:chgData name="edwin landivar" userId="ae2ac59f40d9f62d" providerId="LiveId" clId="{893A73B6-1E7D-4F64-B131-15C09E31E93D}" dt="2019-08-21T23:26:44.330" v="2" actId="478"/>
          <ac:picMkLst>
            <pc:docMk/>
            <pc:sldMk cId="1479977622" sldId="614"/>
            <ac:picMk id="2" creationId="{96E96AD1-588B-524A-8479-B0F7A60BCC81}"/>
          </ac:picMkLst>
        </pc:picChg>
        <pc:picChg chg="add mod">
          <ac:chgData name="edwin landivar" userId="ae2ac59f40d9f62d" providerId="LiveId" clId="{893A73B6-1E7D-4F64-B131-15C09E31E93D}" dt="2019-08-22T20:48:23.475" v="91" actId="14100"/>
          <ac:picMkLst>
            <pc:docMk/>
            <pc:sldMk cId="1479977622" sldId="614"/>
            <ac:picMk id="3" creationId="{29183700-FC11-4392-8634-E9550BDD99FB}"/>
          </ac:picMkLst>
        </pc:picChg>
        <pc:picChg chg="add mod">
          <ac:chgData name="edwin landivar" userId="ae2ac59f40d9f62d" providerId="LiveId" clId="{893A73B6-1E7D-4F64-B131-15C09E31E93D}" dt="2019-08-22T20:51:32.709" v="141" actId="1036"/>
          <ac:picMkLst>
            <pc:docMk/>
            <pc:sldMk cId="1479977622" sldId="614"/>
            <ac:picMk id="9" creationId="{BFA5B05C-E81F-43F5-856D-D8B94D73CBE1}"/>
          </ac:picMkLst>
        </pc:picChg>
        <pc:picChg chg="mod">
          <ac:chgData name="edwin landivar" userId="ae2ac59f40d9f62d" providerId="LiveId" clId="{893A73B6-1E7D-4F64-B131-15C09E31E93D}" dt="2019-08-22T16:49:34.882" v="28" actId="14100"/>
          <ac:picMkLst>
            <pc:docMk/>
            <pc:sldMk cId="1479977622" sldId="614"/>
            <ac:picMk id="17" creationId="{BB2F1B59-08DA-4B78-9205-ABD22DCFC46B}"/>
          </ac:picMkLst>
        </pc:picChg>
      </pc:sldChg>
      <pc:sldChg chg="addSp delSp modSp delAnim modAnim">
        <pc:chgData name="edwin landivar" userId="ae2ac59f40d9f62d" providerId="LiveId" clId="{893A73B6-1E7D-4F64-B131-15C09E31E93D}" dt="2019-08-22T20:51:41.422" v="145"/>
        <pc:sldMkLst>
          <pc:docMk/>
          <pc:sldMk cId="668194125" sldId="616"/>
        </pc:sldMkLst>
        <pc:spChg chg="mod">
          <ac:chgData name="edwin landivar" userId="ae2ac59f40d9f62d" providerId="LiveId" clId="{893A73B6-1E7D-4F64-B131-15C09E31E93D}" dt="2019-08-22T17:02:00.022" v="54" actId="1076"/>
          <ac:spMkLst>
            <pc:docMk/>
            <pc:sldMk cId="668194125" sldId="616"/>
            <ac:spMk id="7" creationId="{1867828F-492D-4BF1-8A4E-822DF2FD5B9B}"/>
          </ac:spMkLst>
        </pc:spChg>
        <pc:spChg chg="mod">
          <ac:chgData name="edwin landivar" userId="ae2ac59f40d9f62d" providerId="LiveId" clId="{893A73B6-1E7D-4F64-B131-15C09E31E93D}" dt="2019-08-22T16:58:46.464" v="44"/>
          <ac:spMkLst>
            <pc:docMk/>
            <pc:sldMk cId="668194125" sldId="616"/>
            <ac:spMk id="8" creationId="{00000000-0000-0000-0000-000000000000}"/>
          </ac:spMkLst>
        </pc:spChg>
        <pc:spChg chg="mod">
          <ac:chgData name="edwin landivar" userId="ae2ac59f40d9f62d" providerId="LiveId" clId="{893A73B6-1E7D-4F64-B131-15C09E31E93D}" dt="2019-08-22T17:01:53.185" v="53" actId="14100"/>
          <ac:spMkLst>
            <pc:docMk/>
            <pc:sldMk cId="668194125" sldId="616"/>
            <ac:spMk id="10" creationId="{00000000-0000-0000-0000-000000000000}"/>
          </ac:spMkLst>
        </pc:spChg>
        <pc:picChg chg="add mod">
          <ac:chgData name="edwin landivar" userId="ae2ac59f40d9f62d" providerId="LiveId" clId="{893A73B6-1E7D-4F64-B131-15C09E31E93D}" dt="2019-08-22T20:49:11.561" v="103" actId="1076"/>
          <ac:picMkLst>
            <pc:docMk/>
            <pc:sldMk cId="668194125" sldId="616"/>
            <ac:picMk id="2" creationId="{03362239-03B1-4BBF-AB41-1045C8668AF3}"/>
          </ac:picMkLst>
        </pc:picChg>
        <pc:picChg chg="mod">
          <ac:chgData name="edwin landivar" userId="ae2ac59f40d9f62d" providerId="LiveId" clId="{893A73B6-1E7D-4F64-B131-15C09E31E93D}" dt="2019-08-22T17:01:48.363" v="52" actId="14100"/>
          <ac:picMkLst>
            <pc:docMk/>
            <pc:sldMk cId="668194125" sldId="616"/>
            <ac:picMk id="5" creationId="{FA21193C-B770-4E1C-A6B9-95B91058AB45}"/>
          </ac:picMkLst>
        </pc:picChg>
        <pc:picChg chg="del">
          <ac:chgData name="edwin landivar" userId="ae2ac59f40d9f62d" providerId="LiveId" clId="{893A73B6-1E7D-4F64-B131-15C09E31E93D}" dt="2019-08-21T23:27:03.020" v="5" actId="478"/>
          <ac:picMkLst>
            <pc:docMk/>
            <pc:sldMk cId="668194125" sldId="616"/>
            <ac:picMk id="9" creationId="{582AFFA1-3C1C-4352-A433-B88D4DD3F59D}"/>
          </ac:picMkLst>
        </pc:picChg>
        <pc:picChg chg="add">
          <ac:chgData name="edwin landivar" userId="ae2ac59f40d9f62d" providerId="LiveId" clId="{893A73B6-1E7D-4F64-B131-15C09E31E93D}" dt="2019-08-22T20:51:41.422" v="145"/>
          <ac:picMkLst>
            <pc:docMk/>
            <pc:sldMk cId="668194125" sldId="616"/>
            <ac:picMk id="11" creationId="{283B831E-BAA2-4FAA-953B-59807204040E}"/>
          </ac:picMkLst>
        </pc:picChg>
      </pc:sldChg>
      <pc:sldChg chg="addSp delSp modSp delAnim modAnim">
        <pc:chgData name="edwin landivar" userId="ae2ac59f40d9f62d" providerId="LiveId" clId="{893A73B6-1E7D-4F64-B131-15C09E31E93D}" dt="2019-08-22T20:51:46.528" v="147" actId="1076"/>
        <pc:sldMkLst>
          <pc:docMk/>
          <pc:sldMk cId="1542355900" sldId="618"/>
        </pc:sldMkLst>
        <pc:spChg chg="mod">
          <ac:chgData name="edwin landivar" userId="ae2ac59f40d9f62d" providerId="LiveId" clId="{893A73B6-1E7D-4F64-B131-15C09E31E93D}" dt="2019-08-22T17:03:24.349" v="56" actId="12"/>
          <ac:spMkLst>
            <pc:docMk/>
            <pc:sldMk cId="1542355900" sldId="618"/>
            <ac:spMk id="7" creationId="{B0369C6B-D18C-4CCF-81D5-91F16F2021B5}"/>
          </ac:spMkLst>
        </pc:spChg>
        <pc:spChg chg="mod">
          <ac:chgData name="edwin landivar" userId="ae2ac59f40d9f62d" providerId="LiveId" clId="{893A73B6-1E7D-4F64-B131-15C09E31E93D}" dt="2019-08-22T16:58:51.556" v="45"/>
          <ac:spMkLst>
            <pc:docMk/>
            <pc:sldMk cId="1542355900" sldId="618"/>
            <ac:spMk id="12" creationId="{00000000-0000-0000-0000-000000000000}"/>
          </ac:spMkLst>
        </pc:spChg>
        <pc:picChg chg="add mod">
          <ac:chgData name="edwin landivar" userId="ae2ac59f40d9f62d" providerId="LiveId" clId="{893A73B6-1E7D-4F64-B131-15C09E31E93D}" dt="2019-08-22T20:49:29.863" v="107" actId="1076"/>
          <ac:picMkLst>
            <pc:docMk/>
            <pc:sldMk cId="1542355900" sldId="618"/>
            <ac:picMk id="2" creationId="{38A22863-1320-4F83-AAAD-EF15FFAFD3D7}"/>
          </ac:picMkLst>
        </pc:picChg>
        <pc:picChg chg="del">
          <ac:chgData name="edwin landivar" userId="ae2ac59f40d9f62d" providerId="LiveId" clId="{893A73B6-1E7D-4F64-B131-15C09E31E93D}" dt="2019-08-21T23:27:08.942" v="6" actId="478"/>
          <ac:picMkLst>
            <pc:docMk/>
            <pc:sldMk cId="1542355900" sldId="618"/>
            <ac:picMk id="9" creationId="{20EBC794-29BF-4C14-8CE1-CF8C1D531096}"/>
          </ac:picMkLst>
        </pc:picChg>
        <pc:picChg chg="add mod">
          <ac:chgData name="edwin landivar" userId="ae2ac59f40d9f62d" providerId="LiveId" clId="{893A73B6-1E7D-4F64-B131-15C09E31E93D}" dt="2019-08-22T20:51:46.528" v="147" actId="1076"/>
          <ac:picMkLst>
            <pc:docMk/>
            <pc:sldMk cId="1542355900" sldId="618"/>
            <ac:picMk id="10" creationId="{2C955559-EC14-4AE8-BE6D-74BF60807044}"/>
          </ac:picMkLst>
        </pc:picChg>
      </pc:sldChg>
      <pc:sldChg chg="addSp delSp modSp delAnim modAnim">
        <pc:chgData name="edwin landivar" userId="ae2ac59f40d9f62d" providerId="LiveId" clId="{893A73B6-1E7D-4F64-B131-15C09E31E93D}" dt="2019-08-22T20:51:39.782" v="144" actId="1076"/>
        <pc:sldMkLst>
          <pc:docMk/>
          <pc:sldMk cId="2599265895" sldId="619"/>
        </pc:sldMkLst>
        <pc:spChg chg="mod">
          <ac:chgData name="edwin landivar" userId="ae2ac59f40d9f62d" providerId="LiveId" clId="{893A73B6-1E7D-4F64-B131-15C09E31E93D}" dt="2019-08-22T16:56:07.129" v="41"/>
          <ac:spMkLst>
            <pc:docMk/>
            <pc:sldMk cId="2599265895" sldId="619"/>
            <ac:spMk id="7" creationId="{00000000-0000-0000-0000-000000000000}"/>
          </ac:spMkLst>
        </pc:spChg>
        <pc:spChg chg="mod">
          <ac:chgData name="edwin landivar" userId="ae2ac59f40d9f62d" providerId="LiveId" clId="{893A73B6-1E7D-4F64-B131-15C09E31E93D}" dt="2019-08-22T16:58:31.914" v="43" actId="1076"/>
          <ac:spMkLst>
            <pc:docMk/>
            <pc:sldMk cId="2599265895" sldId="619"/>
            <ac:spMk id="27" creationId="{00000000-0000-0000-0000-000000000000}"/>
          </ac:spMkLst>
        </pc:spChg>
        <pc:grpChg chg="mod">
          <ac:chgData name="edwin landivar" userId="ae2ac59f40d9f62d" providerId="LiveId" clId="{893A73B6-1E7D-4F64-B131-15C09E31E93D}" dt="2019-08-22T16:58:27.353" v="42"/>
          <ac:grpSpMkLst>
            <pc:docMk/>
            <pc:sldMk cId="2599265895" sldId="619"/>
            <ac:grpSpMk id="3" creationId="{00000000-0000-0000-0000-000000000000}"/>
          </ac:grpSpMkLst>
        </pc:grpChg>
        <pc:picChg chg="del">
          <ac:chgData name="edwin landivar" userId="ae2ac59f40d9f62d" providerId="LiveId" clId="{893A73B6-1E7D-4F64-B131-15C09E31E93D}" dt="2019-08-21T23:26:50.510" v="4" actId="478"/>
          <ac:picMkLst>
            <pc:docMk/>
            <pc:sldMk cId="2599265895" sldId="619"/>
            <ac:picMk id="2" creationId="{4A004732-B0CE-354C-99DD-375BC24D39E9}"/>
          </ac:picMkLst>
        </pc:picChg>
        <pc:picChg chg="add mod">
          <ac:chgData name="edwin landivar" userId="ae2ac59f40d9f62d" providerId="LiveId" clId="{893A73B6-1E7D-4F64-B131-15C09E31E93D}" dt="2019-08-22T20:48:57.367" v="99" actId="1076"/>
          <ac:picMkLst>
            <pc:docMk/>
            <pc:sldMk cId="2599265895" sldId="619"/>
            <ac:picMk id="6" creationId="{A789A227-758B-419B-9A75-8905541F6CAF}"/>
          </ac:picMkLst>
        </pc:picChg>
        <pc:picChg chg="add mod">
          <ac:chgData name="edwin landivar" userId="ae2ac59f40d9f62d" providerId="LiveId" clId="{893A73B6-1E7D-4F64-B131-15C09E31E93D}" dt="2019-08-22T20:51:39.782" v="144" actId="1076"/>
          <ac:picMkLst>
            <pc:docMk/>
            <pc:sldMk cId="2599265895" sldId="619"/>
            <ac:picMk id="9" creationId="{55705D49-60A8-45C2-983D-09BD4837F7E1}"/>
          </ac:picMkLst>
        </pc:picChg>
      </pc:sldChg>
      <pc:sldChg chg="addSp delSp modSp delAnim modAnim">
        <pc:chgData name="edwin landivar" userId="ae2ac59f40d9f62d" providerId="LiveId" clId="{893A73B6-1E7D-4F64-B131-15C09E31E93D}" dt="2019-08-22T20:51:57.973" v="153" actId="1076"/>
        <pc:sldMkLst>
          <pc:docMk/>
          <pc:sldMk cId="3481045880" sldId="622"/>
        </pc:sldMkLst>
        <pc:spChg chg="mod">
          <ac:chgData name="edwin landivar" userId="ae2ac59f40d9f62d" providerId="LiveId" clId="{893A73B6-1E7D-4F64-B131-15C09E31E93D}" dt="2019-08-22T17:08:02.781" v="72"/>
          <ac:spMkLst>
            <pc:docMk/>
            <pc:sldMk cId="3481045880" sldId="622"/>
            <ac:spMk id="7" creationId="{00000000-0000-0000-0000-000000000000}"/>
          </ac:spMkLst>
        </pc:spChg>
        <pc:spChg chg="mod">
          <ac:chgData name="edwin landivar" userId="ae2ac59f40d9f62d" providerId="LiveId" clId="{893A73B6-1E7D-4F64-B131-15C09E31E93D}" dt="2019-08-22T17:08:28.016" v="74" actId="20577"/>
          <ac:spMkLst>
            <pc:docMk/>
            <pc:sldMk cId="3481045880" sldId="622"/>
            <ac:spMk id="14" creationId="{00000000-0000-0000-0000-000000000000}"/>
          </ac:spMkLst>
        </pc:spChg>
        <pc:grpChg chg="mod">
          <ac:chgData name="edwin landivar" userId="ae2ac59f40d9f62d" providerId="LiveId" clId="{893A73B6-1E7D-4F64-B131-15C09E31E93D}" dt="2019-08-22T17:07:53.110" v="70"/>
          <ac:grpSpMkLst>
            <pc:docMk/>
            <pc:sldMk cId="3481045880" sldId="622"/>
            <ac:grpSpMk id="21" creationId="{00000000-0000-0000-0000-000000000000}"/>
          </ac:grpSpMkLst>
        </pc:grpChg>
        <pc:picChg chg="add mod">
          <ac:chgData name="edwin landivar" userId="ae2ac59f40d9f62d" providerId="LiveId" clId="{893A73B6-1E7D-4F64-B131-15C09E31E93D}" dt="2019-08-22T20:50:18.884" v="119" actId="1076"/>
          <ac:picMkLst>
            <pc:docMk/>
            <pc:sldMk cId="3481045880" sldId="622"/>
            <ac:picMk id="2" creationId="{BE339529-88CD-41CA-A452-1E439420594B}"/>
          </ac:picMkLst>
        </pc:picChg>
        <pc:picChg chg="del">
          <ac:chgData name="edwin landivar" userId="ae2ac59f40d9f62d" providerId="LiveId" clId="{893A73B6-1E7D-4F64-B131-15C09E31E93D}" dt="2019-08-21T23:27:22.984" v="9" actId="478"/>
          <ac:picMkLst>
            <pc:docMk/>
            <pc:sldMk cId="3481045880" sldId="622"/>
            <ac:picMk id="4" creationId="{0B3490D7-A572-3F4E-ADA6-BCBE66CF1BA8}"/>
          </ac:picMkLst>
        </pc:picChg>
        <pc:picChg chg="add mod">
          <ac:chgData name="edwin landivar" userId="ae2ac59f40d9f62d" providerId="LiveId" clId="{893A73B6-1E7D-4F64-B131-15C09E31E93D}" dt="2019-08-22T20:51:57.973" v="153" actId="1076"/>
          <ac:picMkLst>
            <pc:docMk/>
            <pc:sldMk cId="3481045880" sldId="622"/>
            <ac:picMk id="10" creationId="{A9864CD1-EDA6-4764-9E43-CA0F8B967189}"/>
          </ac:picMkLst>
        </pc:picChg>
      </pc:sldChg>
      <pc:sldChg chg="addSp delSp modSp delAnim modAnim">
        <pc:chgData name="edwin landivar" userId="ae2ac59f40d9f62d" providerId="LiveId" clId="{893A73B6-1E7D-4F64-B131-15C09E31E93D}" dt="2019-08-22T20:51:34.690" v="142"/>
        <pc:sldMkLst>
          <pc:docMk/>
          <pc:sldMk cId="3966637275" sldId="623"/>
        </pc:sldMkLst>
        <pc:spChg chg="mod">
          <ac:chgData name="edwin landivar" userId="ae2ac59f40d9f62d" providerId="LiveId" clId="{893A73B6-1E7D-4F64-B131-15C09E31E93D}" dt="2019-08-22T16:49:57.138" v="31"/>
          <ac:spMkLst>
            <pc:docMk/>
            <pc:sldMk cId="3966637275" sldId="623"/>
            <ac:spMk id="8" creationId="{00000000-0000-0000-0000-000000000000}"/>
          </ac:spMkLst>
        </pc:spChg>
        <pc:spChg chg="mod">
          <ac:chgData name="edwin landivar" userId="ae2ac59f40d9f62d" providerId="LiveId" clId="{893A73B6-1E7D-4F64-B131-15C09E31E93D}" dt="2019-08-22T16:55:25.756" v="38" actId="14100"/>
          <ac:spMkLst>
            <pc:docMk/>
            <pc:sldMk cId="3966637275" sldId="623"/>
            <ac:spMk id="10" creationId="{00000000-0000-0000-0000-000000000000}"/>
          </ac:spMkLst>
        </pc:spChg>
        <pc:spChg chg="mod">
          <ac:chgData name="edwin landivar" userId="ae2ac59f40d9f62d" providerId="LiveId" clId="{893A73B6-1E7D-4F64-B131-15C09E31E93D}" dt="2019-08-22T16:55:09.560" v="35" actId="1076"/>
          <ac:spMkLst>
            <pc:docMk/>
            <pc:sldMk cId="3966637275" sldId="623"/>
            <ac:spMk id="11" creationId="{00000000-0000-0000-0000-000000000000}"/>
          </ac:spMkLst>
        </pc:spChg>
        <pc:picChg chg="add mod">
          <ac:chgData name="edwin landivar" userId="ae2ac59f40d9f62d" providerId="LiveId" clId="{893A73B6-1E7D-4F64-B131-15C09E31E93D}" dt="2019-08-22T20:48:42.321" v="95" actId="1076"/>
          <ac:picMkLst>
            <pc:docMk/>
            <pc:sldMk cId="3966637275" sldId="623"/>
            <ac:picMk id="2" creationId="{A1712B92-05E7-49FB-BAA0-69867C608D32}"/>
          </ac:picMkLst>
        </pc:picChg>
        <pc:picChg chg="del">
          <ac:chgData name="edwin landivar" userId="ae2ac59f40d9f62d" providerId="LiveId" clId="{893A73B6-1E7D-4F64-B131-15C09E31E93D}" dt="2019-08-21T23:26:47.277" v="3" actId="478"/>
          <ac:picMkLst>
            <pc:docMk/>
            <pc:sldMk cId="3966637275" sldId="623"/>
            <ac:picMk id="3" creationId="{F444C7A0-02BB-C248-AD87-CE594F69E3A6}"/>
          </ac:picMkLst>
        </pc:picChg>
        <pc:picChg chg="add">
          <ac:chgData name="edwin landivar" userId="ae2ac59f40d9f62d" providerId="LiveId" clId="{893A73B6-1E7D-4F64-B131-15C09E31E93D}" dt="2019-08-22T20:51:34.690" v="142"/>
          <ac:picMkLst>
            <pc:docMk/>
            <pc:sldMk cId="3966637275" sldId="623"/>
            <ac:picMk id="9" creationId="{76FEB9AF-8527-4C42-8152-E1FD44CC05A8}"/>
          </ac:picMkLst>
        </pc:picChg>
        <pc:picChg chg="mod">
          <ac:chgData name="edwin landivar" userId="ae2ac59f40d9f62d" providerId="LiveId" clId="{893A73B6-1E7D-4F64-B131-15C09E31E93D}" dt="2019-08-22T16:55:29.478" v="39" actId="14100"/>
          <ac:picMkLst>
            <pc:docMk/>
            <pc:sldMk cId="3966637275" sldId="623"/>
            <ac:picMk id="17" creationId="{BB2F1B59-08DA-4B78-9205-ABD22DCFC46B}"/>
          </ac:picMkLst>
        </pc:picChg>
      </pc:sldChg>
      <pc:sldChg chg="addSp delSp modSp delAnim modAnim">
        <pc:chgData name="edwin landivar" userId="ae2ac59f40d9f62d" providerId="LiveId" clId="{893A73B6-1E7D-4F64-B131-15C09E31E93D}" dt="2019-08-22T20:51:49.968" v="149" actId="1076"/>
        <pc:sldMkLst>
          <pc:docMk/>
          <pc:sldMk cId="3021188241" sldId="624"/>
        </pc:sldMkLst>
        <pc:spChg chg="mod">
          <ac:chgData name="edwin landivar" userId="ae2ac59f40d9f62d" providerId="LiveId" clId="{893A73B6-1E7D-4F64-B131-15C09E31E93D}" dt="2019-08-22T17:04:53.925" v="63" actId="1076"/>
          <ac:spMkLst>
            <pc:docMk/>
            <pc:sldMk cId="3021188241" sldId="624"/>
            <ac:spMk id="7" creationId="{1867828F-492D-4BF1-8A4E-822DF2FD5B9B}"/>
          </ac:spMkLst>
        </pc:spChg>
        <pc:spChg chg="mod">
          <ac:chgData name="edwin landivar" userId="ae2ac59f40d9f62d" providerId="LiveId" clId="{893A73B6-1E7D-4F64-B131-15C09E31E93D}" dt="2019-08-22T16:58:55.519" v="46"/>
          <ac:spMkLst>
            <pc:docMk/>
            <pc:sldMk cId="3021188241" sldId="624"/>
            <ac:spMk id="8" creationId="{00000000-0000-0000-0000-000000000000}"/>
          </ac:spMkLst>
        </pc:spChg>
        <pc:spChg chg="mod">
          <ac:chgData name="edwin landivar" userId="ae2ac59f40d9f62d" providerId="LiveId" clId="{893A73B6-1E7D-4F64-B131-15C09E31E93D}" dt="2019-08-22T17:04:47.993" v="62" actId="14100"/>
          <ac:spMkLst>
            <pc:docMk/>
            <pc:sldMk cId="3021188241" sldId="624"/>
            <ac:spMk id="10" creationId="{00000000-0000-0000-0000-000000000000}"/>
          </ac:spMkLst>
        </pc:spChg>
        <pc:picChg chg="del">
          <ac:chgData name="edwin landivar" userId="ae2ac59f40d9f62d" providerId="LiveId" clId="{893A73B6-1E7D-4F64-B131-15C09E31E93D}" dt="2019-08-21T23:27:16.297" v="7" actId="478"/>
          <ac:picMkLst>
            <pc:docMk/>
            <pc:sldMk cId="3021188241" sldId="624"/>
            <ac:picMk id="2" creationId="{ED2F1B4B-DA61-E84A-B03D-1637C323CF46}"/>
          </ac:picMkLst>
        </pc:picChg>
        <pc:picChg chg="add mod">
          <ac:chgData name="edwin landivar" userId="ae2ac59f40d9f62d" providerId="LiveId" clId="{893A73B6-1E7D-4F64-B131-15C09E31E93D}" dt="2019-08-22T20:49:47.018" v="111" actId="1076"/>
          <ac:picMkLst>
            <pc:docMk/>
            <pc:sldMk cId="3021188241" sldId="624"/>
            <ac:picMk id="3" creationId="{8E4D6F8B-C392-4A81-9499-3B51E4CB0069}"/>
          </ac:picMkLst>
        </pc:picChg>
        <pc:picChg chg="mod">
          <ac:chgData name="edwin landivar" userId="ae2ac59f40d9f62d" providerId="LiveId" clId="{893A73B6-1E7D-4F64-B131-15C09E31E93D}" dt="2019-08-22T17:04:31.697" v="60" actId="14100"/>
          <ac:picMkLst>
            <pc:docMk/>
            <pc:sldMk cId="3021188241" sldId="624"/>
            <ac:picMk id="5" creationId="{FA21193C-B770-4E1C-A6B9-95B91058AB45}"/>
          </ac:picMkLst>
        </pc:picChg>
        <pc:picChg chg="add mod">
          <ac:chgData name="edwin landivar" userId="ae2ac59f40d9f62d" providerId="LiveId" clId="{893A73B6-1E7D-4F64-B131-15C09E31E93D}" dt="2019-08-22T20:51:49.968" v="149" actId="1076"/>
          <ac:picMkLst>
            <pc:docMk/>
            <pc:sldMk cId="3021188241" sldId="624"/>
            <ac:picMk id="9" creationId="{ACF7E438-E6F4-4656-8707-494DDD11B7BA}"/>
          </ac:picMkLst>
        </pc:picChg>
      </pc:sldChg>
      <pc:sldChg chg="addSp delSp modSp delAnim modAnim">
        <pc:chgData name="edwin landivar" userId="ae2ac59f40d9f62d" providerId="LiveId" clId="{893A73B6-1E7D-4F64-B131-15C09E31E93D}" dt="2019-08-22T20:51:53.602" v="151" actId="1076"/>
        <pc:sldMkLst>
          <pc:docMk/>
          <pc:sldMk cId="953956031" sldId="625"/>
        </pc:sldMkLst>
        <pc:spChg chg="mod">
          <ac:chgData name="edwin landivar" userId="ae2ac59f40d9f62d" providerId="LiveId" clId="{893A73B6-1E7D-4F64-B131-15C09E31E93D}" dt="2019-08-22T17:07:18.733" v="66" actId="1076"/>
          <ac:spMkLst>
            <pc:docMk/>
            <pc:sldMk cId="953956031" sldId="625"/>
            <ac:spMk id="7" creationId="{B0369C6B-D18C-4CCF-81D5-91F16F2021B5}"/>
          </ac:spMkLst>
        </pc:spChg>
        <pc:spChg chg="mod">
          <ac:chgData name="edwin landivar" userId="ae2ac59f40d9f62d" providerId="LiveId" clId="{893A73B6-1E7D-4F64-B131-15C09E31E93D}" dt="2019-08-22T17:07:26.782" v="68" actId="14100"/>
          <ac:spMkLst>
            <pc:docMk/>
            <pc:sldMk cId="953956031" sldId="625"/>
            <ac:spMk id="8" creationId="{00000000-0000-0000-0000-000000000000}"/>
          </ac:spMkLst>
        </pc:spChg>
        <pc:spChg chg="mod">
          <ac:chgData name="edwin landivar" userId="ae2ac59f40d9f62d" providerId="LiveId" clId="{893A73B6-1E7D-4F64-B131-15C09E31E93D}" dt="2019-08-22T16:59:00.630" v="47"/>
          <ac:spMkLst>
            <pc:docMk/>
            <pc:sldMk cId="953956031" sldId="625"/>
            <ac:spMk id="12" creationId="{00000000-0000-0000-0000-000000000000}"/>
          </ac:spMkLst>
        </pc:spChg>
        <pc:picChg chg="del">
          <ac:chgData name="edwin landivar" userId="ae2ac59f40d9f62d" providerId="LiveId" clId="{893A73B6-1E7D-4F64-B131-15C09E31E93D}" dt="2019-08-21T23:27:19.341" v="8" actId="478"/>
          <ac:picMkLst>
            <pc:docMk/>
            <pc:sldMk cId="953956031" sldId="625"/>
            <ac:picMk id="2" creationId="{B4E4174A-4173-974C-B1BD-639A28E12C6D}"/>
          </ac:picMkLst>
        </pc:picChg>
        <pc:picChg chg="add mod">
          <ac:chgData name="edwin landivar" userId="ae2ac59f40d9f62d" providerId="LiveId" clId="{893A73B6-1E7D-4F64-B131-15C09E31E93D}" dt="2019-08-22T20:50:04.335" v="115" actId="1076"/>
          <ac:picMkLst>
            <pc:docMk/>
            <pc:sldMk cId="953956031" sldId="625"/>
            <ac:picMk id="3" creationId="{872CD941-443D-4AF0-91F5-3BC2C35D3052}"/>
          </ac:picMkLst>
        </pc:picChg>
        <pc:picChg chg="mod">
          <ac:chgData name="edwin landivar" userId="ae2ac59f40d9f62d" providerId="LiveId" clId="{893A73B6-1E7D-4F64-B131-15C09E31E93D}" dt="2019-08-22T17:07:22.456" v="67" actId="14100"/>
          <ac:picMkLst>
            <pc:docMk/>
            <pc:sldMk cId="953956031" sldId="625"/>
            <ac:picMk id="5" creationId="{17F8332A-CCEF-4DD5-996E-47AA0B8AF3BE}"/>
          </ac:picMkLst>
        </pc:picChg>
        <pc:picChg chg="add mod">
          <ac:chgData name="edwin landivar" userId="ae2ac59f40d9f62d" providerId="LiveId" clId="{893A73B6-1E7D-4F64-B131-15C09E31E93D}" dt="2019-08-22T20:51:53.602" v="151" actId="1076"/>
          <ac:picMkLst>
            <pc:docMk/>
            <pc:sldMk cId="953956031" sldId="625"/>
            <ac:picMk id="9" creationId="{9DC46042-F18F-448F-BD0E-08FE9F2E61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21.08.2019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are also some precautions that should be observed by everyone in an area where there is forklift traffic:</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Don’t assume a forklift driver sees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that the forklift usually has rear-wheel steering and will swing out at the rear end when turning.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clear of all the parts of a forklift, including the forks and wheels, which can potentially catch you or crush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drive a forklift unless you are qualified to do so. Fatalities have occurred when unqualified personnel have “borrowed” a forklift for just a few minutes.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383379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Forklift power has replaced muscle power in the modern day industry. Don’t ignore or forget well-established rules of safe forklift operation.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Machines have all but replaced muscle power in modern industrial society. Forklifts are a prime example. Forklifts are utilized just about everywhere material needs to be moved. Operated properly, they save time and money, prevent back injuries, and help operations run smoothly.</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Despite the overall positive contribution of forklifts to industry, there have been times when things have gone terribly wrong.</a:t>
            </a:r>
          </a:p>
          <a:p>
            <a:r>
              <a:rPr lang="en-US" sz="1200" kern="1200" dirty="0">
                <a:solidFill>
                  <a:schemeClr val="tx1"/>
                </a:solidFill>
                <a:effectLst/>
                <a:latin typeface="+mn-lt"/>
                <a:ea typeface="+mn-ea"/>
                <a:cs typeface="+mn-cs"/>
              </a:rPr>
              <a:t>Here are some examples: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Innocent by-standers have been pinned by the forks.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Unsuspecting workers have been run over.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Elevated loads have fallen.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Unauthorized “hitchhikers” have been crushed under wheels.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this real-life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senior rig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operating a forklift discovered a hydraulic leak of the lift controller for the forks. The load was raised about 10 feet (three meters) high and he began to repair the leak. He stood under the load and was attempting to tighten the fitting when it broke completely off the hydraulic line. This caused the load to drop, trapping the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under the load. He was killed immediately.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14623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n-US" sz="1200" b="0" kern="1200" dirty="0">
                <a:solidFill>
                  <a:schemeClr val="tx1"/>
                </a:solidFill>
                <a:effectLst/>
                <a:latin typeface="+mn-lt"/>
                <a:ea typeface="+mn-ea"/>
                <a:cs typeface="+mn-cs"/>
              </a:rPr>
              <a:t>Avoid Tipping Over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Don’t drive with tall loads – Too tall or top-heavy loads can change your forklift’s center of gravity and cause you to tip over.</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Make sharp turns slowly – If you turn too fast, you’re likely to shift your load. Any sudden movement can cause you to tip over.</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Keep load upgrade – To avoid tipping:</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Carry your load upgrade. </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Back down ramps. </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Never turn on grades.</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Be wary of sudden bumps – Chuck holes and other uneven ground can cause you to tip. Watch the road and cross railroads diagonally.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0" kern="1200" dirty="0">
                <a:solidFill>
                  <a:schemeClr val="tx1"/>
                </a:solidFill>
                <a:effectLst/>
                <a:latin typeface="+mn-lt"/>
                <a:ea typeface="+mn-ea"/>
                <a:cs typeface="+mn-cs"/>
              </a:rPr>
              <a:t>Load and Unload Safely</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Enter the pallet – Keep the forks high enough to enter the pallet and as wide apart as possible.</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Capture the load – Lift and tilt load back so it is secure, and never load over your forklifts weight limits.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Minimum clearance – Forks should clear the road by six to eight inches (15 to 20 centimeters). Raise them higher for ramps and grades.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Plan your route – Be aware of surface conditions, visibility, pedestrian traffic, up ramps and intersections.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Stack on a rack – Raise the load to the right height. Position load. Tilt the load forward and lower the pallet onto the rack. Withdraw the forks slowly. Back out, looking over your shoulder.</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Stack on a truck – First, make sure the dock plate and truck can’t move. Position the load, tilt it forward and release. Back out carefully, looking over your shoulder as you drive.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69092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12.jpe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notesSlide" Target="../notesSlides/notesSlide10.xml"/><Relationship Id="rId5" Type="http://schemas.openxmlformats.org/officeDocument/2006/relationships/slideLayout" Target="../slideLayouts/slideLayout11.xml"/><Relationship Id="rId4" Type="http://schemas.openxmlformats.org/officeDocument/2006/relationships/audio" Target="../media/media2.wav"/></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13.jpe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audio" Target="../media/media2.wav"/></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media" Target="../media/media2.wav"/><Relationship Id="rId7" Type="http://schemas.openxmlformats.org/officeDocument/2006/relationships/image" Target="../media/image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audio" Target="../media/media2.wav"/><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5.jpe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2.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6.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audio" Target="../media/media2.wav"/></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7.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audio" Target="../media/media2.wav"/></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8.jpe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audio" Target="../media/media2.wav"/></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9.jpe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9.xml"/><Relationship Id="rId4" Type="http://schemas.openxmlformats.org/officeDocument/2006/relationships/audio" Target="../media/media2.wav"/></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10.jpe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notesSlide" Target="../notesSlides/notesSlide8.xml"/><Relationship Id="rId5" Type="http://schemas.openxmlformats.org/officeDocument/2006/relationships/slideLayout" Target="../slideLayouts/slideLayout11.xml"/><Relationship Id="rId4" Type="http://schemas.openxmlformats.org/officeDocument/2006/relationships/audio" Target="../media/media2.wav"/></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wav"/><Relationship Id="rId7" Type="http://schemas.openxmlformats.org/officeDocument/2006/relationships/image" Target="../media/image11.jpe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notesSlide" Target="../notesSlides/notesSlide9.xml"/><Relationship Id="rId5" Type="http://schemas.openxmlformats.org/officeDocument/2006/relationships/slideLayout" Target="../slideLayouts/slideLayout9.xml"/><Relationship Id="rId4" Type="http://schemas.openxmlformats.org/officeDocument/2006/relationships/audio" Target="../media/media2.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para </a:t>
            </a:r>
            <a:r>
              <a:rPr lang="en-US" sz="3600" dirty="0" err="1">
                <a:solidFill>
                  <a:schemeClr val="tx2"/>
                </a:solidFill>
              </a:rPr>
              <a:t>comenzar</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623483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95350" y="898189"/>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Como </a:t>
            </a:r>
            <a:r>
              <a:rPr lang="en-US" dirty="0" err="1"/>
              <a:t>Protegerse</a:t>
            </a:r>
            <a:endParaRPr lang="en-US" dirty="0"/>
          </a:p>
        </p:txBody>
      </p:sp>
      <p:pic>
        <p:nvPicPr>
          <p:cNvPr id="5" name="Picture Placeholder 4">
            <a:extLst>
              <a:ext uri="{FF2B5EF4-FFF2-40B4-BE49-F238E27FC236}">
                <a16:creationId xmlns:a16="http://schemas.microsoft.com/office/drawing/2014/main" id="{17F8332A-CCEF-4DD5-996E-47AA0B8AF3BE}"/>
              </a:ext>
            </a:extLst>
          </p:cNvPr>
          <p:cNvPicPr>
            <a:picLocks noGrp="1" noChangeAspect="1"/>
          </p:cNvPicPr>
          <p:nvPr>
            <p:ph type="pic" sz="quarter" idx="11"/>
          </p:nvPr>
        </p:nvPicPr>
        <p:blipFill rotWithShape="1">
          <a:blip r:embed="rId7" cstate="screen">
            <a:extLst>
              <a:ext uri="{28A0092B-C50C-407E-A947-70E740481C1C}">
                <a14:useLocalDpi xmlns:a14="http://schemas.microsoft.com/office/drawing/2010/main"/>
              </a:ext>
            </a:extLst>
          </a:blip>
          <a:srcRect/>
          <a:stretch/>
        </p:blipFill>
        <p:spPr>
          <a:xfrm>
            <a:off x="9599260" y="2362200"/>
            <a:ext cx="8688740" cy="6234830"/>
          </a:xfrm>
        </p:spPr>
      </p:pic>
      <p:sp>
        <p:nvSpPr>
          <p:cNvPr id="7" name="TextBox 6">
            <a:extLst>
              <a:ext uri="{FF2B5EF4-FFF2-40B4-BE49-F238E27FC236}">
                <a16:creationId xmlns:a16="http://schemas.microsoft.com/office/drawing/2014/main" id="{B0369C6B-D18C-4CCF-81D5-91F16F2021B5}"/>
              </a:ext>
            </a:extLst>
          </p:cNvPr>
          <p:cNvSpPr txBox="1"/>
          <p:nvPr/>
        </p:nvSpPr>
        <p:spPr>
          <a:xfrm>
            <a:off x="304736" y="2362200"/>
            <a:ext cx="8420100" cy="6247801"/>
          </a:xfrm>
          <a:prstGeom prst="rect">
            <a:avLst/>
          </a:prstGeom>
          <a:noFill/>
        </p:spPr>
        <p:txBody>
          <a:bodyPr wrap="square" rtlCol="0">
            <a:spAutoFit/>
          </a:bodyPr>
          <a:lstStyle/>
          <a:p>
            <a:pPr>
              <a:lnSpc>
                <a:spcPct val="150000"/>
              </a:lnSpc>
            </a:pPr>
            <a:r>
              <a:rPr lang="es-ES" dirty="0">
                <a:solidFill>
                  <a:schemeClr val="bg2"/>
                </a:solidFill>
              </a:rPr>
              <a:t>Precauciones generales </a:t>
            </a:r>
          </a:p>
          <a:p>
            <a:pPr marL="457200" indent="-457200">
              <a:lnSpc>
                <a:spcPct val="150000"/>
              </a:lnSpc>
              <a:buFont typeface="Arial" panose="020B0604020202020204" pitchFamily="34" charset="0"/>
              <a:buChar char="•"/>
            </a:pPr>
            <a:r>
              <a:rPr lang="es-ES" dirty="0">
                <a:solidFill>
                  <a:schemeClr val="bg2"/>
                </a:solidFill>
              </a:rPr>
              <a:t>No asuma que el conductor de la carretilla elevadora lo ve</a:t>
            </a:r>
          </a:p>
          <a:p>
            <a:pPr marL="457200" indent="-457200">
              <a:lnSpc>
                <a:spcPct val="150000"/>
              </a:lnSpc>
              <a:buFont typeface="Arial" panose="020B0604020202020204" pitchFamily="34" charset="0"/>
              <a:buChar char="•"/>
            </a:pPr>
            <a:r>
              <a:rPr lang="es-ES" dirty="0">
                <a:solidFill>
                  <a:schemeClr val="bg2"/>
                </a:solidFill>
              </a:rPr>
              <a:t>Entienda que el montacargas usualmente tiene dirección en la rueda trasera y se balanceará en la parte trasera al girar.</a:t>
            </a:r>
          </a:p>
          <a:p>
            <a:pPr marL="457200" indent="-457200">
              <a:lnSpc>
                <a:spcPct val="150000"/>
              </a:lnSpc>
              <a:buFont typeface="Arial" panose="020B0604020202020204" pitchFamily="34" charset="0"/>
              <a:buChar char="•"/>
            </a:pPr>
            <a:r>
              <a:rPr lang="es-ES" dirty="0">
                <a:solidFill>
                  <a:schemeClr val="bg2"/>
                </a:solidFill>
              </a:rPr>
              <a:t>Manténgase alejado de todas las partes de un montacargas</a:t>
            </a:r>
          </a:p>
          <a:p>
            <a:pPr marL="457200" indent="-457200">
              <a:lnSpc>
                <a:spcPct val="150000"/>
              </a:lnSpc>
              <a:buFont typeface="Arial" panose="020B0604020202020204" pitchFamily="34" charset="0"/>
              <a:buChar char="•"/>
            </a:pPr>
            <a:r>
              <a:rPr lang="es-ES" dirty="0">
                <a:solidFill>
                  <a:schemeClr val="bg2"/>
                </a:solidFill>
              </a:rPr>
              <a:t>Nunca conduzca un montacargas a menos que esté calificado y capacitado</a:t>
            </a:r>
          </a:p>
        </p:txBody>
      </p:sp>
      <p:pic>
        <p:nvPicPr>
          <p:cNvPr id="3" name="slide 10">
            <a:hlinkClick r:id="" action="ppaction://media"/>
            <a:extLst>
              <a:ext uri="{FF2B5EF4-FFF2-40B4-BE49-F238E27FC236}">
                <a16:creationId xmlns:a16="http://schemas.microsoft.com/office/drawing/2014/main" id="{872CD941-443D-4AF0-91F5-3BC2C35D305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09800" y="3924300"/>
            <a:ext cx="609600" cy="609600"/>
          </a:xfrm>
          <a:prstGeom prst="rect">
            <a:avLst/>
          </a:prstGeom>
        </p:spPr>
      </p:pic>
      <p:pic>
        <p:nvPicPr>
          <p:cNvPr id="9" name="Light Notification3 DING">
            <a:hlinkClick r:id="" action="ppaction://media"/>
            <a:extLst>
              <a:ext uri="{FF2B5EF4-FFF2-40B4-BE49-F238E27FC236}">
                <a16:creationId xmlns:a16="http://schemas.microsoft.com/office/drawing/2014/main" id="{9DC46042-F18F-448F-BD0E-08FE9F2E61B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209800" y="5981700"/>
            <a:ext cx="609600" cy="609600"/>
          </a:xfrm>
          <a:prstGeom prst="rect">
            <a:avLst/>
          </a:prstGeom>
        </p:spPr>
      </p:pic>
    </p:spTree>
    <p:extLst>
      <p:ext uri="{BB962C8B-B14F-4D97-AF65-F5344CB8AC3E}">
        <p14:creationId xmlns:p14="http://schemas.microsoft.com/office/powerpoint/2010/main" val="95395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23" fill="hold"/>
                                        <p:tgtEl>
                                          <p:spTgt spid="3"/>
                                        </p:tgtEl>
                                      </p:cBhvr>
                                    </p:cmd>
                                  </p:childTnLst>
                                </p:cTn>
                              </p:par>
                            </p:childTnLst>
                          </p:cTn>
                        </p:par>
                        <p:par>
                          <p:cTn id="7" fill="hold">
                            <p:stCondLst>
                              <p:cond delay="36623"/>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3"/>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17" name="Picture Placeholder 16">
            <a:extLst>
              <a:ext uri="{FF2B5EF4-FFF2-40B4-BE49-F238E27FC236}">
                <a16:creationId xmlns:a16="http://schemas.microsoft.com/office/drawing/2014/main" id="{296CE8A5-2F56-483A-838B-6C7DD97D484C}"/>
              </a:ext>
            </a:extLst>
          </p:cNvPr>
          <p:cNvPicPr>
            <a:picLocks noGrp="1" noChangeAspect="1"/>
          </p:cNvPicPr>
          <p:nvPr>
            <p:ph type="pic" sz="quarter" idx="12"/>
          </p:nvPr>
        </p:nvPicPr>
        <p:blipFill rotWithShape="1">
          <a:blip r:embed="rId7" cstate="screen">
            <a:extLst>
              <a:ext uri="{28A0092B-C50C-407E-A947-70E740481C1C}">
                <a14:useLocalDpi xmlns:a14="http://schemas.microsoft.com/office/drawing/2010/main"/>
              </a:ext>
            </a:extLst>
          </a:blip>
          <a:srcRect l="-1" r="-1"/>
          <a:stretch/>
        </p:blipFill>
        <p:spPr>
          <a:xfrm>
            <a:off x="0" y="0"/>
            <a:ext cx="18288000" cy="10287000"/>
          </a:xfrm>
        </p:spPr>
      </p:pic>
      <p:grpSp>
        <p:nvGrpSpPr>
          <p:cNvPr id="21" name="Group 20"/>
          <p:cNvGrpSpPr/>
          <p:nvPr/>
        </p:nvGrpSpPr>
        <p:grpSpPr>
          <a:xfrm>
            <a:off x="0" y="0"/>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221029"/>
              <a:ext cx="4561114" cy="1107996"/>
            </a:xfrm>
            <a:prstGeom prst="rect">
              <a:avLst/>
            </a:prstGeom>
            <a:noFill/>
          </p:spPr>
          <p:txBody>
            <a:bodyPr wrap="square" rtlCol="0">
              <a:spAutoFit/>
            </a:bodyPr>
            <a:lstStyle/>
            <a:p>
              <a:pPr algn="ctr"/>
              <a:r>
                <a:rPr lang="en-US" sz="6600" b="1" dirty="0" err="1">
                  <a:solidFill>
                    <a:schemeClr val="bg1"/>
                  </a:solidFill>
                  <a:ea typeface="Roboto Condensed" panose="02000000000000000000" pitchFamily="2" charset="0"/>
                  <a:cs typeface="Lato Semibold" panose="020F0502020204030203" pitchFamily="34" charset="0"/>
                </a:rPr>
                <a:t>Conclusión</a:t>
              </a:r>
              <a:r>
                <a:rPr lang="en-US" sz="6600" b="1" dirty="0">
                  <a:solidFill>
                    <a:schemeClr val="bg1"/>
                  </a:solidFill>
                  <a:ea typeface="Roboto Condensed" panose="02000000000000000000" pitchFamily="2" charset="0"/>
                  <a:cs typeface="Lato Semibold" panose="020F0502020204030203" pitchFamily="34" charset="0"/>
                </a:rPr>
                <a:t> </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811223"/>
              <a:ext cx="6004997" cy="2743665"/>
            </a:xfrm>
            <a:prstGeom prst="rect">
              <a:avLst/>
            </a:prstGeom>
            <a:noFill/>
          </p:spPr>
          <p:txBody>
            <a:bodyPr wrap="square" rtlCol="0">
              <a:spAutoFit/>
            </a:bodyPr>
            <a:lstStyle/>
            <a:p>
              <a:pPr algn="ctr"/>
              <a:r>
                <a:rPr lang="es-ES" sz="4400" b="1" dirty="0">
                  <a:solidFill>
                    <a:schemeClr val="bg2"/>
                  </a:solidFill>
                </a:rPr>
                <a:t>El poder del montacargas ha reemplazado la fuerza muscular en la industria moderna.</a:t>
              </a:r>
            </a:p>
            <a:p>
              <a:pPr algn="ctr"/>
              <a:r>
                <a:rPr lang="es-ES" sz="4400" b="1" dirty="0">
                  <a:solidFill>
                    <a:schemeClr val="bg2"/>
                  </a:solidFill>
                </a:rPr>
                <a:t> No ignore ni olvide las reglas bien establecidas para el manejo seguro de montacargas.</a:t>
              </a:r>
              <a:endParaRPr lang="en-US" sz="4400" b="1" dirty="0">
                <a:solidFill>
                  <a:schemeClr val="bg2"/>
                </a:solidFill>
              </a:endParaRPr>
            </a:p>
          </p:txBody>
        </p:sp>
      </p:grpSp>
      <p:pic>
        <p:nvPicPr>
          <p:cNvPr id="2" name="slide 11">
            <a:hlinkClick r:id="" action="ppaction://media"/>
            <a:extLst>
              <a:ext uri="{FF2B5EF4-FFF2-40B4-BE49-F238E27FC236}">
                <a16:creationId xmlns:a16="http://schemas.microsoft.com/office/drawing/2014/main" id="{BE339529-88CD-41CA-A452-1E439420594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35205" y="3771307"/>
            <a:ext cx="609600" cy="609600"/>
          </a:xfrm>
          <a:prstGeom prst="rect">
            <a:avLst/>
          </a:prstGeom>
        </p:spPr>
      </p:pic>
      <p:pic>
        <p:nvPicPr>
          <p:cNvPr id="10" name="Light Notification3 DING">
            <a:hlinkClick r:id="" action="ppaction://media"/>
            <a:extLst>
              <a:ext uri="{FF2B5EF4-FFF2-40B4-BE49-F238E27FC236}">
                <a16:creationId xmlns:a16="http://schemas.microsoft.com/office/drawing/2014/main" id="{A9864CD1-EDA6-4764-9E43-CA0F8B96718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71300" y="4515853"/>
            <a:ext cx="609600" cy="6096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28" fill="hold"/>
                                        <p:tgtEl>
                                          <p:spTgt spid="2"/>
                                        </p:tgtEl>
                                      </p:cBhvr>
                                    </p:cmd>
                                  </p:childTnLst>
                                </p:cTn>
                              </p:par>
                            </p:childTnLst>
                          </p:cTn>
                        </p:par>
                        <p:par>
                          <p:cTn id="7" fill="hold">
                            <p:stCondLst>
                              <p:cond delay="11728"/>
                            </p:stCondLst>
                            <p:childTnLst>
                              <p:par>
                                <p:cTn id="8" presetID="1" presetClass="mediacall" presetSubtype="0" fill="hold" nodeType="afterEffect">
                                  <p:stCondLst>
                                    <p:cond delay="0"/>
                                  </p:stCondLst>
                                  <p:childTnLst>
                                    <p:cmd type="call" cmd="playFrom(0.0)">
                                      <p:cBhvr>
                                        <p:cTn id="9" dur="4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s-ES" dirty="0"/>
              <a:t>Conceptos Básicos De La Seguridad En Montacargas</a:t>
            </a:r>
            <a:endParaRPr lang="en-US" dirty="0"/>
          </a:p>
        </p:txBody>
      </p:sp>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8" name="Picture 7">
            <a:extLst>
              <a:ext uri="{FF2B5EF4-FFF2-40B4-BE49-F238E27FC236}">
                <a16:creationId xmlns:a16="http://schemas.microsoft.com/office/drawing/2014/main" id="{3E1D25CB-B271-419E-A5A4-86298B65FEF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53000" y="2842544"/>
            <a:ext cx="8278368" cy="5516311"/>
          </a:xfrm>
          <a:prstGeom prst="rect">
            <a:avLst/>
          </a:prstGeom>
        </p:spPr>
      </p:pic>
      <p:pic>
        <p:nvPicPr>
          <p:cNvPr id="4" name="Slide 2">
            <a:hlinkClick r:id="" action="ppaction://media"/>
            <a:extLst>
              <a:ext uri="{FF2B5EF4-FFF2-40B4-BE49-F238E27FC236}">
                <a16:creationId xmlns:a16="http://schemas.microsoft.com/office/drawing/2014/main" id="{AC3F1C81-7A47-4118-A476-4AB067A6951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133600" y="2232944"/>
            <a:ext cx="762000" cy="609600"/>
          </a:xfrm>
          <a:prstGeom prst="rect">
            <a:avLst/>
          </a:prstGeom>
        </p:spPr>
      </p:pic>
      <p:pic>
        <p:nvPicPr>
          <p:cNvPr id="6" name="Light Notification3 DING">
            <a:hlinkClick r:id="" action="ppaction://media"/>
            <a:extLst>
              <a:ext uri="{FF2B5EF4-FFF2-40B4-BE49-F238E27FC236}">
                <a16:creationId xmlns:a16="http://schemas.microsoft.com/office/drawing/2014/main" id="{DB618397-FA24-4AA7-A466-2553CE6DB4F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891535" y="3924300"/>
            <a:ext cx="609600" cy="6096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6" fill="hold"/>
                                        <p:tgtEl>
                                          <p:spTgt spid="4"/>
                                        </p:tgtEl>
                                      </p:cBhvr>
                                    </p:cmd>
                                  </p:childTnLst>
                                </p:cTn>
                              </p:par>
                            </p:childTnLst>
                          </p:cTn>
                        </p:par>
                        <p:par>
                          <p:cTn id="7" fill="hold">
                            <p:stCondLst>
                              <p:cond delay="4466"/>
                            </p:stCondLst>
                            <p:childTnLst>
                              <p:par>
                                <p:cTn id="8" presetID="1" presetClass="mediacall" presetSubtype="0" fill="hold" nodeType="afterEffect">
                                  <p:stCondLst>
                                    <p:cond delay="0"/>
                                  </p:stCondLst>
                                  <p:childTnLst>
                                    <p:cmd type="call" cmd="playFrom(0.0)">
                                      <p:cBhvr>
                                        <p:cTn id="9" dur="4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audio>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24" name="Picture Placeholder 23">
            <a:extLst>
              <a:ext uri="{FF2B5EF4-FFF2-40B4-BE49-F238E27FC236}">
                <a16:creationId xmlns:a16="http://schemas.microsoft.com/office/drawing/2014/main" id="{11EA7A57-D85A-4D34-934C-CB3A6C53232F}"/>
              </a:ext>
            </a:extLst>
          </p:cNvPr>
          <p:cNvPicPr>
            <a:picLocks noGrp="1" noChangeAspect="1"/>
          </p:cNvPicPr>
          <p:nvPr>
            <p:ph type="pic" sz="quarter" idx="12"/>
          </p:nvPr>
        </p:nvPicPr>
        <p:blipFill rotWithShape="1">
          <a:blip r:embed="rId7" cstate="screen">
            <a:extLst>
              <a:ext uri="{28A0092B-C50C-407E-A947-70E740481C1C}">
                <a14:useLocalDpi xmlns:a14="http://schemas.microsoft.com/office/drawing/2010/main"/>
              </a:ext>
            </a:extLst>
          </a:blip>
          <a:srcRect r="-1"/>
          <a:stretch/>
        </p:blipFill>
        <p:spPr>
          <a:xfrm>
            <a:off x="-12198" y="0"/>
            <a:ext cx="18300198" cy="10287000"/>
          </a:xfrm>
        </p:spPr>
      </p:pic>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603469" y="160860"/>
              <a:ext cx="4982521" cy="2123658"/>
            </a:xfrm>
            <a:prstGeom prst="rect">
              <a:avLst/>
            </a:prstGeom>
            <a:noFill/>
          </p:spPr>
          <p:txBody>
            <a:bodyPr wrap="square" rtlCol="0">
              <a:spAutoFit/>
            </a:bodyPr>
            <a:lstStyle/>
            <a:p>
              <a:pPr algn="ctr"/>
              <a:r>
                <a:rPr lang="es-419" sz="6600" b="1" dirty="0">
                  <a:solidFill>
                    <a:schemeClr val="bg1"/>
                  </a:solidFill>
                  <a:ea typeface="Roboto Condensed" panose="02000000000000000000" pitchFamily="2" charset="0"/>
                  <a:cs typeface="Lato Semibold" panose="020F0502020204030203" pitchFamily="34" charset="0"/>
                </a:rPr>
                <a:t>¿Qué Está En Riesgo?</a:t>
              </a:r>
              <a:endParaRPr lang="es-419"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2299517"/>
              <a:ext cx="5176679" cy="7848302"/>
            </a:xfrm>
            <a:prstGeom prst="rect">
              <a:avLst/>
            </a:prstGeom>
            <a:noFill/>
          </p:spPr>
          <p:txBody>
            <a:bodyPr wrap="square" rtlCol="0">
              <a:spAutoFit/>
            </a:bodyPr>
            <a:lstStyle/>
            <a:p>
              <a:r>
                <a:rPr lang="es-ES" sz="3600" dirty="0">
                  <a:solidFill>
                    <a:schemeClr val="bg2"/>
                  </a:solidFill>
                </a:rPr>
                <a:t>Las máquinas han reemplazado prácticamente toda la fuerza muscular en la sociedad industrial moderna. </a:t>
              </a:r>
            </a:p>
            <a:p>
              <a:endParaRPr lang="es-ES" sz="3600" dirty="0">
                <a:solidFill>
                  <a:schemeClr val="bg2"/>
                </a:solidFill>
              </a:endParaRPr>
            </a:p>
            <a:p>
              <a:r>
                <a:rPr lang="es-ES" sz="3600" dirty="0">
                  <a:solidFill>
                    <a:schemeClr val="bg2"/>
                  </a:solidFill>
                </a:rPr>
                <a:t>Los montacargas son utilizados en casi todas partes donde el material necesita ser movido. </a:t>
              </a:r>
            </a:p>
            <a:p>
              <a:endParaRPr lang="es-ES" sz="3600" dirty="0">
                <a:solidFill>
                  <a:schemeClr val="bg2"/>
                </a:solidFill>
              </a:endParaRPr>
            </a:p>
            <a:p>
              <a:r>
                <a:rPr lang="es-ES" sz="3600" dirty="0">
                  <a:solidFill>
                    <a:schemeClr val="bg2"/>
                  </a:solidFill>
                </a:rPr>
                <a:t>Si se operan correctamente, ahorran tiempo y dinero, previenen lesiones en la espalda y ayudan a que las operaciones se realicen sin problemas.</a:t>
              </a:r>
            </a:p>
          </p:txBody>
        </p:sp>
      </p:grpSp>
      <p:pic>
        <p:nvPicPr>
          <p:cNvPr id="3" name="slide 3">
            <a:hlinkClick r:id="" action="ppaction://media"/>
            <a:extLst>
              <a:ext uri="{FF2B5EF4-FFF2-40B4-BE49-F238E27FC236}">
                <a16:creationId xmlns:a16="http://schemas.microsoft.com/office/drawing/2014/main" id="{DC0FB53A-48C4-432B-8D8E-AFCB650A1B2C}"/>
              </a:ext>
            </a:extLst>
          </p:cNvPr>
          <p:cNvPicPr>
            <a:picLocks noChangeAspect="1"/>
          </p:cNvPicPr>
          <p:nvPr>
            <a:audioFile r:link="rId1"/>
            <p:extLst>
              <p:ext uri="{DAA4B4D4-6D71-4841-9C94-3DE7FCFB9230}">
                <p14:media xmlns:p14="http://schemas.microsoft.com/office/powerpoint/2010/main" r:embed="rId2">
                  <p14:trim st="1388"/>
                </p14:media>
              </p:ext>
            </p:extLst>
          </p:nvPr>
        </p:nvPicPr>
        <p:blipFill>
          <a:blip r:embed="rId8"/>
          <a:stretch>
            <a:fillRect/>
          </a:stretch>
        </p:blipFill>
        <p:spPr>
          <a:xfrm>
            <a:off x="-1478913" y="3162300"/>
            <a:ext cx="609600" cy="609600"/>
          </a:xfrm>
          <a:prstGeom prst="rect">
            <a:avLst/>
          </a:prstGeom>
        </p:spPr>
      </p:pic>
      <p:pic>
        <p:nvPicPr>
          <p:cNvPr id="10" name="Light Notification3 DING">
            <a:hlinkClick r:id="" action="ppaction://media"/>
            <a:extLst>
              <a:ext uri="{FF2B5EF4-FFF2-40B4-BE49-F238E27FC236}">
                <a16:creationId xmlns:a16="http://schemas.microsoft.com/office/drawing/2014/main" id="{4852DE8C-69E9-42DD-8BAD-527F2126812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891535" y="3924300"/>
            <a:ext cx="609600" cy="6096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78" fill="hold"/>
                                        <p:tgtEl>
                                          <p:spTgt spid="3"/>
                                        </p:tgtEl>
                                      </p:cBhvr>
                                    </p:cmd>
                                  </p:childTnLst>
                                </p:cTn>
                              </p:par>
                            </p:childTnLst>
                          </p:cTn>
                        </p:par>
                        <p:par>
                          <p:cTn id="7" fill="hold">
                            <p:stCondLst>
                              <p:cond delay="25178"/>
                            </p:stCondLst>
                            <p:childTnLst>
                              <p:par>
                                <p:cTn id="8" presetID="1" presetClass="mediacall" presetSubtype="0" fill="hold" nodeType="afterEffect">
                                  <p:stCondLst>
                                    <p:cond delay="0"/>
                                  </p:stCondLst>
                                  <p:childTnLst>
                                    <p:cmd type="call" cmd="playFrom(0.0)">
                                      <p:cBhvr>
                                        <p:cTn id="9" dur="4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StopAudio" delay="0">
                      <p:tgtEl>
                        <p:sldTgt/>
                      </p:tgtEl>
                    </p:cond>
                  </p:endCondLst>
                </p:cTn>
                <p:tgtEl>
                  <p:spTgt spid="3"/>
                </p:tgtEl>
              </p:cMediaNode>
            </p:audio>
            <p:audio>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15458"/>
            <a:ext cx="6438900" cy="715581"/>
          </a:xfrm>
        </p:spPr>
        <p:txBody>
          <a:bodyPr/>
          <a:lstStyle/>
          <a:p>
            <a:r>
              <a:rPr lang="en-US" dirty="0"/>
              <a:t>¿</a:t>
            </a:r>
            <a:r>
              <a:rPr lang="en-US" dirty="0" err="1"/>
              <a:t>Cuál</a:t>
            </a:r>
            <a:r>
              <a:rPr lang="en-US" dirty="0"/>
              <a:t> Es El </a:t>
            </a:r>
            <a:r>
              <a:rPr lang="en-US" dirty="0" err="1"/>
              <a:t>Peligro</a:t>
            </a:r>
            <a:r>
              <a:rPr lang="en-US" dirty="0"/>
              <a:t>? </a:t>
            </a:r>
            <a:endParaRPr lang="uk-UA" dirty="0"/>
          </a:p>
        </p:txBody>
      </p:sp>
      <p:sp>
        <p:nvSpPr>
          <p:cNvPr id="10" name="Rectangle 9"/>
          <p:cNvSpPr/>
          <p:nvPr/>
        </p:nvSpPr>
        <p:spPr>
          <a:xfrm>
            <a:off x="9144000" y="2400300"/>
            <a:ext cx="9144000" cy="647581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2400300"/>
            <a:ext cx="8045278" cy="6475812"/>
          </a:xfrm>
          <a:prstGeom prst="rect">
            <a:avLst/>
          </a:prstGeom>
        </p:spPr>
        <p:txBody>
          <a:bodyPr wrap="square">
            <a:spAutoFit/>
          </a:bodyPr>
          <a:lstStyle/>
          <a:p>
            <a:pPr>
              <a:lnSpc>
                <a:spcPct val="150000"/>
              </a:lnSpc>
            </a:pPr>
            <a:r>
              <a:rPr lang="es-ES" sz="2800" dirty="0">
                <a:solidFill>
                  <a:schemeClr val="bg2"/>
                </a:solidFill>
              </a:rPr>
              <a:t>A pesar de la contribución positiva general de las carretillas elevadoras a la industria, ha habido momentos en que las cosas han ido terriblemente mal.</a:t>
            </a:r>
          </a:p>
          <a:p>
            <a:pPr>
              <a:lnSpc>
                <a:spcPct val="150000"/>
              </a:lnSpc>
            </a:pPr>
            <a:r>
              <a:rPr lang="es-ES" sz="2800" dirty="0">
                <a:solidFill>
                  <a:schemeClr val="bg2"/>
                </a:solidFill>
              </a:rPr>
              <a:t>Ejemplos:</a:t>
            </a:r>
          </a:p>
          <a:p>
            <a:pPr marL="457200" indent="-457200">
              <a:lnSpc>
                <a:spcPct val="150000"/>
              </a:lnSpc>
              <a:buFont typeface="Arial" panose="020B0604020202020204" pitchFamily="34" charset="0"/>
              <a:buChar char="•"/>
            </a:pPr>
            <a:r>
              <a:rPr lang="es-ES" sz="2800" dirty="0">
                <a:solidFill>
                  <a:schemeClr val="bg2"/>
                </a:solidFill>
              </a:rPr>
              <a:t>Inocentes transeúntes clavados con horquillas</a:t>
            </a:r>
          </a:p>
          <a:p>
            <a:pPr marL="457200" indent="-457200">
              <a:lnSpc>
                <a:spcPct val="150000"/>
              </a:lnSpc>
              <a:buFont typeface="Arial" panose="020B0604020202020204" pitchFamily="34" charset="0"/>
              <a:buChar char="•"/>
            </a:pPr>
            <a:r>
              <a:rPr lang="es-ES" sz="2800" dirty="0">
                <a:solidFill>
                  <a:schemeClr val="bg2"/>
                </a:solidFill>
              </a:rPr>
              <a:t>Trabajadores desprevenidos atropellados</a:t>
            </a:r>
          </a:p>
          <a:p>
            <a:pPr marL="457200" indent="-457200">
              <a:lnSpc>
                <a:spcPct val="150000"/>
              </a:lnSpc>
              <a:buFont typeface="Arial" panose="020B0604020202020204" pitchFamily="34" charset="0"/>
              <a:buChar char="•"/>
            </a:pPr>
            <a:r>
              <a:rPr lang="es-ES" sz="2800" dirty="0">
                <a:solidFill>
                  <a:schemeClr val="bg2"/>
                </a:solidFill>
              </a:rPr>
              <a:t>Cargas elevadas han caído </a:t>
            </a:r>
          </a:p>
          <a:p>
            <a:pPr marL="457200" indent="-457200">
              <a:lnSpc>
                <a:spcPct val="150000"/>
              </a:lnSpc>
              <a:buFont typeface="Arial" panose="020B0604020202020204" pitchFamily="34" charset="0"/>
              <a:buChar char="•"/>
            </a:pPr>
            <a:r>
              <a:rPr lang="es-ES" sz="2800" dirty="0">
                <a:solidFill>
                  <a:schemeClr val="bg2"/>
                </a:solidFill>
              </a:rPr>
              <a:t>Los "autoestopistas" no autorizados son aplastados</a:t>
            </a:r>
          </a:p>
        </p:txBody>
      </p:sp>
      <p:pic>
        <p:nvPicPr>
          <p:cNvPr id="17" name="Picture Placeholder 16">
            <a:extLst>
              <a:ext uri="{FF2B5EF4-FFF2-40B4-BE49-F238E27FC236}">
                <a16:creationId xmlns:a16="http://schemas.microsoft.com/office/drawing/2014/main" id="{BB2F1B59-08DA-4B78-9205-ABD22DCFC46B}"/>
              </a:ext>
            </a:extLst>
          </p:cNvPr>
          <p:cNvPicPr>
            <a:picLocks noGrp="1" noChangeAspect="1"/>
          </p:cNvPicPr>
          <p:nvPr>
            <p:ph type="pic" sz="quarter" idx="11"/>
          </p:nvPr>
        </p:nvPicPr>
        <p:blipFill rotWithShape="1">
          <a:blip r:embed="rId7" cstate="screen">
            <a:extLst>
              <a:ext uri="{28A0092B-C50C-407E-A947-70E740481C1C}">
                <a14:useLocalDpi xmlns:a14="http://schemas.microsoft.com/office/drawing/2010/main"/>
              </a:ext>
            </a:extLst>
          </a:blip>
          <a:srcRect/>
          <a:stretch/>
        </p:blipFill>
        <p:spPr>
          <a:xfrm>
            <a:off x="0" y="2400300"/>
            <a:ext cx="9144000" cy="6475812"/>
          </a:xfrm>
        </p:spPr>
      </p:pic>
      <p:pic>
        <p:nvPicPr>
          <p:cNvPr id="3" name="slide 4">
            <a:hlinkClick r:id="" action="ppaction://media"/>
            <a:extLst>
              <a:ext uri="{FF2B5EF4-FFF2-40B4-BE49-F238E27FC236}">
                <a16:creationId xmlns:a16="http://schemas.microsoft.com/office/drawing/2014/main" id="{29183700-FC11-4392-8634-E9550BDD99F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62400" y="1638300"/>
            <a:ext cx="762000" cy="762000"/>
          </a:xfrm>
          <a:prstGeom prst="rect">
            <a:avLst/>
          </a:prstGeom>
        </p:spPr>
      </p:pic>
      <p:pic>
        <p:nvPicPr>
          <p:cNvPr id="9" name="Light Notification3 DING">
            <a:hlinkClick r:id="" action="ppaction://media"/>
            <a:extLst>
              <a:ext uri="{FF2B5EF4-FFF2-40B4-BE49-F238E27FC236}">
                <a16:creationId xmlns:a16="http://schemas.microsoft.com/office/drawing/2014/main" id="{BFA5B05C-E81F-43F5-856D-D8B94D73CBE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891535" y="4000500"/>
            <a:ext cx="609600" cy="6096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53" fill="hold"/>
                                        <p:tgtEl>
                                          <p:spTgt spid="3"/>
                                        </p:tgtEl>
                                      </p:cBhvr>
                                    </p:cmd>
                                  </p:childTnLst>
                                </p:cTn>
                              </p:par>
                            </p:childTnLst>
                          </p:cTn>
                        </p:par>
                        <p:par>
                          <p:cTn id="7" fill="hold">
                            <p:stCondLst>
                              <p:cond delay="26253"/>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StopAudio" delay="0">
                      <p:tgtEl>
                        <p:sldTgt/>
                      </p:tgtEl>
                    </p:cond>
                  </p:endCondLst>
                </p:cTn>
                <p:tgtEl>
                  <p:spTgt spid="3"/>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76702"/>
            <a:ext cx="6438900" cy="715581"/>
          </a:xfrm>
        </p:spPr>
        <p:txBody>
          <a:bodyPr/>
          <a:lstStyle/>
          <a:p>
            <a:r>
              <a:rPr lang="en-US" dirty="0"/>
              <a:t>¿</a:t>
            </a:r>
            <a:r>
              <a:rPr lang="en-US" dirty="0" err="1"/>
              <a:t>Cuál</a:t>
            </a:r>
            <a:r>
              <a:rPr lang="en-US" dirty="0"/>
              <a:t> Es El </a:t>
            </a:r>
            <a:r>
              <a:rPr lang="en-US" dirty="0" err="1"/>
              <a:t>Peligro</a:t>
            </a:r>
            <a:r>
              <a:rPr lang="en-US" dirty="0"/>
              <a:t>? </a:t>
            </a:r>
            <a:endParaRPr lang="uk-UA" dirty="0"/>
          </a:p>
        </p:txBody>
      </p:sp>
      <p:sp>
        <p:nvSpPr>
          <p:cNvPr id="10" name="Rectangle 9"/>
          <p:cNvSpPr/>
          <p:nvPr/>
        </p:nvSpPr>
        <p:spPr>
          <a:xfrm>
            <a:off x="0" y="2246412"/>
            <a:ext cx="9144000" cy="647581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282661" y="2246412"/>
            <a:ext cx="8578678" cy="6475812"/>
          </a:xfrm>
          <a:prstGeom prst="rect">
            <a:avLst/>
          </a:prstGeom>
        </p:spPr>
        <p:txBody>
          <a:bodyPr wrap="square">
            <a:spAutoFit/>
          </a:bodyPr>
          <a:lstStyle/>
          <a:p>
            <a:pPr>
              <a:lnSpc>
                <a:spcPct val="150000"/>
              </a:lnSpc>
            </a:pPr>
            <a:r>
              <a:rPr lang="es-ES" sz="2800" dirty="0">
                <a:solidFill>
                  <a:schemeClr val="bg2"/>
                </a:solidFill>
              </a:rPr>
              <a:t>Incidentes de la vida real....</a:t>
            </a:r>
          </a:p>
          <a:p>
            <a:pPr marL="457200" indent="-457200">
              <a:lnSpc>
                <a:spcPct val="150000"/>
              </a:lnSpc>
              <a:buFont typeface="Arial" panose="020B0604020202020204" pitchFamily="34" charset="0"/>
              <a:buChar char="•"/>
            </a:pPr>
            <a:r>
              <a:rPr lang="es-ES" sz="2800" dirty="0">
                <a:solidFill>
                  <a:schemeClr val="bg2"/>
                </a:solidFill>
              </a:rPr>
              <a:t>Un empujador de herramientas descubrió una fuga hidráulica en el controlador de la carretilla elevadora. </a:t>
            </a:r>
          </a:p>
          <a:p>
            <a:pPr marL="457200" indent="-457200">
              <a:lnSpc>
                <a:spcPct val="150000"/>
              </a:lnSpc>
              <a:buFont typeface="Arial" panose="020B0604020202020204" pitchFamily="34" charset="0"/>
              <a:buChar char="•"/>
            </a:pPr>
            <a:r>
              <a:rPr lang="es-ES" sz="2800" dirty="0">
                <a:solidFill>
                  <a:schemeClr val="bg2"/>
                </a:solidFill>
              </a:rPr>
              <a:t>La carga se elevó 10 pies (tres metros) </a:t>
            </a:r>
          </a:p>
          <a:p>
            <a:pPr marL="457200" indent="-457200">
              <a:lnSpc>
                <a:spcPct val="150000"/>
              </a:lnSpc>
              <a:buFont typeface="Arial" panose="020B0604020202020204" pitchFamily="34" charset="0"/>
              <a:buChar char="•"/>
            </a:pPr>
            <a:r>
              <a:rPr lang="es-ES" sz="2800" dirty="0">
                <a:solidFill>
                  <a:schemeClr val="bg2"/>
                </a:solidFill>
              </a:rPr>
              <a:t>Comenzó a reparar la fuga - se mantuvo bajo carga. </a:t>
            </a:r>
          </a:p>
          <a:p>
            <a:pPr marL="457200" indent="-457200">
              <a:lnSpc>
                <a:spcPct val="150000"/>
              </a:lnSpc>
              <a:buFont typeface="Arial" panose="020B0604020202020204" pitchFamily="34" charset="0"/>
              <a:buChar char="•"/>
            </a:pPr>
            <a:r>
              <a:rPr lang="es-ES" sz="2800" dirty="0">
                <a:solidFill>
                  <a:schemeClr val="bg2"/>
                </a:solidFill>
              </a:rPr>
              <a:t>El accesorio rompió la línea hidráulica - la carga cayó. </a:t>
            </a:r>
          </a:p>
          <a:p>
            <a:pPr marL="457200" indent="-457200">
              <a:lnSpc>
                <a:spcPct val="150000"/>
              </a:lnSpc>
              <a:buFont typeface="Arial" panose="020B0604020202020204" pitchFamily="34" charset="0"/>
              <a:buChar char="•"/>
            </a:pPr>
            <a:r>
              <a:rPr lang="es-ES" sz="2800" dirty="0">
                <a:solidFill>
                  <a:schemeClr val="bg2"/>
                </a:solidFill>
              </a:rPr>
              <a:t>Lo atrapó bajo carga, lo mató inmediatamente.</a:t>
            </a:r>
          </a:p>
        </p:txBody>
      </p:sp>
      <p:pic>
        <p:nvPicPr>
          <p:cNvPr id="17" name="Picture Placeholder 16">
            <a:extLst>
              <a:ext uri="{FF2B5EF4-FFF2-40B4-BE49-F238E27FC236}">
                <a16:creationId xmlns:a16="http://schemas.microsoft.com/office/drawing/2014/main" id="{BB2F1B59-08DA-4B78-9205-ABD22DCFC46B}"/>
              </a:ext>
            </a:extLst>
          </p:cNvPr>
          <p:cNvPicPr>
            <a:picLocks noGrp="1" noChangeAspect="1"/>
          </p:cNvPicPr>
          <p:nvPr>
            <p:ph type="pic" sz="quarter" idx="11"/>
          </p:nvPr>
        </p:nvPicPr>
        <p:blipFill rotWithShape="1">
          <a:blip r:embed="rId7" cstate="screen">
            <a:extLst>
              <a:ext uri="{28A0092B-C50C-407E-A947-70E740481C1C}">
                <a14:useLocalDpi xmlns:a14="http://schemas.microsoft.com/office/drawing/2010/main"/>
              </a:ext>
            </a:extLst>
          </a:blip>
          <a:srcRect r="-2"/>
          <a:stretch/>
        </p:blipFill>
        <p:spPr>
          <a:xfrm>
            <a:off x="9144000" y="2246412"/>
            <a:ext cx="9144000" cy="6475812"/>
          </a:xfrm>
        </p:spPr>
      </p:pic>
      <p:pic>
        <p:nvPicPr>
          <p:cNvPr id="2" name="slide 5">
            <a:hlinkClick r:id="" action="ppaction://media"/>
            <a:extLst>
              <a:ext uri="{FF2B5EF4-FFF2-40B4-BE49-F238E27FC236}">
                <a16:creationId xmlns:a16="http://schemas.microsoft.com/office/drawing/2014/main" id="{A1712B92-05E7-49FB-BAA0-69867C608D3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33800" y="2476500"/>
            <a:ext cx="609600" cy="609600"/>
          </a:xfrm>
          <a:prstGeom prst="rect">
            <a:avLst/>
          </a:prstGeom>
        </p:spPr>
      </p:pic>
      <p:pic>
        <p:nvPicPr>
          <p:cNvPr id="9" name="Light Notification3 DING">
            <a:hlinkClick r:id="" action="ppaction://media"/>
            <a:extLst>
              <a:ext uri="{FF2B5EF4-FFF2-40B4-BE49-F238E27FC236}">
                <a16:creationId xmlns:a16="http://schemas.microsoft.com/office/drawing/2014/main" id="{76FEB9AF-8527-4C42-8152-E1FD44CC05A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891535" y="3924300"/>
            <a:ext cx="609600" cy="609600"/>
          </a:xfrm>
          <a:prstGeom prst="rect">
            <a:avLst/>
          </a:prstGeom>
        </p:spPr>
      </p:pic>
    </p:spTree>
    <p:extLst>
      <p:ext uri="{BB962C8B-B14F-4D97-AF65-F5344CB8AC3E}">
        <p14:creationId xmlns:p14="http://schemas.microsoft.com/office/powerpoint/2010/main" val="396663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74" fill="hold"/>
                                        <p:tgtEl>
                                          <p:spTgt spid="2"/>
                                        </p:tgtEl>
                                      </p:cBhvr>
                                    </p:cmd>
                                  </p:childTnLst>
                                </p:cTn>
                              </p:par>
                            </p:childTnLst>
                          </p:cTn>
                        </p:par>
                        <p:par>
                          <p:cTn id="7" fill="hold">
                            <p:stCondLst>
                              <p:cond delay="32574"/>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914400"/>
            <a:ext cx="7124700" cy="715581"/>
          </a:xfrm>
        </p:spPr>
        <p:txBody>
          <a:bodyPr/>
          <a:lstStyle/>
          <a:p>
            <a:r>
              <a:rPr lang="en-US" dirty="0"/>
              <a:t>Como </a:t>
            </a:r>
            <a:r>
              <a:rPr lang="en-US" dirty="0" err="1"/>
              <a:t>Protegerse</a:t>
            </a:r>
            <a:endParaRPr lang="uk-UA" dirty="0">
              <a:solidFill>
                <a:schemeClr val="accent1"/>
              </a:solidFill>
            </a:endParaRPr>
          </a:p>
        </p:txBody>
      </p:sp>
      <p:grpSp>
        <p:nvGrpSpPr>
          <p:cNvPr id="3" name="Group 2"/>
          <p:cNvGrpSpPr/>
          <p:nvPr/>
        </p:nvGrpSpPr>
        <p:grpSpPr>
          <a:xfrm>
            <a:off x="0" y="2552700"/>
            <a:ext cx="9144000" cy="5486400"/>
            <a:chOff x="10535474" y="2060087"/>
            <a:chExt cx="9144000" cy="5486400"/>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76895" y="2171797"/>
              <a:ext cx="8077200" cy="5262979"/>
            </a:xfrm>
            <a:prstGeom prst="rect">
              <a:avLst/>
            </a:prstGeom>
            <a:noFill/>
          </p:spPr>
          <p:txBody>
            <a:bodyPr wrap="square" rtlCol="0">
              <a:spAutoFit/>
            </a:bodyPr>
            <a:lstStyle/>
            <a:p>
              <a:r>
                <a:rPr lang="es-ES" sz="2800" dirty="0">
                  <a:solidFill>
                    <a:schemeClr val="bg2"/>
                  </a:solidFill>
                </a:rPr>
                <a:t>Las máquinas de todo tipo tienen procedimientos de funcionamiento estándar que incluyen una "lista de comprobación" para su funcionamiento seguro. </a:t>
              </a:r>
            </a:p>
            <a:p>
              <a:endParaRPr lang="es-ES" sz="2800" dirty="0">
                <a:solidFill>
                  <a:schemeClr val="bg2"/>
                </a:solidFill>
              </a:endParaRPr>
            </a:p>
            <a:p>
              <a:r>
                <a:rPr lang="es-ES" sz="2800" dirty="0">
                  <a:solidFill>
                    <a:schemeClr val="bg2"/>
                  </a:solidFill>
                </a:rPr>
                <a:t>Los montacargas no son una excepción. Existen procedimientos y protocolos para el uso seguro y efectivo del montacargas.</a:t>
              </a:r>
            </a:p>
            <a:p>
              <a:endParaRPr lang="es-ES" sz="2800" dirty="0">
                <a:solidFill>
                  <a:schemeClr val="bg2"/>
                </a:solidFill>
              </a:endParaRPr>
            </a:p>
            <a:p>
              <a:r>
                <a:rPr lang="es-ES" sz="2800" dirty="0">
                  <a:solidFill>
                    <a:schemeClr val="bg2"/>
                  </a:solidFill>
                </a:rPr>
                <a:t>Estos procedimientos operativos están arraigados en el sentido común, pero con demasiada frecuencia son ignorados u olvidados.</a:t>
              </a:r>
            </a:p>
          </p:txBody>
        </p:sp>
      </p:grpSp>
      <p:pic>
        <p:nvPicPr>
          <p:cNvPr id="5" name="Picture 4">
            <a:extLst>
              <a:ext uri="{FF2B5EF4-FFF2-40B4-BE49-F238E27FC236}">
                <a16:creationId xmlns:a16="http://schemas.microsoft.com/office/drawing/2014/main" id="{3CB745E9-B77D-4F09-90AA-B75D3894F98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44000" y="2552700"/>
            <a:ext cx="9144000" cy="5486400"/>
          </a:xfrm>
          <a:prstGeom prst="rect">
            <a:avLst/>
          </a:prstGeom>
        </p:spPr>
      </p:pic>
      <p:pic>
        <p:nvPicPr>
          <p:cNvPr id="6" name="slide 6">
            <a:hlinkClick r:id="" action="ppaction://media"/>
            <a:extLst>
              <a:ext uri="{FF2B5EF4-FFF2-40B4-BE49-F238E27FC236}">
                <a16:creationId xmlns:a16="http://schemas.microsoft.com/office/drawing/2014/main" id="{A789A227-758B-419B-9A75-8905541F6CA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28800" y="3924300"/>
            <a:ext cx="609600" cy="609600"/>
          </a:xfrm>
          <a:prstGeom prst="rect">
            <a:avLst/>
          </a:prstGeom>
        </p:spPr>
      </p:pic>
      <p:pic>
        <p:nvPicPr>
          <p:cNvPr id="9" name="Light Notification3 DING">
            <a:hlinkClick r:id="" action="ppaction://media"/>
            <a:extLst>
              <a:ext uri="{FF2B5EF4-FFF2-40B4-BE49-F238E27FC236}">
                <a16:creationId xmlns:a16="http://schemas.microsoft.com/office/drawing/2014/main" id="{55705D49-60A8-45C2-983D-09BD4837F7E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0989" y="4991099"/>
            <a:ext cx="609600" cy="609600"/>
          </a:xfrm>
          <a:prstGeom prst="rect">
            <a:avLst/>
          </a:prstGeom>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49" fill="hold"/>
                                        <p:tgtEl>
                                          <p:spTgt spid="6"/>
                                        </p:tgtEl>
                                      </p:cBhvr>
                                    </p:cmd>
                                  </p:childTnLst>
                                </p:cTn>
                              </p:par>
                            </p:childTnLst>
                          </p:cTn>
                        </p:par>
                        <p:par>
                          <p:cTn id="7" fill="hold">
                            <p:stCondLst>
                              <p:cond delay="23849"/>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00100"/>
            <a:ext cx="6634843" cy="715581"/>
          </a:xfrm>
        </p:spPr>
        <p:txBody>
          <a:bodyPr/>
          <a:lstStyle/>
          <a:p>
            <a:r>
              <a:rPr lang="en-US" dirty="0"/>
              <a:t>Como </a:t>
            </a:r>
            <a:r>
              <a:rPr lang="en-US" dirty="0" err="1"/>
              <a:t>Protegerse</a:t>
            </a:r>
            <a:endParaRPr lang="uk-UA" dirty="0"/>
          </a:p>
        </p:txBody>
      </p:sp>
      <p:sp>
        <p:nvSpPr>
          <p:cNvPr id="10" name="Rectangle 9"/>
          <p:cNvSpPr/>
          <p:nvPr/>
        </p:nvSpPr>
        <p:spPr>
          <a:xfrm>
            <a:off x="8749219" y="1961918"/>
            <a:ext cx="9538781" cy="722018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5" name="Picture Placeholder 4">
            <a:extLst>
              <a:ext uri="{FF2B5EF4-FFF2-40B4-BE49-F238E27FC236}">
                <a16:creationId xmlns:a16="http://schemas.microsoft.com/office/drawing/2014/main" id="{FA21193C-B770-4E1C-A6B9-95B91058AB45}"/>
              </a:ext>
            </a:extLst>
          </p:cNvPr>
          <p:cNvPicPr>
            <a:picLocks noGrp="1" noChangeAspect="1"/>
          </p:cNvPicPr>
          <p:nvPr>
            <p:ph type="pic" sz="quarter" idx="11"/>
          </p:nvPr>
        </p:nvPicPr>
        <p:blipFill rotWithShape="1">
          <a:blip r:embed="rId7" cstate="screen">
            <a:extLst>
              <a:ext uri="{28A0092B-C50C-407E-A947-70E740481C1C}">
                <a14:useLocalDpi xmlns:a14="http://schemas.microsoft.com/office/drawing/2010/main"/>
              </a:ext>
            </a:extLst>
          </a:blip>
          <a:srcRect l="-1" r="-1"/>
          <a:stretch/>
        </p:blipFill>
        <p:spPr>
          <a:xfrm>
            <a:off x="0" y="1961918"/>
            <a:ext cx="8749219" cy="7220182"/>
          </a:xfrm>
        </p:spPr>
      </p:pic>
      <p:sp>
        <p:nvSpPr>
          <p:cNvPr id="7" name="TextBox 6">
            <a:extLst>
              <a:ext uri="{FF2B5EF4-FFF2-40B4-BE49-F238E27FC236}">
                <a16:creationId xmlns:a16="http://schemas.microsoft.com/office/drawing/2014/main" id="{1867828F-492D-4BF1-8A4E-822DF2FD5B9B}"/>
              </a:ext>
            </a:extLst>
          </p:cNvPr>
          <p:cNvSpPr txBox="1"/>
          <p:nvPr/>
        </p:nvSpPr>
        <p:spPr>
          <a:xfrm>
            <a:off x="8915400" y="1961918"/>
            <a:ext cx="8749219" cy="722018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s-ES" sz="2600" dirty="0">
                <a:solidFill>
                  <a:schemeClr val="bg2"/>
                </a:solidFill>
              </a:rPr>
              <a:t>Seguir los límites de velocidad seguros</a:t>
            </a:r>
          </a:p>
          <a:p>
            <a:pPr marL="457200" indent="-457200">
              <a:lnSpc>
                <a:spcPct val="150000"/>
              </a:lnSpc>
              <a:buFont typeface="Arial" panose="020B0604020202020204" pitchFamily="34" charset="0"/>
              <a:buChar char="•"/>
            </a:pPr>
            <a:r>
              <a:rPr lang="es-ES" sz="2600" dirty="0">
                <a:solidFill>
                  <a:schemeClr val="bg2"/>
                </a:solidFill>
              </a:rPr>
              <a:t>Mantener la carga baja - Horquillas bajas, mástil inclinado hacia atrás</a:t>
            </a:r>
          </a:p>
          <a:p>
            <a:pPr marL="457200" indent="-457200">
              <a:lnSpc>
                <a:spcPct val="150000"/>
              </a:lnSpc>
              <a:buFont typeface="Arial" panose="020B0604020202020204" pitchFamily="34" charset="0"/>
              <a:buChar char="•"/>
            </a:pPr>
            <a:r>
              <a:rPr lang="es-ES" sz="2600" dirty="0">
                <a:solidFill>
                  <a:schemeClr val="bg2"/>
                </a:solidFill>
              </a:rPr>
              <a:t>Mantenga la visibilidad - Conduzca hacia atrás si la carga bloquea la vista</a:t>
            </a:r>
          </a:p>
          <a:p>
            <a:pPr marL="457200" indent="-457200">
              <a:lnSpc>
                <a:spcPct val="150000"/>
              </a:lnSpc>
              <a:buFont typeface="Arial" panose="020B0604020202020204" pitchFamily="34" charset="0"/>
              <a:buChar char="•"/>
            </a:pPr>
            <a:r>
              <a:rPr lang="es-ES" sz="2600" dirty="0">
                <a:solidFill>
                  <a:schemeClr val="bg2"/>
                </a:solidFill>
              </a:rPr>
              <a:t>Vigilar la pendiente - Volver a bajar pendientes si la inclinación es &gt; 10%. </a:t>
            </a:r>
          </a:p>
          <a:p>
            <a:pPr marL="457200" indent="-457200">
              <a:lnSpc>
                <a:spcPct val="150000"/>
              </a:lnSpc>
              <a:buFont typeface="Arial" panose="020B0604020202020204" pitchFamily="34" charset="0"/>
              <a:buChar char="•"/>
            </a:pPr>
            <a:r>
              <a:rPr lang="es-ES" sz="2600" dirty="0">
                <a:solidFill>
                  <a:schemeClr val="bg2"/>
                </a:solidFill>
              </a:rPr>
              <a:t>Nunca cargue a los autostopistas </a:t>
            </a:r>
          </a:p>
          <a:p>
            <a:pPr marL="457200" indent="-457200">
              <a:lnSpc>
                <a:spcPct val="150000"/>
              </a:lnSpc>
              <a:buFont typeface="Arial" panose="020B0604020202020204" pitchFamily="34" charset="0"/>
              <a:buChar char="•"/>
            </a:pPr>
            <a:r>
              <a:rPr lang="es-ES" sz="2600" dirty="0">
                <a:solidFill>
                  <a:schemeClr val="bg2"/>
                </a:solidFill>
              </a:rPr>
              <a:t>Dejar espacio - Dejar espacio para el tráfico de peatones/vehículos</a:t>
            </a:r>
          </a:p>
          <a:p>
            <a:pPr marL="457200" indent="-457200">
              <a:lnSpc>
                <a:spcPct val="150000"/>
              </a:lnSpc>
              <a:buFont typeface="Arial" panose="020B0604020202020204" pitchFamily="34" charset="0"/>
              <a:buChar char="•"/>
            </a:pPr>
            <a:r>
              <a:rPr lang="es-ES" sz="2600" dirty="0">
                <a:solidFill>
                  <a:schemeClr val="bg2"/>
                </a:solidFill>
              </a:rPr>
              <a:t>Estacione con seguridad - Bloquee las ruedas, baje las horquillas y fije el freno.</a:t>
            </a:r>
          </a:p>
        </p:txBody>
      </p:sp>
      <p:pic>
        <p:nvPicPr>
          <p:cNvPr id="2" name="slide 7">
            <a:hlinkClick r:id="" action="ppaction://media"/>
            <a:extLst>
              <a:ext uri="{FF2B5EF4-FFF2-40B4-BE49-F238E27FC236}">
                <a16:creationId xmlns:a16="http://schemas.microsoft.com/office/drawing/2014/main" id="{03362239-03B1-4BBF-AB41-1045C8668A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05200" y="3848100"/>
            <a:ext cx="609600" cy="609600"/>
          </a:xfrm>
          <a:prstGeom prst="rect">
            <a:avLst/>
          </a:prstGeom>
        </p:spPr>
      </p:pic>
      <p:pic>
        <p:nvPicPr>
          <p:cNvPr id="11" name="Light Notification3 DING">
            <a:hlinkClick r:id="" action="ppaction://media"/>
            <a:extLst>
              <a:ext uri="{FF2B5EF4-FFF2-40B4-BE49-F238E27FC236}">
                <a16:creationId xmlns:a16="http://schemas.microsoft.com/office/drawing/2014/main" id="{283B831E-BAA2-4FAA-953B-59807204040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891535" y="3924300"/>
            <a:ext cx="609600" cy="609600"/>
          </a:xfrm>
          <a:prstGeom prst="rect">
            <a:avLst/>
          </a:prstGeom>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254" fill="hold"/>
                                        <p:tgtEl>
                                          <p:spTgt spid="2"/>
                                        </p:tgtEl>
                                      </p:cBhvr>
                                    </p:cmd>
                                  </p:childTnLst>
                                </p:cTn>
                              </p:par>
                            </p:childTnLst>
                          </p:cTn>
                        </p:par>
                        <p:par>
                          <p:cTn id="7" fill="hold">
                            <p:stCondLst>
                              <p:cond delay="72254"/>
                            </p:stCondLst>
                            <p:childTnLst>
                              <p:par>
                                <p:cTn id="8" presetID="1" presetClass="mediacall" presetSubtype="0" fill="hold" nodeType="afterEffect">
                                  <p:stCondLst>
                                    <p:cond delay="0"/>
                                  </p:stCondLst>
                                  <p:childTnLst>
                                    <p:cmd type="call" cmd="playFrom(0.0)">
                                      <p:cBhvr>
                                        <p:cTn id="9" dur="44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b="1" dirty="0">
              <a:solidFill>
                <a:schemeClr val="tx1"/>
              </a:solidFill>
            </a:endParaRPr>
          </a:p>
        </p:txBody>
      </p:sp>
      <p:sp>
        <p:nvSpPr>
          <p:cNvPr id="12" name="Title 7"/>
          <p:cNvSpPr txBox="1">
            <a:spLocks/>
          </p:cNvSpPr>
          <p:nvPr/>
        </p:nvSpPr>
        <p:spPr>
          <a:xfrm>
            <a:off x="762000" y="832864"/>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Como </a:t>
            </a:r>
            <a:r>
              <a:rPr lang="en-US" dirty="0" err="1"/>
              <a:t>Protegerse</a:t>
            </a:r>
            <a:endParaRPr lang="en-US" dirty="0"/>
          </a:p>
        </p:txBody>
      </p:sp>
      <p:pic>
        <p:nvPicPr>
          <p:cNvPr id="5" name="Picture Placeholder 4">
            <a:extLst>
              <a:ext uri="{FF2B5EF4-FFF2-40B4-BE49-F238E27FC236}">
                <a16:creationId xmlns:a16="http://schemas.microsoft.com/office/drawing/2014/main" id="{17F8332A-CCEF-4DD5-996E-47AA0B8AF3BE}"/>
              </a:ext>
            </a:extLst>
          </p:cNvPr>
          <p:cNvPicPr>
            <a:picLocks noGrp="1" noChangeAspect="1"/>
          </p:cNvPicPr>
          <p:nvPr>
            <p:ph type="pic" sz="quarter" idx="11"/>
          </p:nvPr>
        </p:nvPicPr>
        <p:blipFill rotWithShape="1">
          <a:blip r:embed="rId7" cstate="screen">
            <a:extLst>
              <a:ext uri="{28A0092B-C50C-407E-A947-70E740481C1C}">
                <a14:useLocalDpi xmlns:a14="http://schemas.microsoft.com/office/drawing/2010/main"/>
              </a:ext>
            </a:extLst>
          </a:blip>
          <a:srcRect/>
          <a:stretch/>
        </p:blipFill>
        <p:spPr>
          <a:xfrm>
            <a:off x="9662844" y="2324100"/>
            <a:ext cx="8625155" cy="5486400"/>
          </a:xfrm>
        </p:spPr>
      </p:pic>
      <p:sp>
        <p:nvSpPr>
          <p:cNvPr id="7" name="TextBox 6">
            <a:extLst>
              <a:ext uri="{FF2B5EF4-FFF2-40B4-BE49-F238E27FC236}">
                <a16:creationId xmlns:a16="http://schemas.microsoft.com/office/drawing/2014/main" id="{B0369C6B-D18C-4CCF-81D5-91F16F2021B5}"/>
              </a:ext>
            </a:extLst>
          </p:cNvPr>
          <p:cNvSpPr txBox="1"/>
          <p:nvPr/>
        </p:nvSpPr>
        <p:spPr>
          <a:xfrm>
            <a:off x="1290536" y="2810432"/>
            <a:ext cx="6296228" cy="5001306"/>
          </a:xfrm>
          <a:prstGeom prst="rect">
            <a:avLst/>
          </a:prstGeom>
          <a:noFill/>
        </p:spPr>
        <p:txBody>
          <a:bodyPr wrap="square" rtlCol="0">
            <a:spAutoFit/>
          </a:bodyPr>
          <a:lstStyle/>
          <a:p>
            <a:pPr>
              <a:lnSpc>
                <a:spcPct val="150000"/>
              </a:lnSpc>
            </a:pPr>
            <a:r>
              <a:rPr lang="es-ES" dirty="0">
                <a:solidFill>
                  <a:schemeClr val="bg2"/>
                </a:solidFill>
              </a:rPr>
              <a:t>Evite volcar</a:t>
            </a:r>
          </a:p>
          <a:p>
            <a:pPr marL="457200" indent="-457200">
              <a:lnSpc>
                <a:spcPct val="150000"/>
              </a:lnSpc>
              <a:buFont typeface="Arial" panose="020B0604020202020204" pitchFamily="34" charset="0"/>
              <a:buChar char="•"/>
            </a:pPr>
            <a:r>
              <a:rPr lang="es-ES" dirty="0">
                <a:solidFill>
                  <a:schemeClr val="bg2"/>
                </a:solidFill>
              </a:rPr>
              <a:t>No conduzca con cargas altas </a:t>
            </a:r>
          </a:p>
          <a:p>
            <a:pPr marL="457200" indent="-457200">
              <a:lnSpc>
                <a:spcPct val="150000"/>
              </a:lnSpc>
              <a:buFont typeface="Arial" panose="020B0604020202020204" pitchFamily="34" charset="0"/>
              <a:buChar char="•"/>
            </a:pPr>
            <a:r>
              <a:rPr lang="es-ES" dirty="0">
                <a:solidFill>
                  <a:schemeClr val="bg2"/>
                </a:solidFill>
              </a:rPr>
              <a:t>Haga giros bruscos lentamente </a:t>
            </a:r>
          </a:p>
          <a:p>
            <a:pPr marL="457200" indent="-457200">
              <a:lnSpc>
                <a:spcPct val="150000"/>
              </a:lnSpc>
              <a:buFont typeface="Arial" panose="020B0604020202020204" pitchFamily="34" charset="0"/>
              <a:buChar char="•"/>
            </a:pPr>
            <a:r>
              <a:rPr lang="es-ES" dirty="0">
                <a:solidFill>
                  <a:schemeClr val="bg2"/>
                </a:solidFill>
              </a:rPr>
              <a:t>Actualización de cargas de transporte</a:t>
            </a:r>
          </a:p>
          <a:p>
            <a:pPr marL="457200" indent="-457200">
              <a:lnSpc>
                <a:spcPct val="150000"/>
              </a:lnSpc>
              <a:buFont typeface="Arial" panose="020B0604020202020204" pitchFamily="34" charset="0"/>
              <a:buChar char="•"/>
            </a:pPr>
            <a:r>
              <a:rPr lang="es-ES" dirty="0">
                <a:solidFill>
                  <a:schemeClr val="bg2"/>
                </a:solidFill>
              </a:rPr>
              <a:t>Rampas para bajar</a:t>
            </a:r>
          </a:p>
          <a:p>
            <a:pPr marL="457200" indent="-457200">
              <a:lnSpc>
                <a:spcPct val="150000"/>
              </a:lnSpc>
              <a:buFont typeface="Arial" panose="020B0604020202020204" pitchFamily="34" charset="0"/>
              <a:buChar char="•"/>
            </a:pPr>
            <a:r>
              <a:rPr lang="es-ES" dirty="0">
                <a:solidFill>
                  <a:schemeClr val="bg2"/>
                </a:solidFill>
              </a:rPr>
              <a:t>No girar nunca en las pendientes</a:t>
            </a:r>
          </a:p>
          <a:p>
            <a:pPr marL="457200" indent="-457200">
              <a:lnSpc>
                <a:spcPct val="150000"/>
              </a:lnSpc>
              <a:buFont typeface="Arial" panose="020B0604020202020204" pitchFamily="34" charset="0"/>
              <a:buChar char="•"/>
            </a:pPr>
            <a:r>
              <a:rPr lang="es-ES" dirty="0">
                <a:solidFill>
                  <a:schemeClr val="bg2"/>
                </a:solidFill>
              </a:rPr>
              <a:t>Desconfíe de los golpes repentinos</a:t>
            </a:r>
          </a:p>
        </p:txBody>
      </p:sp>
      <p:pic>
        <p:nvPicPr>
          <p:cNvPr id="2" name="slide 8">
            <a:hlinkClick r:id="" action="ppaction://media"/>
            <a:extLst>
              <a:ext uri="{FF2B5EF4-FFF2-40B4-BE49-F238E27FC236}">
                <a16:creationId xmlns:a16="http://schemas.microsoft.com/office/drawing/2014/main" id="{38A22863-1320-4F83-AAAD-EF15FFAFD3D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08061" y="3848100"/>
            <a:ext cx="609600" cy="609600"/>
          </a:xfrm>
          <a:prstGeom prst="rect">
            <a:avLst/>
          </a:prstGeom>
        </p:spPr>
      </p:pic>
      <p:pic>
        <p:nvPicPr>
          <p:cNvPr id="10" name="Light Notification3 DING">
            <a:hlinkClick r:id="" action="ppaction://media"/>
            <a:extLst>
              <a:ext uri="{FF2B5EF4-FFF2-40B4-BE49-F238E27FC236}">
                <a16:creationId xmlns:a16="http://schemas.microsoft.com/office/drawing/2014/main" id="{2C955559-EC14-4AE8-BE6D-74BF60807044}"/>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112861" y="5524501"/>
            <a:ext cx="609600" cy="609600"/>
          </a:xfrm>
          <a:prstGeom prst="rect">
            <a:avLst/>
          </a:prstGeom>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800" fill="hold"/>
                                        <p:tgtEl>
                                          <p:spTgt spid="2"/>
                                        </p:tgtEl>
                                      </p:cBhvr>
                                    </p:cmd>
                                  </p:childTnLst>
                                </p:cTn>
                              </p:par>
                            </p:childTnLst>
                          </p:cTn>
                        </p:par>
                        <p:par>
                          <p:cTn id="7" fill="hold">
                            <p:stCondLst>
                              <p:cond delay="44800"/>
                            </p:stCondLst>
                            <p:childTnLst>
                              <p:par>
                                <p:cTn id="8" presetID="1" presetClass="mediacall" presetSubtype="0" fill="hold" nodeType="afterEffect">
                                  <p:stCondLst>
                                    <p:cond delay="0"/>
                                  </p:stCondLst>
                                  <p:childTnLst>
                                    <p:cmd type="call" cmd="playFrom(0.0)">
                                      <p:cBhvr>
                                        <p:cTn id="9" dur="4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StopAudio" delay="0">
                      <p:tgtEl>
                        <p:sldTgt/>
                      </p:tgtEl>
                    </p:cond>
                  </p:endCondLst>
                </p:cTn>
                <p:tgtEl>
                  <p:spTgt spid="2"/>
                </p:tgtEl>
              </p:cMediaNode>
            </p:audio>
            <p:audio>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00100"/>
            <a:ext cx="6634843" cy="715581"/>
          </a:xfrm>
        </p:spPr>
        <p:txBody>
          <a:bodyPr/>
          <a:lstStyle/>
          <a:p>
            <a:r>
              <a:rPr lang="en-US" dirty="0"/>
              <a:t>Como </a:t>
            </a:r>
            <a:r>
              <a:rPr lang="en-US" dirty="0" err="1"/>
              <a:t>Protegerse</a:t>
            </a:r>
            <a:endParaRPr lang="uk-UA" dirty="0"/>
          </a:p>
        </p:txBody>
      </p:sp>
      <p:sp>
        <p:nvSpPr>
          <p:cNvPr id="10" name="Rectangle 9"/>
          <p:cNvSpPr/>
          <p:nvPr/>
        </p:nvSpPr>
        <p:spPr>
          <a:xfrm>
            <a:off x="9144000" y="2400300"/>
            <a:ext cx="9144000" cy="5867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5" name="Picture Placeholder 4">
            <a:extLst>
              <a:ext uri="{FF2B5EF4-FFF2-40B4-BE49-F238E27FC236}">
                <a16:creationId xmlns:a16="http://schemas.microsoft.com/office/drawing/2014/main" id="{FA21193C-B770-4E1C-A6B9-95B91058AB45}"/>
              </a:ext>
            </a:extLst>
          </p:cNvPr>
          <p:cNvPicPr>
            <a:picLocks noGrp="1" noChangeAspect="1"/>
          </p:cNvPicPr>
          <p:nvPr>
            <p:ph type="pic" sz="quarter" idx="11"/>
          </p:nvPr>
        </p:nvPicPr>
        <p:blipFill rotWithShape="1">
          <a:blip r:embed="rId7" cstate="screen">
            <a:extLst>
              <a:ext uri="{28A0092B-C50C-407E-A947-70E740481C1C}">
                <a14:useLocalDpi xmlns:a14="http://schemas.microsoft.com/office/drawing/2010/main"/>
              </a:ext>
            </a:extLst>
          </a:blip>
          <a:srcRect/>
          <a:stretch/>
        </p:blipFill>
        <p:spPr>
          <a:xfrm>
            <a:off x="0" y="2400300"/>
            <a:ext cx="9144000" cy="5867400"/>
          </a:xfrm>
        </p:spPr>
      </p:pic>
      <p:sp>
        <p:nvSpPr>
          <p:cNvPr id="7" name="TextBox 6">
            <a:extLst>
              <a:ext uri="{FF2B5EF4-FFF2-40B4-BE49-F238E27FC236}">
                <a16:creationId xmlns:a16="http://schemas.microsoft.com/office/drawing/2014/main" id="{1867828F-492D-4BF1-8A4E-822DF2FD5B9B}"/>
              </a:ext>
            </a:extLst>
          </p:cNvPr>
          <p:cNvSpPr txBox="1"/>
          <p:nvPr/>
        </p:nvSpPr>
        <p:spPr>
          <a:xfrm>
            <a:off x="9164053" y="2406316"/>
            <a:ext cx="9144000" cy="6247801"/>
          </a:xfrm>
          <a:prstGeom prst="rect">
            <a:avLst/>
          </a:prstGeom>
          <a:noFill/>
        </p:spPr>
        <p:txBody>
          <a:bodyPr wrap="square" rtlCol="0">
            <a:spAutoFit/>
          </a:bodyPr>
          <a:lstStyle/>
          <a:p>
            <a:pPr>
              <a:lnSpc>
                <a:spcPct val="150000"/>
              </a:lnSpc>
            </a:pPr>
            <a:r>
              <a:rPr lang="es-ES" dirty="0">
                <a:solidFill>
                  <a:schemeClr val="bg2"/>
                </a:solidFill>
              </a:rPr>
              <a:t>Cargar y descargar con seguridad</a:t>
            </a:r>
          </a:p>
          <a:p>
            <a:pPr marL="457200" indent="-457200">
              <a:lnSpc>
                <a:spcPct val="150000"/>
              </a:lnSpc>
              <a:buFont typeface="Arial" panose="020B0604020202020204" pitchFamily="34" charset="0"/>
              <a:buChar char="•"/>
            </a:pPr>
            <a:r>
              <a:rPr lang="es-ES" dirty="0">
                <a:solidFill>
                  <a:schemeClr val="bg2"/>
                </a:solidFill>
              </a:rPr>
              <a:t>Entrar en el </a:t>
            </a:r>
            <a:r>
              <a:rPr lang="es-ES" dirty="0" err="1">
                <a:solidFill>
                  <a:schemeClr val="bg2"/>
                </a:solidFill>
              </a:rPr>
              <a:t>palet</a:t>
            </a:r>
            <a:r>
              <a:rPr lang="es-ES" dirty="0">
                <a:solidFill>
                  <a:schemeClr val="bg2"/>
                </a:solidFill>
              </a:rPr>
              <a:t> - horquillas altas y anchas</a:t>
            </a:r>
          </a:p>
          <a:p>
            <a:pPr marL="457200" indent="-457200">
              <a:lnSpc>
                <a:spcPct val="150000"/>
              </a:lnSpc>
              <a:buFont typeface="Arial" panose="020B0604020202020204" pitchFamily="34" charset="0"/>
              <a:buChar char="•"/>
            </a:pPr>
            <a:r>
              <a:rPr lang="es-ES" dirty="0">
                <a:solidFill>
                  <a:schemeClr val="bg2"/>
                </a:solidFill>
              </a:rPr>
              <a:t>Capturar la carga - levantar e inclinar</a:t>
            </a:r>
          </a:p>
          <a:p>
            <a:pPr marL="457200" indent="-457200">
              <a:lnSpc>
                <a:spcPct val="150000"/>
              </a:lnSpc>
              <a:buFont typeface="Arial" panose="020B0604020202020204" pitchFamily="34" charset="0"/>
              <a:buChar char="•"/>
            </a:pPr>
            <a:r>
              <a:rPr lang="es-ES" dirty="0">
                <a:solidFill>
                  <a:schemeClr val="bg2"/>
                </a:solidFill>
              </a:rPr>
              <a:t>Distancia mínima - 6-8 in/15-20 cm</a:t>
            </a:r>
          </a:p>
          <a:p>
            <a:pPr marL="457200" indent="-457200">
              <a:lnSpc>
                <a:spcPct val="150000"/>
              </a:lnSpc>
              <a:buFont typeface="Arial" panose="020B0604020202020204" pitchFamily="34" charset="0"/>
              <a:buChar char="•"/>
            </a:pPr>
            <a:r>
              <a:rPr lang="es-ES" dirty="0">
                <a:solidFill>
                  <a:schemeClr val="bg2"/>
                </a:solidFill>
              </a:rPr>
              <a:t>Planifique su ruta - compruebe los peligros</a:t>
            </a:r>
          </a:p>
          <a:p>
            <a:pPr marL="457200" indent="-457200">
              <a:lnSpc>
                <a:spcPct val="150000"/>
              </a:lnSpc>
              <a:buFont typeface="Arial" panose="020B0604020202020204" pitchFamily="34" charset="0"/>
              <a:buChar char="•"/>
            </a:pPr>
            <a:r>
              <a:rPr lang="es-ES" dirty="0">
                <a:solidFill>
                  <a:schemeClr val="bg2"/>
                </a:solidFill>
              </a:rPr>
              <a:t>Apilar en la estantería - subir, posicionar, inclinar, bajar, retirar</a:t>
            </a:r>
          </a:p>
          <a:p>
            <a:pPr marL="457200" indent="-457200">
              <a:lnSpc>
                <a:spcPct val="150000"/>
              </a:lnSpc>
              <a:buFont typeface="Arial" panose="020B0604020202020204" pitchFamily="34" charset="0"/>
              <a:buChar char="•"/>
            </a:pPr>
            <a:r>
              <a:rPr lang="es-ES" dirty="0">
                <a:solidFill>
                  <a:schemeClr val="bg2"/>
                </a:solidFill>
              </a:rPr>
              <a:t>Apilar en el camión - asegurar la plataforma del muelle, posición, inclinación, liberación </a:t>
            </a:r>
          </a:p>
          <a:p>
            <a:pPr marL="1143000" lvl="1" indent="-457200">
              <a:lnSpc>
                <a:spcPct val="150000"/>
              </a:lnSpc>
              <a:buFont typeface="Arial" panose="020B0604020202020204" pitchFamily="34" charset="0"/>
              <a:buChar char="•"/>
            </a:pPr>
            <a:endParaRPr lang="en-US" dirty="0">
              <a:solidFill>
                <a:schemeClr val="bg2"/>
              </a:solidFill>
            </a:endParaRPr>
          </a:p>
        </p:txBody>
      </p:sp>
      <p:pic>
        <p:nvPicPr>
          <p:cNvPr id="3" name="slide 9">
            <a:hlinkClick r:id="" action="ppaction://media"/>
            <a:extLst>
              <a:ext uri="{FF2B5EF4-FFF2-40B4-BE49-F238E27FC236}">
                <a16:creationId xmlns:a16="http://schemas.microsoft.com/office/drawing/2014/main" id="{8E4D6F8B-C392-4A81-9499-3B51E4CB006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62200" y="3848100"/>
            <a:ext cx="609600" cy="609600"/>
          </a:xfrm>
          <a:prstGeom prst="rect">
            <a:avLst/>
          </a:prstGeom>
        </p:spPr>
      </p:pic>
      <p:pic>
        <p:nvPicPr>
          <p:cNvPr id="9" name="Light Notification3 DING">
            <a:hlinkClick r:id="" action="ppaction://media"/>
            <a:extLst>
              <a:ext uri="{FF2B5EF4-FFF2-40B4-BE49-F238E27FC236}">
                <a16:creationId xmlns:a16="http://schemas.microsoft.com/office/drawing/2014/main" id="{ACF7E438-E6F4-4656-8707-494DDD11B7B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362200" y="5524501"/>
            <a:ext cx="609600" cy="609600"/>
          </a:xfrm>
          <a:prstGeom prst="rect">
            <a:avLst/>
          </a:prstGeom>
        </p:spPr>
      </p:pic>
    </p:spTree>
    <p:extLst>
      <p:ext uri="{BB962C8B-B14F-4D97-AF65-F5344CB8AC3E}">
        <p14:creationId xmlns:p14="http://schemas.microsoft.com/office/powerpoint/2010/main" val="3021188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728" fill="hold"/>
                                        <p:tgtEl>
                                          <p:spTgt spid="3"/>
                                        </p:tgtEl>
                                      </p:cBhvr>
                                    </p:cmd>
                                  </p:childTnLst>
                                </p:cTn>
                              </p:par>
                            </p:childTnLst>
                          </p:cTn>
                        </p:par>
                        <p:par>
                          <p:cTn id="7" fill="hold">
                            <p:stCondLst>
                              <p:cond delay="68728"/>
                            </p:stCondLst>
                            <p:childTnLst>
                              <p:par>
                                <p:cTn id="8" presetID="1" presetClass="mediacall" presetSubtype="0" fill="hold" nodeType="afterEffect">
                                  <p:stCondLst>
                                    <p:cond delay="0"/>
                                  </p:stCondLst>
                                  <p:childTnLst>
                                    <p:cmd type="call" cmd="playFrom(0.0)">
                                      <p:cBhvr>
                                        <p:cTn id="9" dur="4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StopAudio" delay="0">
                      <p:tgtEl>
                        <p:sldTgt/>
                      </p:tgtEl>
                    </p:cond>
                  </p:endCondLst>
                </p:cTn>
                <p:tgtEl>
                  <p:spTgt spid="3"/>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9276</TotalTime>
  <Words>1393</Words>
  <Application>Microsoft Office PowerPoint</Application>
  <PresentationFormat>Personalizado</PresentationFormat>
  <Paragraphs>122</Paragraphs>
  <Slides>11</Slides>
  <Notes>11</Notes>
  <HiddenSlides>0</HiddenSlides>
  <MMClips>20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11</vt:i4>
      </vt:variant>
    </vt:vector>
  </HeadingPairs>
  <TitlesOfParts>
    <vt:vector size="18" baseType="lpstr">
      <vt:lpstr>Arial</vt:lpstr>
      <vt:lpstr>Calibri</vt:lpstr>
      <vt:lpstr>Roboto</vt:lpstr>
      <vt:lpstr>GENARAL LAYOUTS</vt:lpstr>
      <vt:lpstr>TEAM SLIDES</vt:lpstr>
      <vt:lpstr>SLIDES WITH IMAGES</vt:lpstr>
      <vt:lpstr>PORTFOLIO</vt:lpstr>
      <vt:lpstr>Presentación de PowerPoint</vt:lpstr>
      <vt:lpstr>Conceptos Básicos De La Seguridad En Montacargas</vt:lpstr>
      <vt:lpstr>Presentación de PowerPoint</vt:lpstr>
      <vt:lpstr>¿Cuál Es El Peligro? </vt:lpstr>
      <vt:lpstr>¿Cuál Es El Peligro? </vt:lpstr>
      <vt:lpstr>Como Protegerse</vt:lpstr>
      <vt:lpstr>Como Protegerse</vt:lpstr>
      <vt:lpstr>Presentación de PowerPoint</vt:lpstr>
      <vt:lpstr>Como Protegerse</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Ana Boylan</cp:lastModifiedBy>
  <cp:revision>1013</cp:revision>
  <dcterms:created xsi:type="dcterms:W3CDTF">2015-01-20T11:47:48Z</dcterms:created>
  <dcterms:modified xsi:type="dcterms:W3CDTF">2019-08-22T20:52:00Z</dcterms:modified>
</cp:coreProperties>
</file>