
<file path=[Content_Types].xml><?xml version="1.0" encoding="utf-8"?>
<Types xmlns="http://schemas.openxmlformats.org/package/2006/content-types">
  <Default Extension="bin" ContentType="audio/unknown"/>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2"/>
  </p:notesMasterIdLst>
  <p:sldIdLst>
    <p:sldId id="269" r:id="rId5"/>
    <p:sldId id="606" r:id="rId6"/>
    <p:sldId id="613" r:id="rId7"/>
    <p:sldId id="614" r:id="rId8"/>
    <p:sldId id="616" r:id="rId9"/>
    <p:sldId id="623" r:id="rId10"/>
    <p:sldId id="622" r:id="rId11"/>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9" autoAdjust="0"/>
    <p:restoredTop sz="71988" autoAdjust="0"/>
  </p:normalViewPr>
  <p:slideViewPr>
    <p:cSldViewPr>
      <p:cViewPr varScale="1">
        <p:scale>
          <a:sx n="32" d="100"/>
          <a:sy n="32" d="100"/>
        </p:scale>
        <p:origin x="650" y="34"/>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8AABA767-8FCD-4B70-87C8-36ABF3ED25BC}"/>
    <pc:docChg chg="modSld">
      <pc:chgData name="Edwin Landivar" userId="ae2ac59f40d9f62d" providerId="LiveId" clId="{8AABA767-8FCD-4B70-87C8-36ABF3ED25BC}" dt="2020-05-02T22:19:35.368" v="10" actId="20577"/>
      <pc:docMkLst>
        <pc:docMk/>
      </pc:docMkLst>
      <pc:sldChg chg="delSp modSp mod">
        <pc:chgData name="Edwin Landivar" userId="ae2ac59f40d9f62d" providerId="LiveId" clId="{8AABA767-8FCD-4B70-87C8-36ABF3ED25BC}" dt="2020-05-02T22:18:28.507" v="1" actId="20577"/>
        <pc:sldMkLst>
          <pc:docMk/>
          <pc:sldMk cId="3378895467" sldId="606"/>
        </pc:sldMkLst>
        <pc:spChg chg="mod">
          <ac:chgData name="Edwin Landivar" userId="ae2ac59f40d9f62d" providerId="LiveId" clId="{8AABA767-8FCD-4B70-87C8-36ABF3ED25BC}" dt="2020-05-02T22:18:28.507" v="1" actId="20577"/>
          <ac:spMkLst>
            <pc:docMk/>
            <pc:sldMk cId="3378895467" sldId="606"/>
            <ac:spMk id="5" creationId="{00000000-0000-0000-0000-000000000000}"/>
          </ac:spMkLst>
        </pc:spChg>
        <pc:picChg chg="del">
          <ac:chgData name="Edwin Landivar" userId="ae2ac59f40d9f62d" providerId="LiveId" clId="{8AABA767-8FCD-4B70-87C8-36ABF3ED25BC}" dt="2020-05-02T22:18:23.102" v="0" actId="478"/>
          <ac:picMkLst>
            <pc:docMk/>
            <pc:sldMk cId="3378895467" sldId="606"/>
            <ac:picMk id="1026" creationId="{886A33BD-C83A-4811-AF0F-03C23AE2937E}"/>
          </ac:picMkLst>
        </pc:picChg>
      </pc:sldChg>
      <pc:sldChg chg="modSp mod">
        <pc:chgData name="Edwin Landivar" userId="ae2ac59f40d9f62d" providerId="LiveId" clId="{8AABA767-8FCD-4B70-87C8-36ABF3ED25BC}" dt="2020-05-02T22:18:52.923" v="5" actId="20577"/>
        <pc:sldMkLst>
          <pc:docMk/>
          <pc:sldMk cId="837056114" sldId="613"/>
        </pc:sldMkLst>
        <pc:spChg chg="mod">
          <ac:chgData name="Edwin Landivar" userId="ae2ac59f40d9f62d" providerId="LiveId" clId="{8AABA767-8FCD-4B70-87C8-36ABF3ED25BC}" dt="2020-05-02T22:18:52.923" v="5" actId="20577"/>
          <ac:spMkLst>
            <pc:docMk/>
            <pc:sldMk cId="837056114" sldId="613"/>
            <ac:spMk id="14" creationId="{00000000-0000-0000-0000-000000000000}"/>
          </ac:spMkLst>
        </pc:spChg>
      </pc:sldChg>
      <pc:sldChg chg="addSp delSp modSp mod">
        <pc:chgData name="Edwin Landivar" userId="ae2ac59f40d9f62d" providerId="LiveId" clId="{8AABA767-8FCD-4B70-87C8-36ABF3ED25BC}" dt="2020-05-02T22:18:43.264" v="4" actId="478"/>
        <pc:sldMkLst>
          <pc:docMk/>
          <pc:sldMk cId="1479977622" sldId="614"/>
        </pc:sldMkLst>
        <pc:spChg chg="add mod">
          <ac:chgData name="Edwin Landivar" userId="ae2ac59f40d9f62d" providerId="LiveId" clId="{8AABA767-8FCD-4B70-87C8-36ABF3ED25BC}" dt="2020-05-02T22:18:43.264" v="4" actId="478"/>
          <ac:spMkLst>
            <pc:docMk/>
            <pc:sldMk cId="1479977622" sldId="614"/>
            <ac:spMk id="2" creationId="{CAD4E72E-0F62-4D0A-BB44-E8116F783B4B}"/>
          </ac:spMkLst>
        </pc:spChg>
        <pc:spChg chg="mod">
          <ac:chgData name="Edwin Landivar" userId="ae2ac59f40d9f62d" providerId="LiveId" clId="{8AABA767-8FCD-4B70-87C8-36ABF3ED25BC}" dt="2020-05-02T22:18:41.775" v="3" actId="20577"/>
          <ac:spMkLst>
            <pc:docMk/>
            <pc:sldMk cId="1479977622" sldId="614"/>
            <ac:spMk id="11" creationId="{00000000-0000-0000-0000-000000000000}"/>
          </ac:spMkLst>
        </pc:spChg>
        <pc:picChg chg="del">
          <ac:chgData name="Edwin Landivar" userId="ae2ac59f40d9f62d" providerId="LiveId" clId="{8AABA767-8FCD-4B70-87C8-36ABF3ED25BC}" dt="2020-05-02T22:18:43.264" v="4" actId="478"/>
          <ac:picMkLst>
            <pc:docMk/>
            <pc:sldMk cId="1479977622" sldId="614"/>
            <ac:picMk id="2050" creationId="{F466BD3D-D6FD-4624-8CD9-4474FAB1DC8B}"/>
          </ac:picMkLst>
        </pc:picChg>
      </pc:sldChg>
      <pc:sldChg chg="addSp delSp modSp mod">
        <pc:chgData name="Edwin Landivar" userId="ae2ac59f40d9f62d" providerId="LiveId" clId="{8AABA767-8FCD-4B70-87C8-36ABF3ED25BC}" dt="2020-05-02T22:19:05.648" v="7" actId="478"/>
        <pc:sldMkLst>
          <pc:docMk/>
          <pc:sldMk cId="668194125" sldId="616"/>
        </pc:sldMkLst>
        <pc:spChg chg="add mod">
          <ac:chgData name="Edwin Landivar" userId="ae2ac59f40d9f62d" providerId="LiveId" clId="{8AABA767-8FCD-4B70-87C8-36ABF3ED25BC}" dt="2020-05-02T22:19:05.648" v="7" actId="478"/>
          <ac:spMkLst>
            <pc:docMk/>
            <pc:sldMk cId="668194125" sldId="616"/>
            <ac:spMk id="2" creationId="{0B1A6102-5518-4844-8C2F-C022FCC5161B}"/>
          </ac:spMkLst>
        </pc:spChg>
        <pc:spChg chg="mod">
          <ac:chgData name="Edwin Landivar" userId="ae2ac59f40d9f62d" providerId="LiveId" clId="{8AABA767-8FCD-4B70-87C8-36ABF3ED25BC}" dt="2020-05-02T22:19:04.277" v="6" actId="20577"/>
          <ac:spMkLst>
            <pc:docMk/>
            <pc:sldMk cId="668194125" sldId="616"/>
            <ac:spMk id="7" creationId="{1867828F-492D-4BF1-8A4E-822DF2FD5B9B}"/>
          </ac:spMkLst>
        </pc:spChg>
        <pc:picChg chg="del">
          <ac:chgData name="Edwin Landivar" userId="ae2ac59f40d9f62d" providerId="LiveId" clId="{8AABA767-8FCD-4B70-87C8-36ABF3ED25BC}" dt="2020-05-02T22:19:05.648" v="7" actId="478"/>
          <ac:picMkLst>
            <pc:docMk/>
            <pc:sldMk cId="668194125" sldId="616"/>
            <ac:picMk id="3078" creationId="{0CAD1025-ED9B-442C-8746-11D25EC3EFE3}"/>
          </ac:picMkLst>
        </pc:picChg>
      </pc:sldChg>
      <pc:sldChg chg="modSp mod">
        <pc:chgData name="Edwin Landivar" userId="ae2ac59f40d9f62d" providerId="LiveId" clId="{8AABA767-8FCD-4B70-87C8-36ABF3ED25BC}" dt="2020-05-02T22:19:35.368" v="10" actId="20577"/>
        <pc:sldMkLst>
          <pc:docMk/>
          <pc:sldMk cId="3481045880" sldId="622"/>
        </pc:sldMkLst>
        <pc:spChg chg="mod">
          <ac:chgData name="Edwin Landivar" userId="ae2ac59f40d9f62d" providerId="LiveId" clId="{8AABA767-8FCD-4B70-87C8-36ABF3ED25BC}" dt="2020-05-02T22:19:35.368" v="10" actId="20577"/>
          <ac:spMkLst>
            <pc:docMk/>
            <pc:sldMk cId="3481045880" sldId="622"/>
            <ac:spMk id="14" creationId="{00000000-0000-0000-0000-000000000000}"/>
          </ac:spMkLst>
        </pc:spChg>
      </pc:sldChg>
      <pc:sldChg chg="modSp mod">
        <pc:chgData name="Edwin Landivar" userId="ae2ac59f40d9f62d" providerId="LiveId" clId="{8AABA767-8FCD-4B70-87C8-36ABF3ED25BC}" dt="2020-05-02T22:19:18.042" v="8" actId="20577"/>
        <pc:sldMkLst>
          <pc:docMk/>
          <pc:sldMk cId="784784973" sldId="623"/>
        </pc:sldMkLst>
        <pc:spChg chg="mod">
          <ac:chgData name="Edwin Landivar" userId="ae2ac59f40d9f62d" providerId="LiveId" clId="{8AABA767-8FCD-4B70-87C8-36ABF3ED25BC}" dt="2020-05-02T22:19:18.042" v="8" actId="20577"/>
          <ac:spMkLst>
            <pc:docMk/>
            <pc:sldMk cId="784784973" sldId="623"/>
            <ac:spMk id="7" creationId="{B0369C6B-D18C-4CCF-81D5-91F16F2021B5}"/>
          </ac:spMkLst>
        </pc:spChg>
      </pc:sldChg>
      <pc:sldChg chg="modSp mod">
        <pc:chgData name="Edwin Landivar" userId="ae2ac59f40d9f62d" providerId="LiveId" clId="{8AABA767-8FCD-4B70-87C8-36ABF3ED25BC}" dt="2020-05-02T22:19:26.897" v="9" actId="20577"/>
        <pc:sldMkLst>
          <pc:docMk/>
          <pc:sldMk cId="2689693971" sldId="624"/>
        </pc:sldMkLst>
        <pc:spChg chg="mod">
          <ac:chgData name="Edwin Landivar" userId="ae2ac59f40d9f62d" providerId="LiveId" clId="{8AABA767-8FCD-4B70-87C8-36ABF3ED25BC}" dt="2020-05-02T22:19:26.897" v="9" actId="20577"/>
          <ac:spMkLst>
            <pc:docMk/>
            <pc:sldMk cId="2689693971" sldId="624"/>
            <ac:spMk id="7" creationId="{1867828F-492D-4BF1-8A4E-822DF2FD5B9B}"/>
          </ac:spMkLst>
        </pc:spChg>
      </pc:sldChg>
    </pc:docChg>
  </pc:docChgLst>
  <pc:docChgLst>
    <pc:chgData name="Edwin Landivar" userId="ae2ac59f40d9f62d" providerId="LiveId" clId="{64F26F3D-5E05-4735-92CB-7C294B06959F}"/>
    <pc:docChg chg="custSel addSld delSld modSld sldOrd">
      <pc:chgData name="Edwin Landivar" userId="ae2ac59f40d9f62d" providerId="LiveId" clId="{64F26F3D-5E05-4735-92CB-7C294B06959F}" dt="2019-12-23T23:45:11.726" v="120" actId="2696"/>
      <pc:docMkLst>
        <pc:docMk/>
      </pc:docMkLst>
      <pc:sldChg chg="delSp modSp">
        <pc:chgData name="Edwin Landivar" userId="ae2ac59f40d9f62d" providerId="LiveId" clId="{64F26F3D-5E05-4735-92CB-7C294B06959F}" dt="2019-12-23T22:30:53.749" v="7"/>
        <pc:sldMkLst>
          <pc:docMk/>
          <pc:sldMk cId="3378895467" sldId="606"/>
        </pc:sldMkLst>
        <pc:spChg chg="mod">
          <ac:chgData name="Edwin Landivar" userId="ae2ac59f40d9f62d" providerId="LiveId" clId="{64F26F3D-5E05-4735-92CB-7C294B06959F}" dt="2019-12-23T22:30:53.749" v="7"/>
          <ac:spMkLst>
            <pc:docMk/>
            <pc:sldMk cId="3378895467" sldId="606"/>
            <ac:spMk id="5" creationId="{00000000-0000-0000-0000-000000000000}"/>
          </ac:spMkLst>
        </pc:spChg>
        <pc:picChg chg="del">
          <ac:chgData name="Edwin Landivar" userId="ae2ac59f40d9f62d" providerId="LiveId" clId="{64F26F3D-5E05-4735-92CB-7C294B06959F}" dt="2019-12-23T22:30:05.793" v="0" actId="478"/>
          <ac:picMkLst>
            <pc:docMk/>
            <pc:sldMk cId="3378895467" sldId="606"/>
            <ac:picMk id="8" creationId="{3E1D25CB-B271-419E-A5A4-86298B65FEFF}"/>
          </ac:picMkLst>
        </pc:picChg>
      </pc:sldChg>
      <pc:sldChg chg="addSp delSp modSp">
        <pc:chgData name="Edwin Landivar" userId="ae2ac59f40d9f62d" providerId="LiveId" clId="{64F26F3D-5E05-4735-92CB-7C294B06959F}" dt="2019-12-23T22:31:38.057" v="14" actId="1076"/>
        <pc:sldMkLst>
          <pc:docMk/>
          <pc:sldMk cId="837056114" sldId="613"/>
        </pc:sldMkLst>
        <pc:spChg chg="add mod ord">
          <ac:chgData name="Edwin Landivar" userId="ae2ac59f40d9f62d" providerId="LiveId" clId="{64F26F3D-5E05-4735-92CB-7C294B06959F}" dt="2019-12-23T22:31:09.626" v="9" actId="167"/>
          <ac:spMkLst>
            <pc:docMk/>
            <pc:sldMk cId="837056114" sldId="613"/>
            <ac:spMk id="3" creationId="{806D41CC-0B2D-4B90-B456-FE1D5A4B822F}"/>
          </ac:spMkLst>
        </pc:spChg>
        <pc:spChg chg="mod">
          <ac:chgData name="Edwin Landivar" userId="ae2ac59f40d9f62d" providerId="LiveId" clId="{64F26F3D-5E05-4735-92CB-7C294B06959F}" dt="2019-12-23T22:31:38.057" v="14" actId="1076"/>
          <ac:spMkLst>
            <pc:docMk/>
            <pc:sldMk cId="837056114" sldId="613"/>
            <ac:spMk id="14" creationId="{00000000-0000-0000-0000-000000000000}"/>
          </ac:spMkLst>
        </pc:spChg>
        <pc:grpChg chg="mod">
          <ac:chgData name="Edwin Landivar" userId="ae2ac59f40d9f62d" providerId="LiveId" clId="{64F26F3D-5E05-4735-92CB-7C294B06959F}" dt="2019-12-23T22:31:29.608" v="13"/>
          <ac:grpSpMkLst>
            <pc:docMk/>
            <pc:sldMk cId="837056114" sldId="613"/>
            <ac:grpSpMk id="21" creationId="{00000000-0000-0000-0000-000000000000}"/>
          </ac:grpSpMkLst>
        </pc:grpChg>
        <pc:picChg chg="del">
          <ac:chgData name="Edwin Landivar" userId="ae2ac59f40d9f62d" providerId="LiveId" clId="{64F26F3D-5E05-4735-92CB-7C294B06959F}" dt="2019-12-23T22:30:11.371" v="1" actId="478"/>
          <ac:picMkLst>
            <pc:docMk/>
            <pc:sldMk cId="837056114" sldId="613"/>
            <ac:picMk id="24" creationId="{11EA7A57-D85A-4D34-934C-CB3A6C53232F}"/>
          </ac:picMkLst>
        </pc:picChg>
      </pc:sldChg>
      <pc:sldChg chg="addSp delSp modSp">
        <pc:chgData name="Edwin Landivar" userId="ae2ac59f40d9f62d" providerId="LiveId" clId="{64F26F3D-5E05-4735-92CB-7C294B06959F}" dt="2019-12-23T22:32:46.110" v="35" actId="1076"/>
        <pc:sldMkLst>
          <pc:docMk/>
          <pc:sldMk cId="1479977622" sldId="614"/>
        </pc:sldMkLst>
        <pc:spChg chg="add mod">
          <ac:chgData name="Edwin Landivar" userId="ae2ac59f40d9f62d" providerId="LiveId" clId="{64F26F3D-5E05-4735-92CB-7C294B06959F}" dt="2019-12-23T22:32:37.069" v="33" actId="14100"/>
          <ac:spMkLst>
            <pc:docMk/>
            <pc:sldMk cId="1479977622" sldId="614"/>
            <ac:spMk id="3" creationId="{53E585CE-7DB6-46E1-91FE-0E5C1BD40722}"/>
          </ac:spMkLst>
        </pc:spChg>
        <pc:spChg chg="mod">
          <ac:chgData name="Edwin Landivar" userId="ae2ac59f40d9f62d" providerId="LiveId" clId="{64F26F3D-5E05-4735-92CB-7C294B06959F}" dt="2019-12-23T22:32:42.175" v="34" actId="14100"/>
          <ac:spMkLst>
            <pc:docMk/>
            <pc:sldMk cId="1479977622" sldId="614"/>
            <ac:spMk id="10" creationId="{00000000-0000-0000-0000-000000000000}"/>
          </ac:spMkLst>
        </pc:spChg>
        <pc:spChg chg="mod">
          <ac:chgData name="Edwin Landivar" userId="ae2ac59f40d9f62d" providerId="LiveId" clId="{64F26F3D-5E05-4735-92CB-7C294B06959F}" dt="2019-12-23T22:32:46.110" v="35" actId="1076"/>
          <ac:spMkLst>
            <pc:docMk/>
            <pc:sldMk cId="1479977622" sldId="614"/>
            <ac:spMk id="11" creationId="{00000000-0000-0000-0000-000000000000}"/>
          </ac:spMkLst>
        </pc:spChg>
        <pc:picChg chg="del">
          <ac:chgData name="Edwin Landivar" userId="ae2ac59f40d9f62d" providerId="LiveId" clId="{64F26F3D-5E05-4735-92CB-7C294B06959F}" dt="2019-12-23T22:30:15.785" v="2" actId="478"/>
          <ac:picMkLst>
            <pc:docMk/>
            <pc:sldMk cId="1479977622" sldId="614"/>
            <ac:picMk id="17" creationId="{BB2F1B59-08DA-4B78-9205-ABD22DCFC46B}"/>
          </ac:picMkLst>
        </pc:picChg>
      </pc:sldChg>
      <pc:sldChg chg="addSp delSp modSp">
        <pc:chgData name="Edwin Landivar" userId="ae2ac59f40d9f62d" providerId="LiveId" clId="{64F26F3D-5E05-4735-92CB-7C294B06959F}" dt="2019-12-23T23:43:58.472" v="119" actId="20577"/>
        <pc:sldMkLst>
          <pc:docMk/>
          <pc:sldMk cId="668194125" sldId="616"/>
        </pc:sldMkLst>
        <pc:spChg chg="add mod">
          <ac:chgData name="Edwin Landivar" userId="ae2ac59f40d9f62d" providerId="LiveId" clId="{64F26F3D-5E05-4735-92CB-7C294B06959F}" dt="2019-12-23T22:30:28.884" v="5" actId="478"/>
          <ac:spMkLst>
            <pc:docMk/>
            <pc:sldMk cId="668194125" sldId="616"/>
            <ac:spMk id="3" creationId="{1D689734-52FD-4C7F-99C9-7A9443487ABB}"/>
          </ac:spMkLst>
        </pc:spChg>
        <pc:spChg chg="mod">
          <ac:chgData name="Edwin Landivar" userId="ae2ac59f40d9f62d" providerId="LiveId" clId="{64F26F3D-5E05-4735-92CB-7C294B06959F}" dt="2019-12-23T23:43:58.472" v="119" actId="20577"/>
          <ac:spMkLst>
            <pc:docMk/>
            <pc:sldMk cId="668194125" sldId="616"/>
            <ac:spMk id="7" creationId="{1867828F-492D-4BF1-8A4E-822DF2FD5B9B}"/>
          </ac:spMkLst>
        </pc:spChg>
        <pc:picChg chg="del">
          <ac:chgData name="Edwin Landivar" userId="ae2ac59f40d9f62d" providerId="LiveId" clId="{64F26F3D-5E05-4735-92CB-7C294B06959F}" dt="2019-12-23T22:30:28.884" v="5" actId="478"/>
          <ac:picMkLst>
            <pc:docMk/>
            <pc:sldMk cId="668194125" sldId="616"/>
            <ac:picMk id="5" creationId="{FA21193C-B770-4E1C-A6B9-95B91058AB45}"/>
          </ac:picMkLst>
        </pc:picChg>
      </pc:sldChg>
      <pc:sldChg chg="addSp delSp modSp del">
        <pc:chgData name="Edwin Landivar" userId="ae2ac59f40d9f62d" providerId="LiveId" clId="{64F26F3D-5E05-4735-92CB-7C294B06959F}" dt="2019-12-23T22:38:45.048" v="52" actId="2696"/>
        <pc:sldMkLst>
          <pc:docMk/>
          <pc:sldMk cId="1542355900" sldId="618"/>
        </pc:sldMkLst>
        <pc:spChg chg="add mod">
          <ac:chgData name="Edwin Landivar" userId="ae2ac59f40d9f62d" providerId="LiveId" clId="{64F26F3D-5E05-4735-92CB-7C294B06959F}" dt="2019-12-23T22:30:32.144" v="6" actId="478"/>
          <ac:spMkLst>
            <pc:docMk/>
            <pc:sldMk cId="1542355900" sldId="618"/>
            <ac:spMk id="3" creationId="{E6F4D3DD-6073-43D1-AB7B-5D5BC63A64F3}"/>
          </ac:spMkLst>
        </pc:spChg>
        <pc:picChg chg="del">
          <ac:chgData name="Edwin Landivar" userId="ae2ac59f40d9f62d" providerId="LiveId" clId="{64F26F3D-5E05-4735-92CB-7C294B06959F}" dt="2019-12-23T22:30:32.144" v="6" actId="478"/>
          <ac:picMkLst>
            <pc:docMk/>
            <pc:sldMk cId="1542355900" sldId="618"/>
            <ac:picMk id="5" creationId="{17F8332A-CCEF-4DD5-996E-47AA0B8AF3BE}"/>
          </ac:picMkLst>
        </pc:picChg>
      </pc:sldChg>
      <pc:sldChg chg="delSp del">
        <pc:chgData name="Edwin Landivar" userId="ae2ac59f40d9f62d" providerId="LiveId" clId="{64F26F3D-5E05-4735-92CB-7C294B06959F}" dt="2019-12-23T23:45:11.726" v="120" actId="2696"/>
        <pc:sldMkLst>
          <pc:docMk/>
          <pc:sldMk cId="2599265895" sldId="619"/>
        </pc:sldMkLst>
        <pc:picChg chg="del">
          <ac:chgData name="Edwin Landivar" userId="ae2ac59f40d9f62d" providerId="LiveId" clId="{64F26F3D-5E05-4735-92CB-7C294B06959F}" dt="2019-12-23T22:30:25.658" v="4" actId="478"/>
          <ac:picMkLst>
            <pc:docMk/>
            <pc:sldMk cId="2599265895" sldId="619"/>
            <ac:picMk id="5" creationId="{3CB745E9-B77D-4F09-90AA-B75D3894F989}"/>
          </ac:picMkLst>
        </pc:picChg>
      </pc:sldChg>
      <pc:sldChg chg="addSp delSp modSp">
        <pc:chgData name="Edwin Landivar" userId="ae2ac59f40d9f62d" providerId="LiveId" clId="{64F26F3D-5E05-4735-92CB-7C294B06959F}" dt="2019-12-23T22:43:22.370" v="91"/>
        <pc:sldMkLst>
          <pc:docMk/>
          <pc:sldMk cId="3481045880" sldId="622"/>
        </pc:sldMkLst>
        <pc:spChg chg="add mod ord">
          <ac:chgData name="Edwin Landivar" userId="ae2ac59f40d9f62d" providerId="LiveId" clId="{64F26F3D-5E05-4735-92CB-7C294B06959F}" dt="2019-12-23T22:43:06.855" v="89" actId="167"/>
          <ac:spMkLst>
            <pc:docMk/>
            <pc:sldMk cId="3481045880" sldId="622"/>
            <ac:spMk id="3" creationId="{624121AA-9E2A-4B3D-B7FE-F8001CB03555}"/>
          </ac:spMkLst>
        </pc:spChg>
        <pc:spChg chg="mod">
          <ac:chgData name="Edwin Landivar" userId="ae2ac59f40d9f62d" providerId="LiveId" clId="{64F26F3D-5E05-4735-92CB-7C294B06959F}" dt="2019-12-23T22:42:57.472" v="87" actId="1076"/>
          <ac:spMkLst>
            <pc:docMk/>
            <pc:sldMk cId="3481045880" sldId="622"/>
            <ac:spMk id="5" creationId="{00000000-0000-0000-0000-000000000000}"/>
          </ac:spMkLst>
        </pc:spChg>
        <pc:spChg chg="mod">
          <ac:chgData name="Edwin Landivar" userId="ae2ac59f40d9f62d" providerId="LiveId" clId="{64F26F3D-5E05-4735-92CB-7C294B06959F}" dt="2019-12-23T22:42:56.026" v="86" actId="1076"/>
          <ac:spMkLst>
            <pc:docMk/>
            <pc:sldMk cId="3481045880" sldId="622"/>
            <ac:spMk id="7" creationId="{00000000-0000-0000-0000-000000000000}"/>
          </ac:spMkLst>
        </pc:spChg>
        <pc:spChg chg="mod">
          <ac:chgData name="Edwin Landivar" userId="ae2ac59f40d9f62d" providerId="LiveId" clId="{64F26F3D-5E05-4735-92CB-7C294B06959F}" dt="2019-12-23T22:43:22.370" v="91"/>
          <ac:spMkLst>
            <pc:docMk/>
            <pc:sldMk cId="3481045880" sldId="622"/>
            <ac:spMk id="14" creationId="{00000000-0000-0000-0000-000000000000}"/>
          </ac:spMkLst>
        </pc:spChg>
        <pc:grpChg chg="mod">
          <ac:chgData name="Edwin Landivar" userId="ae2ac59f40d9f62d" providerId="LiveId" clId="{64F26F3D-5E05-4735-92CB-7C294B06959F}" dt="2019-12-23T22:43:22.370" v="91"/>
          <ac:grpSpMkLst>
            <pc:docMk/>
            <pc:sldMk cId="3481045880" sldId="622"/>
            <ac:grpSpMk id="21" creationId="{00000000-0000-0000-0000-000000000000}"/>
          </ac:grpSpMkLst>
        </pc:grpChg>
        <pc:picChg chg="del">
          <ac:chgData name="Edwin Landivar" userId="ae2ac59f40d9f62d" providerId="LiveId" clId="{64F26F3D-5E05-4735-92CB-7C294B06959F}" dt="2019-12-23T22:42:59.840" v="88" actId="478"/>
          <ac:picMkLst>
            <pc:docMk/>
            <pc:sldMk cId="3481045880" sldId="622"/>
            <ac:picMk id="17" creationId="{296CE8A5-2F56-483A-838B-6C7DD97D484C}"/>
          </ac:picMkLst>
        </pc:picChg>
      </pc:sldChg>
      <pc:sldChg chg="modSp add">
        <pc:chgData name="Edwin Landivar" userId="ae2ac59f40d9f62d" providerId="LiveId" clId="{64F26F3D-5E05-4735-92CB-7C294B06959F}" dt="2019-12-23T22:39:39.286" v="69" actId="1076"/>
        <pc:sldMkLst>
          <pc:docMk/>
          <pc:sldMk cId="784784973" sldId="623"/>
        </pc:sldMkLst>
        <pc:spChg chg="mod">
          <ac:chgData name="Edwin Landivar" userId="ae2ac59f40d9f62d" providerId="LiveId" clId="{64F26F3D-5E05-4735-92CB-7C294B06959F}" dt="2019-12-23T22:39:39.286" v="69" actId="1076"/>
          <ac:spMkLst>
            <pc:docMk/>
            <pc:sldMk cId="784784973" sldId="623"/>
            <ac:spMk id="7" creationId="{B0369C6B-D18C-4CCF-81D5-91F16F2021B5}"/>
          </ac:spMkLst>
        </pc:spChg>
      </pc:sldChg>
      <pc:sldChg chg="addSp delSp modSp del">
        <pc:chgData name="Edwin Landivar" userId="ae2ac59f40d9f62d" providerId="LiveId" clId="{64F26F3D-5E05-4735-92CB-7C294B06959F}" dt="2019-12-23T22:32:54.709" v="36" actId="2696"/>
        <pc:sldMkLst>
          <pc:docMk/>
          <pc:sldMk cId="3966637275" sldId="623"/>
        </pc:sldMkLst>
        <pc:spChg chg="add mod">
          <ac:chgData name="Edwin Landivar" userId="ae2ac59f40d9f62d" providerId="LiveId" clId="{64F26F3D-5E05-4735-92CB-7C294B06959F}" dt="2019-12-23T22:30:22.250" v="3" actId="478"/>
          <ac:spMkLst>
            <pc:docMk/>
            <pc:sldMk cId="3966637275" sldId="623"/>
            <ac:spMk id="3" creationId="{F91ED958-DCCA-4EB8-8F03-FD8DEB9D3CE6}"/>
          </ac:spMkLst>
        </pc:spChg>
        <pc:picChg chg="del">
          <ac:chgData name="Edwin Landivar" userId="ae2ac59f40d9f62d" providerId="LiveId" clId="{64F26F3D-5E05-4735-92CB-7C294B06959F}" dt="2019-12-23T22:30:22.250" v="3" actId="478"/>
          <ac:picMkLst>
            <pc:docMk/>
            <pc:sldMk cId="3966637275" sldId="623"/>
            <ac:picMk id="17" creationId="{BB2F1B59-08DA-4B78-9205-ABD22DCFC46B}"/>
          </ac:picMkLst>
        </pc:picChg>
      </pc:sldChg>
      <pc:sldChg chg="modSp add ord">
        <pc:chgData name="Edwin Landivar" userId="ae2ac59f40d9f62d" providerId="LiveId" clId="{64F26F3D-5E05-4735-92CB-7C294B06959F}" dt="2019-12-23T22:42:48.657" v="85" actId="1076"/>
        <pc:sldMkLst>
          <pc:docMk/>
          <pc:sldMk cId="2689693971" sldId="624"/>
        </pc:sldMkLst>
        <pc:spChg chg="mod">
          <ac:chgData name="Edwin Landivar" userId="ae2ac59f40d9f62d" providerId="LiveId" clId="{64F26F3D-5E05-4735-92CB-7C294B06959F}" dt="2019-12-23T22:42:38.257" v="83" actId="14100"/>
          <ac:spMkLst>
            <pc:docMk/>
            <pc:sldMk cId="2689693971" sldId="624"/>
            <ac:spMk id="3" creationId="{1D689734-52FD-4C7F-99C9-7A9443487ABB}"/>
          </ac:spMkLst>
        </pc:spChg>
        <pc:spChg chg="mod">
          <ac:chgData name="Edwin Landivar" userId="ae2ac59f40d9f62d" providerId="LiveId" clId="{64F26F3D-5E05-4735-92CB-7C294B06959F}" dt="2019-12-23T22:42:48.657" v="85" actId="1076"/>
          <ac:spMkLst>
            <pc:docMk/>
            <pc:sldMk cId="2689693971" sldId="624"/>
            <ac:spMk id="7" creationId="{1867828F-492D-4BF1-8A4E-822DF2FD5B9B}"/>
          </ac:spMkLst>
        </pc:spChg>
        <pc:spChg chg="mod">
          <ac:chgData name="Edwin Landivar" userId="ae2ac59f40d9f62d" providerId="LiveId" clId="{64F26F3D-5E05-4735-92CB-7C294B06959F}" dt="2019-12-23T22:42:45.244" v="84" actId="14100"/>
          <ac:spMkLst>
            <pc:docMk/>
            <pc:sldMk cId="2689693971" sldId="624"/>
            <ac:spMk id="10" creationId="{00000000-0000-0000-0000-000000000000}"/>
          </ac:spMkLst>
        </pc:spChg>
      </pc:sldChg>
      <pc:sldMasterChg chg="delSldLayout">
        <pc:chgData name="Edwin Landivar" userId="ae2ac59f40d9f62d" providerId="LiveId" clId="{64F26F3D-5E05-4735-92CB-7C294B06959F}" dt="2019-12-23T23:45:11.726" v="120" actId="2696"/>
        <pc:sldMasterMkLst>
          <pc:docMk/>
          <pc:sldMasterMk cId="3413871359" sldId="2147483656"/>
        </pc:sldMasterMkLst>
        <pc:sldLayoutChg chg="del">
          <pc:chgData name="Edwin Landivar" userId="ae2ac59f40d9f62d" providerId="LiveId" clId="{64F26F3D-5E05-4735-92CB-7C294B06959F}" dt="2019-12-23T23:45:11.726" v="120" actId="2696"/>
          <pc:sldLayoutMkLst>
            <pc:docMk/>
            <pc:sldMasterMk cId="3413871359" sldId="2147483656"/>
            <pc:sldLayoutMk cId="370672057" sldId="214748373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14.01.2021</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SAFETY AROUND CONVEYORS </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034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WHAT’S AT STAKE?</a:t>
            </a:r>
            <a:endParaRPr lang="en-CA" sz="1800" dirty="0">
              <a:solidFill>
                <a:srgbClr val="000000"/>
              </a:solidFill>
              <a:effectLst/>
              <a:latin typeface="Helvetica" panose="020B0604020202020204" pitchFamily="34" charset="0"/>
              <a:ea typeface="MS Mincho" panose="02020609040205080304" pitchFamily="49" charset="-128"/>
            </a:endParaRPr>
          </a:p>
          <a:p>
            <a:pPr marL="0" marR="0" algn="just">
              <a:spcBef>
                <a:spcPts val="0"/>
              </a:spcBef>
              <a:spcAft>
                <a:spcPts val="1200"/>
              </a:spcAft>
            </a:pPr>
            <a:r>
              <a:rPr lang="en-US" sz="1800" dirty="0">
                <a:effectLst/>
                <a:latin typeface="Open Sans"/>
                <a:ea typeface="MS Mincho" panose="02020609040205080304" pitchFamily="49" charset="-128"/>
                <a:cs typeface="Times New Roman" panose="02020603050405020304" pitchFamily="18" charset="0"/>
              </a:rPr>
              <a:t>A conveyor is a machine that transfers material from one area to another by use of stationary framework and rotating or vibrating belts, rollers, chains, etc. Conveyors may or may not be motorized and can be used overhead, underground or at working height. Transfer methods may include belts, buckets, or other material-specific carriers. Conveyors can be hazardous due to the nature of the moving parts and transferred material. Caution needs to be used when working with or around them.</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WHAT’S THE DANGER? </a:t>
            </a:r>
            <a:endParaRPr lang="en-CA" sz="1800" dirty="0">
              <a:solidFill>
                <a:srgbClr val="000000"/>
              </a:solidFill>
              <a:effectLst/>
              <a:latin typeface="Helvetica" panose="020B0604020202020204" pitchFamily="34" charset="0"/>
              <a:ea typeface="MS Mincho" panose="02020609040205080304" pitchFamily="49" charset="-128"/>
            </a:endParaRPr>
          </a:p>
          <a:p>
            <a:pPr marL="0" marR="0" algn="just">
              <a:spcBef>
                <a:spcPts val="0"/>
              </a:spcBef>
              <a:spcAft>
                <a:spcPts val="1200"/>
              </a:spcAft>
            </a:pPr>
            <a:endParaRPr lang="en-US" sz="1800" b="1" dirty="0">
              <a:solidFill>
                <a:srgbClr val="000000"/>
              </a:solidFill>
              <a:effectLst/>
              <a:latin typeface="Open Sans"/>
              <a:ea typeface="Times New Roman" panose="02020603050405020304" pitchFamily="18" charset="0"/>
            </a:endParaRPr>
          </a:p>
          <a:p>
            <a:pPr marL="0" marR="0" algn="just"/>
            <a:r>
              <a:rPr lang="en-US" sz="1800" b="1" dirty="0">
                <a:solidFill>
                  <a:srgbClr val="000000"/>
                </a:solidFill>
                <a:effectLst/>
                <a:latin typeface="Open Sans"/>
                <a:ea typeface="Times New Roman" panose="02020603050405020304" pitchFamily="18" charset="0"/>
              </a:rPr>
              <a:t>Common Hazards Around Conveyors Include:</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Spills and falling materials.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Power transmission interfaces, such as drives or shafts.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Rotating parts or pinch points can drag in, crush or entangle.</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Confinement or assembly areas (the area between a fixed object and a moving one) can shear or crush.</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Parts that slide or reciprocate (press down) can crush or shear.</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Items can break or be ejected (thrown from) the conveyor system.</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Items can fall off the conveyor.</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Electrical, fire or explosion hazards.</a:t>
            </a:r>
            <a:r>
              <a:rPr lang="en-US" sz="1800" b="1" dirty="0">
                <a:solidFill>
                  <a:srgbClr val="000000"/>
                </a:solidFill>
                <a:effectLst/>
                <a:latin typeface="Open Sans"/>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1800" b="1" dirty="0">
                <a:solidFill>
                  <a:srgbClr val="000000"/>
                </a:solidFill>
                <a:effectLst/>
                <a:latin typeface="Open Sans"/>
                <a:ea typeface="Times New Roman" panose="02020603050405020304" pitchFamily="18" charset="0"/>
              </a:rPr>
              <a:t>Musculoskeletal Injuries</a:t>
            </a:r>
            <a:endParaRPr lang="en-CA" sz="18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1800" dirty="0">
                <a:solidFill>
                  <a:srgbClr val="000000"/>
                </a:solidFill>
                <a:effectLst/>
                <a:latin typeface="Open Sans"/>
                <a:ea typeface="Times New Roman" panose="02020603050405020304" pitchFamily="18" charset="0"/>
              </a:rPr>
              <a:t>Working at a conveyor or belt may include manual material handling, including repetitive motions, reaching, and lifting that may lead to musculoskeletal injuries, especially when movements are done quickly and for a long period of time.</a:t>
            </a:r>
            <a:endParaRPr lang="en-CA" sz="1800" dirty="0">
              <a:effectLst/>
              <a:latin typeface="Times New Roman" panose="02020603050405020304" pitchFamily="18" charset="0"/>
              <a:ea typeface="Times New Roman" panose="02020603050405020304" pitchFamily="18"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HOW TO PROTECT YOURSELF</a:t>
            </a:r>
            <a:endParaRPr lang="en-CA" sz="1800" dirty="0">
              <a:solidFill>
                <a:srgbClr val="000000"/>
              </a:solidFill>
              <a:effectLst/>
              <a:latin typeface="Helvetica" panose="020B0604020202020204" pitchFamily="34" charset="0"/>
              <a:ea typeface="MS Mincho" panose="02020609040205080304" pitchFamily="49" charset="-128"/>
            </a:endParaRPr>
          </a:p>
          <a:p>
            <a:pPr marL="0" marR="0" algn="just">
              <a:spcBef>
                <a:spcPts val="0"/>
              </a:spcBef>
              <a:spcAft>
                <a:spcPts val="1200"/>
              </a:spcAft>
            </a:pPr>
            <a:r>
              <a:rPr lang="en-US" sz="1800" dirty="0">
                <a:effectLst/>
                <a:latin typeface="Open Sans"/>
                <a:ea typeface="Times New Roman" panose="02020603050405020304" pitchFamily="18" charset="0"/>
              </a:rPr>
              <a:t>The conveyor equipment manufacturers association, CEMA, recommends the following guidelines for conveyor safety.</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750"/>
              </a:spcBef>
              <a:spcAft>
                <a:spcPts val="1125"/>
              </a:spcAft>
              <a:buFont typeface="+mj-lt"/>
              <a:buAutoNum type="arabicPeriod"/>
            </a:pPr>
            <a:r>
              <a:rPr lang="en-US" sz="1800" b="0" dirty="0">
                <a:solidFill>
                  <a:srgbClr val="000000"/>
                </a:solidFill>
                <a:effectLst/>
                <a:latin typeface="Open Sans"/>
                <a:ea typeface="MS Mincho" panose="02020609040205080304" pitchFamily="49" charset="-128"/>
                <a:cs typeface="Arial" panose="020B0604020202020204" pitchFamily="34" charset="0"/>
              </a:rPr>
              <a:t>Do not climb, sit, stand, walk, ride, or touch the conveyor at any time</a:t>
            </a:r>
            <a:endParaRPr lang="en-CA" sz="1800" b="1" dirty="0">
              <a:effectLst/>
              <a:latin typeface="Times New Roman" panose="02020603050405020304" pitchFamily="18" charset="0"/>
              <a:ea typeface="MS Mincho" panose="02020609040205080304" pitchFamily="49" charset="-128"/>
            </a:endParaRPr>
          </a:p>
          <a:p>
            <a:pPr marL="342900" marR="0" lvl="0" indent="-342900" algn="just">
              <a:spcBef>
                <a:spcPts val="750"/>
              </a:spcBef>
              <a:spcAft>
                <a:spcPts val="1125"/>
              </a:spcAft>
              <a:buFont typeface="+mj-lt"/>
              <a:buAutoNum type="arabicPeriod"/>
            </a:pPr>
            <a:r>
              <a:rPr lang="en-US" sz="1800" b="0" dirty="0">
                <a:solidFill>
                  <a:srgbClr val="000000"/>
                </a:solidFill>
                <a:effectLst/>
                <a:latin typeface="Open Sans"/>
                <a:ea typeface="MS Mincho" panose="02020609040205080304" pitchFamily="49" charset="-128"/>
                <a:cs typeface="Arial" panose="020B0604020202020204" pitchFamily="34" charset="0"/>
              </a:rPr>
              <a:t>Do not perform maintenance on conveyor until electrical, air, hydraulic, and gravity energy sources have been locked out or blocked </a:t>
            </a:r>
            <a:endParaRPr lang="en-CA" sz="1800" b="1" dirty="0">
              <a:effectLst/>
              <a:latin typeface="Times New Roman" panose="02020603050405020304" pitchFamily="18" charset="0"/>
              <a:ea typeface="MS Mincho" panose="02020609040205080304" pitchFamily="49" charset="-128"/>
            </a:endParaRPr>
          </a:p>
          <a:p>
            <a:pPr marL="342900" marR="0" lvl="0" indent="-342900" algn="just">
              <a:spcBef>
                <a:spcPts val="750"/>
              </a:spcBef>
              <a:spcAft>
                <a:spcPts val="1125"/>
              </a:spcAft>
              <a:buFont typeface="+mj-lt"/>
              <a:buAutoNum type="arabicPeriod"/>
            </a:pPr>
            <a:r>
              <a:rPr lang="en-US" sz="1800" b="0" dirty="0">
                <a:solidFill>
                  <a:srgbClr val="000000"/>
                </a:solidFill>
                <a:effectLst/>
                <a:latin typeface="Open Sans"/>
                <a:ea typeface="MS Mincho" panose="02020609040205080304" pitchFamily="49" charset="-128"/>
                <a:cs typeface="Arial" panose="020B0604020202020204" pitchFamily="34" charset="0"/>
              </a:rPr>
              <a:t>Operate equipment only with all approved covers and guards in place</a:t>
            </a:r>
            <a:endParaRPr lang="en-CA" sz="1800" b="1" dirty="0">
              <a:effectLst/>
              <a:latin typeface="Times New Roman" panose="02020603050405020304" pitchFamily="18" charset="0"/>
              <a:ea typeface="MS Mincho" panose="02020609040205080304" pitchFamily="49" charset="-128"/>
            </a:endParaRPr>
          </a:p>
          <a:p>
            <a:pPr marL="342900" marR="0" lvl="0" indent="-342900" algn="just">
              <a:spcBef>
                <a:spcPts val="750"/>
              </a:spcBef>
              <a:spcAft>
                <a:spcPts val="1125"/>
              </a:spcAft>
              <a:buFont typeface="+mj-lt"/>
              <a:buAutoNum type="arabicPeriod"/>
            </a:pPr>
            <a:r>
              <a:rPr lang="en-US" sz="1800" b="0" dirty="0">
                <a:solidFill>
                  <a:srgbClr val="000000"/>
                </a:solidFill>
                <a:effectLst/>
                <a:latin typeface="Open Sans"/>
                <a:ea typeface="MS Mincho" panose="02020609040205080304" pitchFamily="49" charset="-128"/>
                <a:cs typeface="Arial" panose="020B0604020202020204" pitchFamily="34" charset="0"/>
              </a:rPr>
              <a:t>Do not load a stopped conveyor or overload a running conveyor</a:t>
            </a:r>
            <a:endParaRPr lang="en-CA" sz="1800" b="1" dirty="0">
              <a:effectLst/>
              <a:latin typeface="Times New Roman" panose="02020603050405020304" pitchFamily="18" charset="0"/>
              <a:ea typeface="MS Mincho" panose="02020609040205080304" pitchFamily="49" charset="-128"/>
            </a:endParaRPr>
          </a:p>
          <a:p>
            <a:pPr marL="342900" marR="0" lvl="0" indent="-342900" algn="just">
              <a:spcBef>
                <a:spcPts val="750"/>
              </a:spcBef>
              <a:spcAft>
                <a:spcPts val="1125"/>
              </a:spcAft>
              <a:buFont typeface="+mj-lt"/>
              <a:buAutoNum type="arabicPeriod"/>
            </a:pPr>
            <a:r>
              <a:rPr lang="en-US" sz="1800" b="0" dirty="0">
                <a:solidFill>
                  <a:srgbClr val="000000"/>
                </a:solidFill>
                <a:effectLst/>
                <a:latin typeface="Open Sans"/>
                <a:ea typeface="MS Mincho" panose="02020609040205080304" pitchFamily="49" charset="-128"/>
                <a:cs typeface="Arial" panose="020B0604020202020204" pitchFamily="34" charset="0"/>
              </a:rPr>
              <a:t>Ensure that all personnel are clear of equipment before starting</a:t>
            </a:r>
            <a:endParaRPr lang="en-CA" sz="1800" b="1" dirty="0">
              <a:effectLst/>
              <a:latin typeface="Times New Roman" panose="02020603050405020304" pitchFamily="18" charset="0"/>
              <a:ea typeface="MS Mincho" panose="02020609040205080304" pitchFamily="49" charset="-128"/>
            </a:endParaRPr>
          </a:p>
          <a:p>
            <a:pPr marL="342900" marR="0" lvl="0" indent="-342900" algn="just">
              <a:spcBef>
                <a:spcPts val="750"/>
              </a:spcBef>
              <a:spcAft>
                <a:spcPts val="1125"/>
              </a:spcAft>
              <a:buFont typeface="+mj-lt"/>
              <a:buAutoNum type="arabicPeriod"/>
            </a:pPr>
            <a:r>
              <a:rPr lang="en-US" sz="1800" b="0" dirty="0">
                <a:solidFill>
                  <a:srgbClr val="000000"/>
                </a:solidFill>
                <a:effectLst/>
                <a:latin typeface="Open Sans"/>
                <a:ea typeface="MS Mincho" panose="02020609040205080304" pitchFamily="49" charset="-128"/>
                <a:cs typeface="Arial" panose="020B0604020202020204" pitchFamily="34" charset="0"/>
              </a:rPr>
              <a:t>Allow only authorized personnel to operate or maintain material handling equipment</a:t>
            </a:r>
            <a:endParaRPr lang="en-CA" sz="1800" b="1" dirty="0">
              <a:effectLst/>
              <a:latin typeface="Times New Roman" panose="02020603050405020304" pitchFamily="18" charset="0"/>
              <a:ea typeface="MS Mincho" panose="02020609040205080304" pitchFamily="49" charset="-128"/>
            </a:endParaRPr>
          </a:p>
          <a:p>
            <a:pPr marL="342900" marR="0" lvl="0" indent="-342900" algn="just">
              <a:spcBef>
                <a:spcPts val="750"/>
              </a:spcBef>
              <a:spcAft>
                <a:spcPts val="1125"/>
              </a:spcAft>
              <a:buFont typeface="+mj-lt"/>
              <a:buAutoNum type="arabicPeriod"/>
            </a:pPr>
            <a:r>
              <a:rPr lang="en-US" sz="1800" b="0" dirty="0">
                <a:solidFill>
                  <a:srgbClr val="000000"/>
                </a:solidFill>
                <a:effectLst/>
                <a:latin typeface="Open Sans"/>
                <a:ea typeface="MS Mincho" panose="02020609040205080304" pitchFamily="49" charset="-128"/>
                <a:cs typeface="Arial" panose="020B0604020202020204" pitchFamily="34" charset="0"/>
              </a:rPr>
              <a:t>Do not modify or misuse conveyor controls</a:t>
            </a:r>
            <a:endParaRPr lang="en-CA" sz="1800" b="1" dirty="0">
              <a:effectLst/>
              <a:latin typeface="Times New Roman" panose="02020603050405020304" pitchFamily="18" charset="0"/>
              <a:ea typeface="MS Mincho" panose="02020609040205080304" pitchFamily="49" charset="-128"/>
            </a:endParaRPr>
          </a:p>
          <a:p>
            <a:pPr marL="342900" marR="0" lvl="0" indent="-342900" algn="just">
              <a:spcBef>
                <a:spcPts val="750"/>
              </a:spcBef>
              <a:spcAft>
                <a:spcPts val="1125"/>
              </a:spcAft>
              <a:buFont typeface="+mj-lt"/>
              <a:buAutoNum type="arabicPeriod"/>
            </a:pPr>
            <a:r>
              <a:rPr lang="en-US" sz="1800" b="0" dirty="0">
                <a:solidFill>
                  <a:srgbClr val="000000"/>
                </a:solidFill>
                <a:effectLst/>
                <a:latin typeface="Open Sans"/>
                <a:ea typeface="MS Mincho" panose="02020609040205080304" pitchFamily="49" charset="-128"/>
                <a:cs typeface="Arial" panose="020B0604020202020204" pitchFamily="34" charset="0"/>
              </a:rPr>
              <a:t>Keep clothing, body parts, and hair away from the conveyor</a:t>
            </a:r>
            <a:endParaRPr lang="en-CA" sz="1800" b="1" dirty="0">
              <a:effectLst/>
              <a:latin typeface="Times New Roman" panose="02020603050405020304" pitchFamily="18" charset="0"/>
              <a:ea typeface="MS Mincho" panose="02020609040205080304" pitchFamily="49" charset="-128"/>
            </a:endParaRPr>
          </a:p>
          <a:p>
            <a:pPr marL="342900" marR="0" lvl="0" indent="-342900" algn="just">
              <a:spcBef>
                <a:spcPts val="750"/>
              </a:spcBef>
              <a:spcAft>
                <a:spcPts val="1125"/>
              </a:spcAft>
              <a:buFont typeface="+mj-lt"/>
              <a:buAutoNum type="arabicPeriod"/>
            </a:pPr>
            <a:r>
              <a:rPr lang="en-US" sz="1800" b="0" dirty="0">
                <a:solidFill>
                  <a:srgbClr val="000000"/>
                </a:solidFill>
                <a:effectLst/>
                <a:latin typeface="Open Sans"/>
                <a:ea typeface="MS Mincho" panose="02020609040205080304" pitchFamily="49" charset="-128"/>
                <a:cs typeface="Arial" panose="020B0604020202020204" pitchFamily="34" charset="0"/>
              </a:rPr>
              <a:t>Remove trash, paperwork, and other debris only when power is locked out and tagged out</a:t>
            </a:r>
            <a:endParaRPr lang="en-CA" sz="1800" b="1" dirty="0">
              <a:effectLst/>
              <a:latin typeface="Times New Roman" panose="02020603050405020304" pitchFamily="18" charset="0"/>
              <a:ea typeface="MS Mincho" panose="02020609040205080304" pitchFamily="49" charset="-128"/>
            </a:endParaRPr>
          </a:p>
          <a:p>
            <a:pPr marL="342900" marR="0" lvl="0" indent="-342900" algn="just">
              <a:spcBef>
                <a:spcPts val="750"/>
              </a:spcBef>
              <a:spcAft>
                <a:spcPts val="1125"/>
              </a:spcAft>
              <a:buFont typeface="+mj-lt"/>
              <a:buAutoNum type="arabicPeriod"/>
            </a:pPr>
            <a:r>
              <a:rPr lang="en-US" sz="1800" b="0" dirty="0">
                <a:solidFill>
                  <a:srgbClr val="000000"/>
                </a:solidFill>
                <a:effectLst/>
                <a:latin typeface="Open Sans"/>
                <a:ea typeface="MS Mincho" panose="02020609040205080304" pitchFamily="49" charset="-128"/>
                <a:cs typeface="Arial" panose="020B0604020202020204" pitchFamily="34" charset="0"/>
              </a:rPr>
              <a:t>Ensure that ALL controls and pull cords are visible and accessible</a:t>
            </a:r>
            <a:endParaRPr lang="en-CA" sz="1800" b="1" dirty="0">
              <a:effectLst/>
              <a:latin typeface="Times New Roman" panose="02020603050405020304" pitchFamily="18" charset="0"/>
              <a:ea typeface="MS Mincho" panose="02020609040205080304" pitchFamily="49" charset="-128"/>
            </a:endParaRPr>
          </a:p>
          <a:p>
            <a:pPr marL="342900" marR="0" lvl="0" indent="-342900" algn="just">
              <a:spcBef>
                <a:spcPts val="750"/>
              </a:spcBef>
              <a:spcAft>
                <a:spcPts val="1125"/>
              </a:spcAft>
              <a:buFont typeface="+mj-lt"/>
              <a:buAutoNum type="arabicPeriod"/>
            </a:pPr>
            <a:r>
              <a:rPr lang="en-US" sz="1800" b="0" dirty="0">
                <a:solidFill>
                  <a:srgbClr val="000000"/>
                </a:solidFill>
                <a:effectLst/>
                <a:latin typeface="Open Sans"/>
                <a:ea typeface="MS Mincho" panose="02020609040205080304" pitchFamily="49" charset="-128"/>
                <a:cs typeface="Arial" panose="020B0604020202020204" pitchFamily="34" charset="0"/>
              </a:rPr>
              <a:t>Know the location and function of all stop and start controls </a:t>
            </a:r>
            <a:endParaRPr lang="en-CA" sz="1800" b="1" dirty="0">
              <a:effectLst/>
              <a:latin typeface="Times New Roman" panose="02020603050405020304" pitchFamily="18" charset="0"/>
              <a:ea typeface="MS Mincho" panose="02020609040205080304" pitchFamily="49" charset="-128"/>
            </a:endParaRPr>
          </a:p>
          <a:p>
            <a:pPr marL="342900" marR="0" lvl="0" indent="-342900" algn="just">
              <a:spcBef>
                <a:spcPts val="750"/>
              </a:spcBef>
              <a:spcAft>
                <a:spcPts val="1125"/>
              </a:spcAft>
              <a:buFont typeface="+mj-lt"/>
              <a:buAutoNum type="arabicPeriod"/>
            </a:pPr>
            <a:r>
              <a:rPr lang="en-US" sz="1800" b="0" dirty="0">
                <a:solidFill>
                  <a:srgbClr val="000000"/>
                </a:solidFill>
                <a:effectLst/>
                <a:latin typeface="Open Sans"/>
                <a:ea typeface="MS Mincho" panose="02020609040205080304" pitchFamily="49" charset="-128"/>
                <a:cs typeface="Arial" panose="020B0604020202020204" pitchFamily="34" charset="0"/>
              </a:rPr>
              <a:t>Report all unsafe conditions. Jams should be cleared ONLY BY authorized, trained personnel</a:t>
            </a:r>
            <a:endParaRPr lang="en-CA" sz="1800" b="1" dirty="0">
              <a:effectLst/>
              <a:latin typeface="Times New Roman" panose="02020603050405020304" pitchFamily="18" charset="0"/>
              <a:ea typeface="MS Mincho" panose="02020609040205080304" pitchFamily="49" charset="-128"/>
            </a:endParaRPr>
          </a:p>
          <a:p>
            <a:pPr marL="0" marR="0" algn="just">
              <a:spcBef>
                <a:spcPts val="0"/>
              </a:spcBef>
              <a:spcAft>
                <a:spcPts val="1200"/>
              </a:spcAft>
            </a:pPr>
            <a:r>
              <a:rPr lang="en-US" sz="1800" dirty="0">
                <a:effectLst/>
                <a:latin typeface="Open Sans"/>
                <a:ea typeface="Times New Roman" panose="02020603050405020304" pitchFamily="18" charset="0"/>
                <a:cs typeface="Arial" panose="020B0604020202020204" pitchFamily="34" charset="0"/>
              </a:rPr>
              <a:t>While these safety rules are deemed the most obvious and most important by CEMA, each employee should be on alert for potential safety concerns while working around conveyor equipment.</a:t>
            </a:r>
            <a:endParaRPr lang="en-CA" sz="1800" dirty="0">
              <a:effectLst/>
              <a:latin typeface="Times New Roman" panose="02020603050405020304" pitchFamily="18" charset="0"/>
              <a:ea typeface="Times New Roman" panose="02020603050405020304" pitchFamily="18"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r>
              <a:rPr lang="en-US" sz="1200" b="1" kern="1200" dirty="0">
                <a:solidFill>
                  <a:schemeClr val="tx1"/>
                </a:solidFill>
                <a:effectLst/>
                <a:latin typeface="+mn-lt"/>
                <a:ea typeface="+mn-ea"/>
                <a:cs typeface="+mn-cs"/>
              </a:rPr>
              <a:t>EMPLOYERS’ RESPONSIBILITIES</a:t>
            </a:r>
            <a:endParaRPr lang="es-E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General</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Employers are responsible for ensuring that conveyors and machinery are safe, and that all applicable regulations are followed. Employers must identify job-related hazards. Once the hazards are identified, the employer must implement safe work procedures, with input from the joint health and safety committee (JHSC), or health and safety representative. If the workplace does not have a JHSC or health and safety representative, the employer should work directly with the affected employees and supervisors to identify hazards and safeguarding solutions. Employers are responsible to train their employees on the safe use, maintenance and repair of conveyors and the safety devices.</a:t>
            </a:r>
            <a:endParaRPr lang="es-E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Specific</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Employers must ensure that:</a:t>
            </a: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enough clearance between the material being transported and any fixed or moving object.</a:t>
            </a: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Shearing points between the moving and fixed parts are avoided. </a:t>
            </a: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Material is not fed onto a stopped conveyor. </a:t>
            </a: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Power-driven conveyors that can be accessed by employees have emergency stop devices at the loading and unloading stations, drive and take-up sections and other accessible places along the run of the conveyor. </a:t>
            </a: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conveyor has an anti-rollback device for loads carried up an incline. </a:t>
            </a: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elevated conveyor that an employee can access must have a walkway along its entire length that is not less than 500 mm wide and is equipped with guardrails. </a:t>
            </a: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Designated crossing areas are provided where employees must travel over a conveyor. </a:t>
            </a: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Sheet metal or screen guards are installed under or alongside the conveyor, if it is not entirely enclosed, to prevent material from falling off the conveyor.</a:t>
            </a:r>
            <a:r>
              <a:rPr lang="en-US" sz="1200" b="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Employer Takeaway</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Employers have the responsibility to train employees on the safe use, maintenance and repair of conveyors and the safety devices. Training should be repeated often.</a:t>
            </a:r>
            <a:endParaRPr lang="es-E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EMPLOYEES RESPONSIBILITY</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Employees must:</a:t>
            </a: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Never climb or stand on a conveyor frame to load, unload or clear a blockage, unless it is stopped and locked out.</a:t>
            </a: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Never remove heavy or bulky articles by hand from a moving conveyor unless at a designated station. </a:t>
            </a: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Never ride or sit on a conveyor. </a:t>
            </a: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 do maintenance or complete repairs on a conveyor without following lock-out procedures.</a:t>
            </a: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Wear close-fitting clothing and ensure head and facial hair is cut or confined when working near a machine where clothing may come into contact with moving parts. </a:t>
            </a:r>
            <a:endParaRPr lang="es-E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0097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Conveyors, like forklifts, drive the industry and business in our modern industrial matrix. Conveyors can and are hazardous if proper training is not meted out to employees in the operation and safe use of conveyors. On-going training and refresher protocols must be conducted on a regular basis.</a:t>
            </a:r>
            <a:endParaRPr lang="es-E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9"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microsoft.com/office/2007/relationships/media" Target="../media/media2.mp3"/><Relationship Id="rId7" Type="http://schemas.openxmlformats.org/officeDocument/2006/relationships/image" Target="../media/image2.jp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audio" Target="../media/media2.mp3"/><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wav"/><Relationship Id="rId7" Type="http://schemas.openxmlformats.org/officeDocument/2006/relationships/image" Target="../media/image5.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audio" Target="../media/media1.wav"/></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wav"/><Relationship Id="rId7" Type="http://schemas.openxmlformats.org/officeDocument/2006/relationships/image" Target="../media/image6.jp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4.xml"/><Relationship Id="rId5" Type="http://schemas.openxmlformats.org/officeDocument/2006/relationships/slideLayout" Target="../slideLayouts/slideLayout9.xml"/><Relationship Id="rId4" Type="http://schemas.openxmlformats.org/officeDocument/2006/relationships/audio" Target="../media/media1.wav"/></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wav"/><Relationship Id="rId7" Type="http://schemas.openxmlformats.org/officeDocument/2006/relationships/image" Target="../media/image7.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notesSlide" Target="../notesSlides/notesSlide5.xml"/><Relationship Id="rId5" Type="http://schemas.openxmlformats.org/officeDocument/2006/relationships/slideLayout" Target="../slideLayouts/slideLayout9.xml"/><Relationship Id="rId4" Type="http://schemas.openxmlformats.org/officeDocument/2006/relationships/audio" Target="../media/media1.wav"/></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wav"/><Relationship Id="rId7" Type="http://schemas.openxmlformats.org/officeDocument/2006/relationships/image" Target="../media/image8.jp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notesSlide" Target="../notesSlides/notesSlide6.xml"/><Relationship Id="rId5" Type="http://schemas.openxmlformats.org/officeDocument/2006/relationships/slideLayout" Target="../slideLayouts/slideLayout10.xml"/><Relationship Id="rId4" Type="http://schemas.openxmlformats.org/officeDocument/2006/relationships/audio" Target="../media/media1.wav"/></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wav"/><Relationship Id="rId7" Type="http://schemas.openxmlformats.org/officeDocument/2006/relationships/image" Target="../media/image9.jp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audio" Target="../media/media1.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15581"/>
          </a:xfrm>
        </p:spPr>
        <p:txBody>
          <a:bodyPr/>
          <a:lstStyle/>
          <a:p>
            <a:r>
              <a:rPr lang="en-US" dirty="0"/>
              <a:t>SAFETY AROUND CONVEYORS </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4" name="Picture 3" descr="A dress on a swinger&#10;&#10;Description automatically generated with medium confidence">
            <a:extLst>
              <a:ext uri="{FF2B5EF4-FFF2-40B4-BE49-F238E27FC236}">
                <a16:creationId xmlns:a16="http://schemas.microsoft.com/office/drawing/2014/main" id="{AB7B8B3A-3437-4532-BB63-53C9D63784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0249" y="2171700"/>
            <a:ext cx="6667501" cy="6667501"/>
          </a:xfrm>
          <a:prstGeom prst="rect">
            <a:avLst/>
          </a:prstGeom>
        </p:spPr>
      </p:pic>
      <p:pic>
        <p:nvPicPr>
          <p:cNvPr id="6" name="Light Notification3">
            <a:hlinkClick r:id="" action="ppaction://media"/>
            <a:extLst>
              <a:ext uri="{FF2B5EF4-FFF2-40B4-BE49-F238E27FC236}">
                <a16:creationId xmlns:a16="http://schemas.microsoft.com/office/drawing/2014/main" id="{E5BB4DE1-CBAC-49E6-8102-C9D2990260B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905000" y="3543300"/>
            <a:ext cx="1016000" cy="1016000"/>
          </a:xfrm>
          <a:prstGeom prst="rect">
            <a:avLst/>
          </a:prstGeom>
        </p:spPr>
      </p:pic>
      <p:pic>
        <p:nvPicPr>
          <p:cNvPr id="7" name="Conveyors 2">
            <a:hlinkClick r:id="" action="ppaction://media"/>
            <a:extLst>
              <a:ext uri="{FF2B5EF4-FFF2-40B4-BE49-F238E27FC236}">
                <a16:creationId xmlns:a16="http://schemas.microsoft.com/office/drawing/2014/main" id="{0A1D1654-9975-4F0B-8757-4B71ADDCC7D1}"/>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171700" y="620643"/>
            <a:ext cx="1549400" cy="154940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6" fill="hold"/>
                                        <p:tgtEl>
                                          <p:spTgt spid="7"/>
                                        </p:tgtEl>
                                      </p:cBhvr>
                                    </p:cmd>
                                  </p:childTnLst>
                                </p:cTn>
                              </p:par>
                            </p:childTnLst>
                          </p:cTn>
                        </p:par>
                        <p:par>
                          <p:cTn id="7" fill="hold">
                            <p:stCondLst>
                              <p:cond delay="1776"/>
                            </p:stCondLst>
                            <p:childTnLst>
                              <p:par>
                                <p:cTn id="8" presetID="1" presetClass="mediacall" presetSubtype="0" fill="hold" nodeType="afterEffect">
                                  <p:stCondLst>
                                    <p:cond delay="0"/>
                                  </p:stCondLst>
                                  <p:childTnLst>
                                    <p:cmd type="call" cmd="playFrom(0.0)">
                                      <p:cBhvr>
                                        <p:cTn id="9" dur="4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metal, railing, rail, deck&#10;&#10;Description automatically generated">
            <a:extLst>
              <a:ext uri="{FF2B5EF4-FFF2-40B4-BE49-F238E27FC236}">
                <a16:creationId xmlns:a16="http://schemas.microsoft.com/office/drawing/2014/main" id="{7E980B47-B11E-4580-B4AE-32BCD0CF42C6}"/>
              </a:ext>
            </a:extLst>
          </p:cNvPr>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t="12500" b="12500"/>
          <a:stretch>
            <a:fillRect/>
          </a:stretch>
        </p:blipFill>
        <p:spPr>
          <a:xfrm>
            <a:off x="-44450" y="0"/>
            <a:ext cx="18288000" cy="10287000"/>
          </a:xfrm>
        </p:spPr>
      </p:pic>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3467100"/>
              <a:ext cx="5176679" cy="4401205"/>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A conveyor is a machine that transfers material from one area to another by use of stationary framework and rotating or vibrating belts, rollers, chains, etc. Conveyors may or may not be motorized and can be used overhead, underground or at working height.  </a:t>
              </a:r>
            </a:p>
          </p:txBody>
        </p:sp>
      </p:grpSp>
      <p:pic>
        <p:nvPicPr>
          <p:cNvPr id="2" name="Conveyors 3">
            <a:hlinkClick r:id="" action="ppaction://media"/>
            <a:extLst>
              <a:ext uri="{FF2B5EF4-FFF2-40B4-BE49-F238E27FC236}">
                <a16:creationId xmlns:a16="http://schemas.microsoft.com/office/drawing/2014/main" id="{B462F09D-EBA6-4409-A39E-8CDDE350B5B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438400" y="571500"/>
            <a:ext cx="1701800" cy="1701800"/>
          </a:xfrm>
          <a:prstGeom prst="rect">
            <a:avLst/>
          </a:prstGeom>
        </p:spPr>
      </p:pic>
      <p:pic>
        <p:nvPicPr>
          <p:cNvPr id="9" name="Light Notification3">
            <a:hlinkClick r:id="" action="ppaction://media"/>
            <a:extLst>
              <a:ext uri="{FF2B5EF4-FFF2-40B4-BE49-F238E27FC236}">
                <a16:creationId xmlns:a16="http://schemas.microsoft.com/office/drawing/2014/main" id="{FE58EDE5-989B-4505-B9B4-F06F6AF7E714}"/>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05000" y="3543300"/>
            <a:ext cx="1016000" cy="1016000"/>
          </a:xfrm>
          <a:prstGeom prst="rect">
            <a:avLst/>
          </a:prstGeom>
        </p:spPr>
      </p:pic>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119" fill="hold"/>
                                        <p:tgtEl>
                                          <p:spTgt spid="2"/>
                                        </p:tgtEl>
                                      </p:cBhvr>
                                    </p:cmd>
                                  </p:childTnLst>
                                </p:cTn>
                              </p:par>
                            </p:childTnLst>
                          </p:cTn>
                        </p:par>
                        <p:par>
                          <p:cTn id="7" fill="hold">
                            <p:stCondLst>
                              <p:cond delay="30119"/>
                            </p:stCondLst>
                            <p:childTnLst>
                              <p:par>
                                <p:cTn id="8" presetID="1" presetClass="mediacall" presetSubtype="0" fill="hold" nodeType="afterEffect">
                                  <p:stCondLst>
                                    <p:cond delay="0"/>
                                  </p:stCondLst>
                                  <p:childTnLst>
                                    <p:cmd type="call" cmd="playFrom(0.0)">
                                      <p:cBhvr>
                                        <p:cTn id="9" dur="4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723480" y="4050893"/>
            <a:ext cx="7985039" cy="2185214"/>
          </a:xfrm>
          <a:prstGeom prst="rect">
            <a:avLst/>
          </a:prstGeom>
        </p:spPr>
        <p:txBody>
          <a:bodyPr wrap="square">
            <a:spAutoFit/>
          </a:bodyPr>
          <a:lstStyle/>
          <a:p>
            <a:r>
              <a:rPr lang="en-US" sz="3600" dirty="0">
                <a:solidFill>
                  <a:schemeClr val="bg2"/>
                </a:solidFill>
                <a:latin typeface="Brandon Text Regular" panose="020B0503020203060203" pitchFamily="34" charset="0"/>
              </a:rPr>
              <a:t>HAZARDS/DANGERS</a:t>
            </a:r>
          </a:p>
          <a:p>
            <a:r>
              <a:rPr lang="en-US" sz="3600" dirty="0">
                <a:solidFill>
                  <a:schemeClr val="bg2"/>
                </a:solidFill>
                <a:latin typeface="Brandon Text Regular" panose="020B0503020203060203" pitchFamily="34" charset="0"/>
              </a:rPr>
              <a:t>Common Hazards Around Conveyors </a:t>
            </a:r>
          </a:p>
          <a:p>
            <a:r>
              <a:rPr lang="en-US" sz="3600" dirty="0">
                <a:solidFill>
                  <a:schemeClr val="bg2"/>
                </a:solidFill>
                <a:latin typeface="Brandon Text Regular" panose="020B0503020203060203" pitchFamily="34" charset="0"/>
              </a:rPr>
              <a:t>Musculoskeletal Injuries</a:t>
            </a:r>
          </a:p>
          <a:p>
            <a:endParaRPr lang="en-US" sz="2800" dirty="0">
              <a:solidFill>
                <a:schemeClr val="bg2"/>
              </a:solidFill>
              <a:latin typeface="Brandon Text Regular" panose="020B0503020203060203" pitchFamily="34" charset="0"/>
            </a:endParaRPr>
          </a:p>
        </p:txBody>
      </p:sp>
      <p:pic>
        <p:nvPicPr>
          <p:cNvPr id="4" name="Picture Placeholder 3" descr="A picture containing building, outdoor&#10;&#10;Description automatically generated">
            <a:extLst>
              <a:ext uri="{FF2B5EF4-FFF2-40B4-BE49-F238E27FC236}">
                <a16:creationId xmlns:a16="http://schemas.microsoft.com/office/drawing/2014/main" id="{38F21537-D25A-4D12-9CF5-94E23B6CCE10}"/>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5000" b="5000"/>
          <a:stretch>
            <a:fillRect/>
          </a:stretch>
        </p:blipFill>
        <p:spPr/>
      </p:pic>
      <p:pic>
        <p:nvPicPr>
          <p:cNvPr id="2" name="Conveyors 4">
            <a:hlinkClick r:id="" action="ppaction://media"/>
            <a:extLst>
              <a:ext uri="{FF2B5EF4-FFF2-40B4-BE49-F238E27FC236}">
                <a16:creationId xmlns:a16="http://schemas.microsoft.com/office/drawing/2014/main" id="{7903136C-C639-461D-AB6B-AD38022227A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05000" y="1257300"/>
            <a:ext cx="1473200" cy="1473200"/>
          </a:xfrm>
          <a:prstGeom prst="rect">
            <a:avLst/>
          </a:prstGeom>
        </p:spPr>
      </p:pic>
      <p:pic>
        <p:nvPicPr>
          <p:cNvPr id="7" name="Light Notification3">
            <a:hlinkClick r:id="" action="ppaction://media"/>
            <a:extLst>
              <a:ext uri="{FF2B5EF4-FFF2-40B4-BE49-F238E27FC236}">
                <a16:creationId xmlns:a16="http://schemas.microsoft.com/office/drawing/2014/main" id="{F98CD4D3-C54C-4225-B353-E6C65358A754}"/>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05000" y="3543300"/>
            <a:ext cx="1016000" cy="1016000"/>
          </a:xfrm>
          <a:prstGeom prst="rect">
            <a:avLst/>
          </a:prstGeom>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551" fill="hold"/>
                                        <p:tgtEl>
                                          <p:spTgt spid="2"/>
                                        </p:tgtEl>
                                      </p:cBhvr>
                                    </p:cmd>
                                  </p:childTnLst>
                                </p:cTn>
                              </p:par>
                            </p:childTnLst>
                          </p:cTn>
                        </p:par>
                        <p:par>
                          <p:cTn id="7" fill="hold">
                            <p:stCondLst>
                              <p:cond delay="53551"/>
                            </p:stCondLst>
                            <p:childTnLst>
                              <p:par>
                                <p:cTn id="8" presetID="1" presetClass="mediacall" presetSubtype="0" fill="hold" nodeType="afterEffect">
                                  <p:stCondLst>
                                    <p:cond delay="0"/>
                                  </p:stCondLst>
                                  <p:childTnLst>
                                    <p:cmd type="call" cmd="playFrom(0.0)">
                                      <p:cBhvr>
                                        <p:cTn id="9" dur="44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audio>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11343" y="2410097"/>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530443" y="3848100"/>
            <a:ext cx="8305800" cy="1754326"/>
          </a:xfrm>
          <a:prstGeom prst="rect">
            <a:avLst/>
          </a:prstGeom>
          <a:noFill/>
        </p:spPr>
        <p:txBody>
          <a:bodyPr wrap="square" rtlCol="0">
            <a:spAutoFit/>
          </a:bodyPr>
          <a:lstStyle/>
          <a:p>
            <a:r>
              <a:rPr lang="en-CA" dirty="0">
                <a:solidFill>
                  <a:schemeClr val="bg2"/>
                </a:solidFill>
                <a:latin typeface="Brandon Text Regular" panose="020B0503020203060203" pitchFamily="34" charset="0"/>
              </a:rPr>
              <a:t>The conveyor equipment manufacturers association, CEMA, recommends the following guidelines for conveyor safety.</a:t>
            </a:r>
          </a:p>
          <a:p>
            <a:endParaRPr lang="en-US" dirty="0">
              <a:solidFill>
                <a:schemeClr val="bg2"/>
              </a:solidFill>
              <a:latin typeface="Brandon Text Regular" panose="020B0503020203060203" pitchFamily="34" charset="0"/>
            </a:endParaRPr>
          </a:p>
        </p:txBody>
      </p:sp>
      <p:pic>
        <p:nvPicPr>
          <p:cNvPr id="4" name="Picture Placeholder 3" descr="Diagram, engineering drawing&#10;&#10;Description automatically generated">
            <a:extLst>
              <a:ext uri="{FF2B5EF4-FFF2-40B4-BE49-F238E27FC236}">
                <a16:creationId xmlns:a16="http://schemas.microsoft.com/office/drawing/2014/main" id="{20DAF859-4BA4-4C8C-A950-49F26F4F9946}"/>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10000" b="10000"/>
          <a:stretch>
            <a:fillRect/>
          </a:stretch>
        </p:blipFill>
        <p:spPr/>
      </p:pic>
      <p:pic>
        <p:nvPicPr>
          <p:cNvPr id="2" name="Conveyors 5">
            <a:hlinkClick r:id="" action="ppaction://media"/>
            <a:extLst>
              <a:ext uri="{FF2B5EF4-FFF2-40B4-BE49-F238E27FC236}">
                <a16:creationId xmlns:a16="http://schemas.microsoft.com/office/drawing/2014/main" id="{DC71C36D-FFDA-4742-9A38-89C0F7B088A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86000" y="190500"/>
            <a:ext cx="1320800" cy="1320800"/>
          </a:xfrm>
          <a:prstGeom prst="rect">
            <a:avLst/>
          </a:prstGeom>
        </p:spPr>
      </p:pic>
      <p:pic>
        <p:nvPicPr>
          <p:cNvPr id="9" name="Light Notification3">
            <a:hlinkClick r:id="" action="ppaction://media"/>
            <a:extLst>
              <a:ext uri="{FF2B5EF4-FFF2-40B4-BE49-F238E27FC236}">
                <a16:creationId xmlns:a16="http://schemas.microsoft.com/office/drawing/2014/main" id="{5AE3AC81-36F6-41BA-97A6-AEC3717E08A8}"/>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05000" y="3543300"/>
            <a:ext cx="1016000" cy="1016000"/>
          </a:xfrm>
          <a:prstGeom prst="rect">
            <a:avLst/>
          </a:prstGeom>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494" fill="hold"/>
                                        <p:tgtEl>
                                          <p:spTgt spid="2"/>
                                        </p:tgtEl>
                                      </p:cBhvr>
                                    </p:cmd>
                                  </p:childTnLst>
                                </p:cTn>
                              </p:par>
                            </p:childTnLst>
                          </p:cTn>
                        </p:par>
                        <p:par>
                          <p:cTn id="7" fill="hold">
                            <p:stCondLst>
                              <p:cond delay="82494"/>
                            </p:stCondLst>
                            <p:childTnLst>
                              <p:par>
                                <p:cTn id="8" presetID="1" presetClass="mediacall" presetSubtype="0" fill="hold" nodeType="afterEffect">
                                  <p:stCondLst>
                                    <p:cond delay="0"/>
                                  </p:stCondLst>
                                  <p:childTnLst>
                                    <p:cmd type="call" cmd="playFrom(0.0)">
                                      <p:cBhvr>
                                        <p:cTn id="9" dur="4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514350" y="4000500"/>
            <a:ext cx="8077200" cy="1938992"/>
          </a:xfrm>
          <a:prstGeom prst="rect">
            <a:avLst/>
          </a:prstGeom>
          <a:noFill/>
        </p:spPr>
        <p:txBody>
          <a:bodyPr wrap="square" rtlCol="0">
            <a:spAutoFit/>
          </a:bodyPr>
          <a:lstStyle/>
          <a:p>
            <a:r>
              <a:rPr lang="en-US" sz="4000" dirty="0">
                <a:solidFill>
                  <a:schemeClr val="bg1"/>
                </a:solidFill>
                <a:latin typeface="Brandon Text Regular" panose="020B0503020203060203" pitchFamily="34" charset="0"/>
              </a:rPr>
              <a:t>Employer Responsibilities</a:t>
            </a:r>
          </a:p>
          <a:p>
            <a:endParaRPr lang="en-US" sz="4000" dirty="0">
              <a:solidFill>
                <a:schemeClr val="bg1"/>
              </a:solidFill>
              <a:latin typeface="Brandon Text Regular" panose="020B0503020203060203" pitchFamily="34" charset="0"/>
            </a:endParaRPr>
          </a:p>
          <a:p>
            <a:r>
              <a:rPr lang="en-US" sz="4000" dirty="0">
                <a:solidFill>
                  <a:schemeClr val="bg1"/>
                </a:solidFill>
                <a:latin typeface="Brandon Text Regular" panose="020B0503020203060203" pitchFamily="34" charset="0"/>
              </a:rPr>
              <a:t>Employee Responsibilities</a:t>
            </a:r>
          </a:p>
        </p:txBody>
      </p:sp>
      <p:pic>
        <p:nvPicPr>
          <p:cNvPr id="4" name="Picture Placeholder 3" descr="A close - up of a conveyor belt&#10;&#10;Description automatically generated with low confidence">
            <a:extLst>
              <a:ext uri="{FF2B5EF4-FFF2-40B4-BE49-F238E27FC236}">
                <a16:creationId xmlns:a16="http://schemas.microsoft.com/office/drawing/2014/main" id="{25F16D69-5621-48AF-8640-90DC67F002DA}"/>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7522" b="7522"/>
          <a:stretch>
            <a:fillRect/>
          </a:stretch>
        </p:blipFill>
        <p:spPr>
          <a:xfrm>
            <a:off x="9677400" y="2400300"/>
            <a:ext cx="8610600" cy="5486400"/>
          </a:xfrm>
        </p:spPr>
      </p:pic>
      <p:pic>
        <p:nvPicPr>
          <p:cNvPr id="2" name="Conveyors 6">
            <a:hlinkClick r:id="" action="ppaction://media"/>
            <a:extLst>
              <a:ext uri="{FF2B5EF4-FFF2-40B4-BE49-F238E27FC236}">
                <a16:creationId xmlns:a16="http://schemas.microsoft.com/office/drawing/2014/main" id="{67816FAE-0652-4D5F-8A4F-0E5D4125D86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57400" y="342900"/>
            <a:ext cx="1397000" cy="1397000"/>
          </a:xfrm>
          <a:prstGeom prst="rect">
            <a:avLst/>
          </a:prstGeom>
        </p:spPr>
      </p:pic>
      <p:pic>
        <p:nvPicPr>
          <p:cNvPr id="9" name="Light Notification3">
            <a:hlinkClick r:id="" action="ppaction://media"/>
            <a:extLst>
              <a:ext uri="{FF2B5EF4-FFF2-40B4-BE49-F238E27FC236}">
                <a16:creationId xmlns:a16="http://schemas.microsoft.com/office/drawing/2014/main" id="{5AC9D6D6-04F9-4AC9-9ACD-C44539089DF8}"/>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05000" y="3543300"/>
            <a:ext cx="1016000" cy="1016000"/>
          </a:xfrm>
          <a:prstGeom prst="rect">
            <a:avLst/>
          </a:prstGeom>
        </p:spPr>
      </p:pic>
    </p:spTree>
    <p:extLst>
      <p:ext uri="{BB962C8B-B14F-4D97-AF65-F5344CB8AC3E}">
        <p14:creationId xmlns:p14="http://schemas.microsoft.com/office/powerpoint/2010/main" val="78478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684" fill="hold"/>
                                        <p:tgtEl>
                                          <p:spTgt spid="2"/>
                                        </p:tgtEl>
                                      </p:cBhvr>
                                    </p:cmd>
                                  </p:childTnLst>
                                </p:cTn>
                              </p:par>
                            </p:childTnLst>
                          </p:cTn>
                        </p:par>
                        <p:par>
                          <p:cTn id="7" fill="hold">
                            <p:stCondLst>
                              <p:cond delay="145684"/>
                            </p:stCondLst>
                            <p:childTnLst>
                              <p:par>
                                <p:cTn id="8" presetID="1" presetClass="mediacall" presetSubtype="0" fill="hold" nodeType="afterEffect">
                                  <p:stCondLst>
                                    <p:cond delay="0"/>
                                  </p:stCondLst>
                                  <p:childTnLst>
                                    <p:cmd type="call" cmd="playFrom(0.0)">
                                      <p:cBhvr>
                                        <p:cTn id="9" dur="4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indoor, factory, yellow, subway&#10;&#10;Description automatically generated">
            <a:extLst>
              <a:ext uri="{FF2B5EF4-FFF2-40B4-BE49-F238E27FC236}">
                <a16:creationId xmlns:a16="http://schemas.microsoft.com/office/drawing/2014/main" id="{4610EA40-411A-4E92-9175-BDF5EF6F3629}"/>
              </a:ext>
            </a:extLst>
          </p:cNvPr>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t="7813" b="7813"/>
          <a:stretch>
            <a:fillRect/>
          </a:stretch>
        </p:blipFill>
        <p:spPr/>
      </p:pic>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18047"/>
            <a:ext cx="18288000" cy="10343382"/>
            <a:chOff x="-1152765" y="582593"/>
            <a:chExt cx="7617040" cy="10132502"/>
          </a:xfrm>
        </p:grpSpPr>
        <p:sp>
          <p:nvSpPr>
            <p:cNvPr id="5" name="Rectangle 4"/>
            <p:cNvSpPr/>
            <p:nvPr/>
          </p:nvSpPr>
          <p:spPr>
            <a:xfrm>
              <a:off x="-1152765" y="582593"/>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581487" y="1329057"/>
              <a:ext cx="6379271" cy="9135500"/>
            </a:xfrm>
            <a:prstGeom prst="rect">
              <a:avLst/>
            </a:prstGeom>
            <a:noFill/>
          </p:spPr>
          <p:txBody>
            <a:bodyPr wrap="square" rtlCol="0">
              <a:spAutoFit/>
            </a:bodyPr>
            <a:lstStyle/>
            <a:p>
              <a:pPr algn="ctr"/>
              <a:r>
                <a:rPr lang="en-US" sz="60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000" b="1" dirty="0">
                  <a:solidFill>
                    <a:schemeClr val="bg1"/>
                  </a:solidFill>
                  <a:ea typeface="Roboto Condensed" panose="02000000000000000000" pitchFamily="2" charset="0"/>
                  <a:cs typeface="Lato Semibold" panose="020F0502020204030203" pitchFamily="34" charset="0"/>
                </a:rPr>
                <a:t> Word</a:t>
              </a:r>
            </a:p>
            <a:p>
              <a:pPr algn="ctr"/>
              <a:endParaRPr lang="en-US" sz="6000" b="1" dirty="0">
                <a:solidFill>
                  <a:schemeClr val="bg1"/>
                </a:solidFill>
                <a:ea typeface="Lato Semibold" panose="020F0502020204030203" pitchFamily="34" charset="0"/>
                <a:cs typeface="Lato Semibold" panose="020F0502020204030203" pitchFamily="34" charset="0"/>
              </a:endParaRPr>
            </a:p>
            <a:p>
              <a:pPr algn="ctr"/>
              <a:r>
                <a:rPr lang="en-US" sz="6000" b="1">
                  <a:solidFill>
                    <a:schemeClr val="bg1"/>
                  </a:solidFill>
                  <a:ea typeface="Lato Semibold" panose="020F0502020204030203" pitchFamily="34" charset="0"/>
                  <a:cs typeface="Lato Semibold" panose="020F0502020204030203" pitchFamily="34" charset="0"/>
                </a:rPr>
                <a:t>Conveyors, like forklifts, </a:t>
              </a:r>
              <a:r>
                <a:rPr lang="en-US" sz="6000" b="1" dirty="0">
                  <a:solidFill>
                    <a:schemeClr val="bg1"/>
                  </a:solidFill>
                  <a:ea typeface="Lato Semibold" panose="020F0502020204030203" pitchFamily="34" charset="0"/>
                  <a:cs typeface="Lato Semibold" panose="020F0502020204030203" pitchFamily="34" charset="0"/>
                </a:rPr>
                <a:t>drive the industry and business in our modern industrial matrix. Conveyors can and are hazardous if proper training is not meted out to employees in the operation and safe use of conveyors. On-going training and refresher protocols must be conducted on a regular basis.</a:t>
              </a:r>
              <a:endParaRPr lang="ru-RU" sz="60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814055"/>
            </a:xfrm>
            <a:prstGeom prst="rect">
              <a:avLst/>
            </a:prstGeom>
            <a:noFill/>
          </p:spPr>
          <p:txBody>
            <a:bodyPr wrap="square" rtlCol="0">
              <a:spAutoFit/>
            </a:bodyPr>
            <a:lstStyle/>
            <a:p>
              <a:pPr algn="ctr"/>
              <a:endParaRPr lang="en-US" sz="4800" b="1" dirty="0">
                <a:solidFill>
                  <a:schemeClr val="bg1"/>
                </a:solidFill>
                <a:latin typeface="Brandon Text Bold" panose="020B0803020203060203" pitchFamily="34" charset="0"/>
              </a:endParaRPr>
            </a:p>
          </p:txBody>
        </p:sp>
      </p:grpSp>
      <p:pic>
        <p:nvPicPr>
          <p:cNvPr id="3" name="Conveyors 7">
            <a:hlinkClick r:id="" action="ppaction://media"/>
            <a:extLst>
              <a:ext uri="{FF2B5EF4-FFF2-40B4-BE49-F238E27FC236}">
                <a16:creationId xmlns:a16="http://schemas.microsoft.com/office/drawing/2014/main" id="{18A32C05-1774-465B-A8CD-A2BE653DCEB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529509" y="828614"/>
            <a:ext cx="1244600" cy="1244600"/>
          </a:xfrm>
          <a:prstGeom prst="rect">
            <a:avLst/>
          </a:prstGeom>
        </p:spPr>
      </p:pic>
      <p:pic>
        <p:nvPicPr>
          <p:cNvPr id="10" name="Light Notification3">
            <a:hlinkClick r:id="" action="ppaction://media"/>
            <a:extLst>
              <a:ext uri="{FF2B5EF4-FFF2-40B4-BE49-F238E27FC236}">
                <a16:creationId xmlns:a16="http://schemas.microsoft.com/office/drawing/2014/main" id="{60FFAF60-FD88-4B89-B921-5E48D7D26F8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05000" y="3543300"/>
            <a:ext cx="1016000" cy="1016000"/>
          </a:xfrm>
          <a:prstGeom prst="rect">
            <a:avLst/>
          </a:prstGeom>
        </p:spPr>
      </p:pic>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91" fill="hold"/>
                                        <p:tgtEl>
                                          <p:spTgt spid="3"/>
                                        </p:tgtEl>
                                      </p:cBhvr>
                                    </p:cmd>
                                  </p:childTnLst>
                                </p:cTn>
                              </p:par>
                            </p:childTnLst>
                          </p:cTn>
                        </p:par>
                        <p:par>
                          <p:cTn id="7" fill="hold">
                            <p:stCondLst>
                              <p:cond delay="18991"/>
                            </p:stCondLst>
                            <p:childTnLst>
                              <p:par>
                                <p:cTn id="8" presetID="1" presetClass="mediacall" presetSubtype="0" fill="hold" nodeType="afterEffect">
                                  <p:stCondLst>
                                    <p:cond delay="0"/>
                                  </p:stCondLst>
                                  <p:childTnLst>
                                    <p:cmd type="call" cmd="playFrom(0.0)">
                                      <p:cBhvr>
                                        <p:cTn id="9" dur="44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3"/>
                </p:tgtEl>
              </p:cMediaNode>
            </p:audio>
            <p:audio>
              <p:cMediaNode vol="80000" showWhenStopped="0">
                <p:cTn id="11"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12254</TotalTime>
  <Words>1077</Words>
  <Application>Microsoft Office PowerPoint</Application>
  <PresentationFormat>Custom</PresentationFormat>
  <Paragraphs>80</Paragraphs>
  <Slides>7</Slides>
  <Notes>7</Notes>
  <HiddenSlides>0</HiddenSlides>
  <MMClips>12</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7</vt:i4>
      </vt:variant>
    </vt:vector>
  </HeadingPairs>
  <TitlesOfParts>
    <vt:vector size="22" baseType="lpstr">
      <vt:lpstr>Arial</vt:lpstr>
      <vt:lpstr>Brandon Text Bold</vt:lpstr>
      <vt:lpstr>Brandon Text Regular</vt:lpstr>
      <vt:lpstr>Calibri</vt:lpstr>
      <vt:lpstr>Cambria</vt:lpstr>
      <vt:lpstr>Helvetica</vt:lpstr>
      <vt:lpstr>Open Sans</vt:lpstr>
      <vt:lpstr>Proxima Nova Alt Rg</vt:lpstr>
      <vt:lpstr>Roboto</vt:lpstr>
      <vt:lpstr>Symbol</vt:lpstr>
      <vt:lpstr>Times New Roman</vt:lpstr>
      <vt:lpstr>GENARAL LAYOUTS</vt:lpstr>
      <vt:lpstr>TEAM SLIDES</vt:lpstr>
      <vt:lpstr>SLIDES WITH IMAGES</vt:lpstr>
      <vt:lpstr>PORTFOLIO</vt:lpstr>
      <vt:lpstr>PowerPoint Presentation</vt:lpstr>
      <vt:lpstr>SAFETY AROUND CONVEYORS </vt:lpstr>
      <vt:lpstr>PowerPoint Presentation</vt:lpstr>
      <vt:lpstr>What’s the Danger?</vt:lpstr>
      <vt:lpstr>How to Protect Yourself</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SWTOR Rocks</cp:lastModifiedBy>
  <cp:revision>1018</cp:revision>
  <dcterms:created xsi:type="dcterms:W3CDTF">2015-01-20T11:47:48Z</dcterms:created>
  <dcterms:modified xsi:type="dcterms:W3CDTF">2021-01-15T00:29:41Z</dcterms:modified>
</cp:coreProperties>
</file>