
<file path=[Content_Types].xml><?xml version="1.0" encoding="utf-8"?>
<Types xmlns="http://schemas.openxmlformats.org/package/2006/content-types">
  <Default Extension="bin" ContentType="audio/unknown"/>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3"/>
  </p:notesMasterIdLst>
  <p:sldIdLst>
    <p:sldId id="269" r:id="rId5"/>
    <p:sldId id="606" r:id="rId6"/>
    <p:sldId id="613" r:id="rId7"/>
    <p:sldId id="614" r:id="rId8"/>
    <p:sldId id="616" r:id="rId9"/>
    <p:sldId id="623" r:id="rId10"/>
    <p:sldId id="624" r:id="rId11"/>
    <p:sldId id="622" r:id="rId12"/>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09" autoAdjust="0"/>
    <p:restoredTop sz="71988" autoAdjust="0"/>
  </p:normalViewPr>
  <p:slideViewPr>
    <p:cSldViewPr>
      <p:cViewPr>
        <p:scale>
          <a:sx n="29" d="100"/>
          <a:sy n="29" d="100"/>
        </p:scale>
        <p:origin x="830" y="136"/>
      </p:cViewPr>
      <p:guideLst>
        <p:guide orient="horz" pos="3240"/>
        <p:guide pos="57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8AABA767-8FCD-4B70-87C8-36ABF3ED25BC}"/>
    <pc:docChg chg="modSld">
      <pc:chgData name="Edwin Landivar" userId="ae2ac59f40d9f62d" providerId="LiveId" clId="{8AABA767-8FCD-4B70-87C8-36ABF3ED25BC}" dt="2020-05-02T22:19:35.368" v="10" actId="20577"/>
      <pc:docMkLst>
        <pc:docMk/>
      </pc:docMkLst>
      <pc:sldChg chg="delSp modSp mod">
        <pc:chgData name="Edwin Landivar" userId="ae2ac59f40d9f62d" providerId="LiveId" clId="{8AABA767-8FCD-4B70-87C8-36ABF3ED25BC}" dt="2020-05-02T22:18:28.507" v="1" actId="20577"/>
        <pc:sldMkLst>
          <pc:docMk/>
          <pc:sldMk cId="3378895467" sldId="606"/>
        </pc:sldMkLst>
        <pc:spChg chg="mod">
          <ac:chgData name="Edwin Landivar" userId="ae2ac59f40d9f62d" providerId="LiveId" clId="{8AABA767-8FCD-4B70-87C8-36ABF3ED25BC}" dt="2020-05-02T22:18:28.507" v="1" actId="20577"/>
          <ac:spMkLst>
            <pc:docMk/>
            <pc:sldMk cId="3378895467" sldId="606"/>
            <ac:spMk id="5" creationId="{00000000-0000-0000-0000-000000000000}"/>
          </ac:spMkLst>
        </pc:spChg>
        <pc:picChg chg="del">
          <ac:chgData name="Edwin Landivar" userId="ae2ac59f40d9f62d" providerId="LiveId" clId="{8AABA767-8FCD-4B70-87C8-36ABF3ED25BC}" dt="2020-05-02T22:18:23.102" v="0" actId="478"/>
          <ac:picMkLst>
            <pc:docMk/>
            <pc:sldMk cId="3378895467" sldId="606"/>
            <ac:picMk id="1026" creationId="{886A33BD-C83A-4811-AF0F-03C23AE2937E}"/>
          </ac:picMkLst>
        </pc:picChg>
      </pc:sldChg>
      <pc:sldChg chg="modSp mod">
        <pc:chgData name="Edwin Landivar" userId="ae2ac59f40d9f62d" providerId="LiveId" clId="{8AABA767-8FCD-4B70-87C8-36ABF3ED25BC}" dt="2020-05-02T22:18:52.923" v="5" actId="20577"/>
        <pc:sldMkLst>
          <pc:docMk/>
          <pc:sldMk cId="837056114" sldId="613"/>
        </pc:sldMkLst>
        <pc:spChg chg="mod">
          <ac:chgData name="Edwin Landivar" userId="ae2ac59f40d9f62d" providerId="LiveId" clId="{8AABA767-8FCD-4B70-87C8-36ABF3ED25BC}" dt="2020-05-02T22:18:52.923" v="5" actId="20577"/>
          <ac:spMkLst>
            <pc:docMk/>
            <pc:sldMk cId="837056114" sldId="613"/>
            <ac:spMk id="14" creationId="{00000000-0000-0000-0000-000000000000}"/>
          </ac:spMkLst>
        </pc:spChg>
      </pc:sldChg>
      <pc:sldChg chg="addSp delSp modSp mod">
        <pc:chgData name="Edwin Landivar" userId="ae2ac59f40d9f62d" providerId="LiveId" clId="{8AABA767-8FCD-4B70-87C8-36ABF3ED25BC}" dt="2020-05-02T22:18:43.264" v="4" actId="478"/>
        <pc:sldMkLst>
          <pc:docMk/>
          <pc:sldMk cId="1479977622" sldId="614"/>
        </pc:sldMkLst>
        <pc:spChg chg="add mod">
          <ac:chgData name="Edwin Landivar" userId="ae2ac59f40d9f62d" providerId="LiveId" clId="{8AABA767-8FCD-4B70-87C8-36ABF3ED25BC}" dt="2020-05-02T22:18:43.264" v="4" actId="478"/>
          <ac:spMkLst>
            <pc:docMk/>
            <pc:sldMk cId="1479977622" sldId="614"/>
            <ac:spMk id="2" creationId="{CAD4E72E-0F62-4D0A-BB44-E8116F783B4B}"/>
          </ac:spMkLst>
        </pc:spChg>
        <pc:spChg chg="mod">
          <ac:chgData name="Edwin Landivar" userId="ae2ac59f40d9f62d" providerId="LiveId" clId="{8AABA767-8FCD-4B70-87C8-36ABF3ED25BC}" dt="2020-05-02T22:18:41.775" v="3" actId="20577"/>
          <ac:spMkLst>
            <pc:docMk/>
            <pc:sldMk cId="1479977622" sldId="614"/>
            <ac:spMk id="11" creationId="{00000000-0000-0000-0000-000000000000}"/>
          </ac:spMkLst>
        </pc:spChg>
        <pc:picChg chg="del">
          <ac:chgData name="Edwin Landivar" userId="ae2ac59f40d9f62d" providerId="LiveId" clId="{8AABA767-8FCD-4B70-87C8-36ABF3ED25BC}" dt="2020-05-02T22:18:43.264" v="4" actId="478"/>
          <ac:picMkLst>
            <pc:docMk/>
            <pc:sldMk cId="1479977622" sldId="614"/>
            <ac:picMk id="2050" creationId="{F466BD3D-D6FD-4624-8CD9-4474FAB1DC8B}"/>
          </ac:picMkLst>
        </pc:picChg>
      </pc:sldChg>
      <pc:sldChg chg="addSp delSp modSp mod">
        <pc:chgData name="Edwin Landivar" userId="ae2ac59f40d9f62d" providerId="LiveId" clId="{8AABA767-8FCD-4B70-87C8-36ABF3ED25BC}" dt="2020-05-02T22:19:05.648" v="7" actId="478"/>
        <pc:sldMkLst>
          <pc:docMk/>
          <pc:sldMk cId="668194125" sldId="616"/>
        </pc:sldMkLst>
        <pc:spChg chg="add mod">
          <ac:chgData name="Edwin Landivar" userId="ae2ac59f40d9f62d" providerId="LiveId" clId="{8AABA767-8FCD-4B70-87C8-36ABF3ED25BC}" dt="2020-05-02T22:19:05.648" v="7" actId="478"/>
          <ac:spMkLst>
            <pc:docMk/>
            <pc:sldMk cId="668194125" sldId="616"/>
            <ac:spMk id="2" creationId="{0B1A6102-5518-4844-8C2F-C022FCC5161B}"/>
          </ac:spMkLst>
        </pc:spChg>
        <pc:spChg chg="mod">
          <ac:chgData name="Edwin Landivar" userId="ae2ac59f40d9f62d" providerId="LiveId" clId="{8AABA767-8FCD-4B70-87C8-36ABF3ED25BC}" dt="2020-05-02T22:19:04.277" v="6" actId="20577"/>
          <ac:spMkLst>
            <pc:docMk/>
            <pc:sldMk cId="668194125" sldId="616"/>
            <ac:spMk id="7" creationId="{1867828F-492D-4BF1-8A4E-822DF2FD5B9B}"/>
          </ac:spMkLst>
        </pc:spChg>
        <pc:picChg chg="del">
          <ac:chgData name="Edwin Landivar" userId="ae2ac59f40d9f62d" providerId="LiveId" clId="{8AABA767-8FCD-4B70-87C8-36ABF3ED25BC}" dt="2020-05-02T22:19:05.648" v="7" actId="478"/>
          <ac:picMkLst>
            <pc:docMk/>
            <pc:sldMk cId="668194125" sldId="616"/>
            <ac:picMk id="3078" creationId="{0CAD1025-ED9B-442C-8746-11D25EC3EFE3}"/>
          </ac:picMkLst>
        </pc:picChg>
      </pc:sldChg>
      <pc:sldChg chg="modSp mod">
        <pc:chgData name="Edwin Landivar" userId="ae2ac59f40d9f62d" providerId="LiveId" clId="{8AABA767-8FCD-4B70-87C8-36ABF3ED25BC}" dt="2020-05-02T22:19:35.368" v="10" actId="20577"/>
        <pc:sldMkLst>
          <pc:docMk/>
          <pc:sldMk cId="3481045880" sldId="622"/>
        </pc:sldMkLst>
        <pc:spChg chg="mod">
          <ac:chgData name="Edwin Landivar" userId="ae2ac59f40d9f62d" providerId="LiveId" clId="{8AABA767-8FCD-4B70-87C8-36ABF3ED25BC}" dt="2020-05-02T22:19:35.368" v="10" actId="20577"/>
          <ac:spMkLst>
            <pc:docMk/>
            <pc:sldMk cId="3481045880" sldId="622"/>
            <ac:spMk id="14" creationId="{00000000-0000-0000-0000-000000000000}"/>
          </ac:spMkLst>
        </pc:spChg>
      </pc:sldChg>
      <pc:sldChg chg="modSp mod">
        <pc:chgData name="Edwin Landivar" userId="ae2ac59f40d9f62d" providerId="LiveId" clId="{8AABA767-8FCD-4B70-87C8-36ABF3ED25BC}" dt="2020-05-02T22:19:18.042" v="8" actId="20577"/>
        <pc:sldMkLst>
          <pc:docMk/>
          <pc:sldMk cId="784784973" sldId="623"/>
        </pc:sldMkLst>
        <pc:spChg chg="mod">
          <ac:chgData name="Edwin Landivar" userId="ae2ac59f40d9f62d" providerId="LiveId" clId="{8AABA767-8FCD-4B70-87C8-36ABF3ED25BC}" dt="2020-05-02T22:19:18.042" v="8" actId="20577"/>
          <ac:spMkLst>
            <pc:docMk/>
            <pc:sldMk cId="784784973" sldId="623"/>
            <ac:spMk id="7" creationId="{B0369C6B-D18C-4CCF-81D5-91F16F2021B5}"/>
          </ac:spMkLst>
        </pc:spChg>
      </pc:sldChg>
      <pc:sldChg chg="modSp mod">
        <pc:chgData name="Edwin Landivar" userId="ae2ac59f40d9f62d" providerId="LiveId" clId="{8AABA767-8FCD-4B70-87C8-36ABF3ED25BC}" dt="2020-05-02T22:19:26.897" v="9" actId="20577"/>
        <pc:sldMkLst>
          <pc:docMk/>
          <pc:sldMk cId="2689693971" sldId="624"/>
        </pc:sldMkLst>
        <pc:spChg chg="mod">
          <ac:chgData name="Edwin Landivar" userId="ae2ac59f40d9f62d" providerId="LiveId" clId="{8AABA767-8FCD-4B70-87C8-36ABF3ED25BC}" dt="2020-05-02T22:19:26.897" v="9" actId="20577"/>
          <ac:spMkLst>
            <pc:docMk/>
            <pc:sldMk cId="2689693971" sldId="624"/>
            <ac:spMk id="7" creationId="{1867828F-492D-4BF1-8A4E-822DF2FD5B9B}"/>
          </ac:spMkLst>
        </pc:spChg>
      </pc:sldChg>
    </pc:docChg>
  </pc:docChgLst>
  <pc:docChgLst>
    <pc:chgData name="Edwin Landivar" userId="ae2ac59f40d9f62d" providerId="LiveId" clId="{64F26F3D-5E05-4735-92CB-7C294B06959F}"/>
    <pc:docChg chg="custSel addSld delSld modSld sldOrd">
      <pc:chgData name="Edwin Landivar" userId="ae2ac59f40d9f62d" providerId="LiveId" clId="{64F26F3D-5E05-4735-92CB-7C294B06959F}" dt="2019-12-23T23:45:11.726" v="120" actId="2696"/>
      <pc:docMkLst>
        <pc:docMk/>
      </pc:docMkLst>
      <pc:sldChg chg="delSp modSp">
        <pc:chgData name="Edwin Landivar" userId="ae2ac59f40d9f62d" providerId="LiveId" clId="{64F26F3D-5E05-4735-92CB-7C294B06959F}" dt="2019-12-23T22:30:53.749" v="7"/>
        <pc:sldMkLst>
          <pc:docMk/>
          <pc:sldMk cId="3378895467" sldId="606"/>
        </pc:sldMkLst>
        <pc:spChg chg="mod">
          <ac:chgData name="Edwin Landivar" userId="ae2ac59f40d9f62d" providerId="LiveId" clId="{64F26F3D-5E05-4735-92CB-7C294B06959F}" dt="2019-12-23T22:30:53.749" v="7"/>
          <ac:spMkLst>
            <pc:docMk/>
            <pc:sldMk cId="3378895467" sldId="606"/>
            <ac:spMk id="5" creationId="{00000000-0000-0000-0000-000000000000}"/>
          </ac:spMkLst>
        </pc:spChg>
        <pc:picChg chg="del">
          <ac:chgData name="Edwin Landivar" userId="ae2ac59f40d9f62d" providerId="LiveId" clId="{64F26F3D-5E05-4735-92CB-7C294B06959F}" dt="2019-12-23T22:30:05.793" v="0" actId="478"/>
          <ac:picMkLst>
            <pc:docMk/>
            <pc:sldMk cId="3378895467" sldId="606"/>
            <ac:picMk id="8" creationId="{3E1D25CB-B271-419E-A5A4-86298B65FEFF}"/>
          </ac:picMkLst>
        </pc:picChg>
      </pc:sldChg>
      <pc:sldChg chg="addSp delSp modSp">
        <pc:chgData name="Edwin Landivar" userId="ae2ac59f40d9f62d" providerId="LiveId" clId="{64F26F3D-5E05-4735-92CB-7C294B06959F}" dt="2019-12-23T22:31:38.057" v="14" actId="1076"/>
        <pc:sldMkLst>
          <pc:docMk/>
          <pc:sldMk cId="837056114" sldId="613"/>
        </pc:sldMkLst>
        <pc:spChg chg="add mod ord">
          <ac:chgData name="Edwin Landivar" userId="ae2ac59f40d9f62d" providerId="LiveId" clId="{64F26F3D-5E05-4735-92CB-7C294B06959F}" dt="2019-12-23T22:31:09.626" v="9" actId="167"/>
          <ac:spMkLst>
            <pc:docMk/>
            <pc:sldMk cId="837056114" sldId="613"/>
            <ac:spMk id="3" creationId="{806D41CC-0B2D-4B90-B456-FE1D5A4B822F}"/>
          </ac:spMkLst>
        </pc:spChg>
        <pc:spChg chg="mod">
          <ac:chgData name="Edwin Landivar" userId="ae2ac59f40d9f62d" providerId="LiveId" clId="{64F26F3D-5E05-4735-92CB-7C294B06959F}" dt="2019-12-23T22:31:38.057" v="14" actId="1076"/>
          <ac:spMkLst>
            <pc:docMk/>
            <pc:sldMk cId="837056114" sldId="613"/>
            <ac:spMk id="14" creationId="{00000000-0000-0000-0000-000000000000}"/>
          </ac:spMkLst>
        </pc:spChg>
        <pc:grpChg chg="mod">
          <ac:chgData name="Edwin Landivar" userId="ae2ac59f40d9f62d" providerId="LiveId" clId="{64F26F3D-5E05-4735-92CB-7C294B06959F}" dt="2019-12-23T22:31:29.608" v="13"/>
          <ac:grpSpMkLst>
            <pc:docMk/>
            <pc:sldMk cId="837056114" sldId="613"/>
            <ac:grpSpMk id="21" creationId="{00000000-0000-0000-0000-000000000000}"/>
          </ac:grpSpMkLst>
        </pc:grpChg>
        <pc:picChg chg="del">
          <ac:chgData name="Edwin Landivar" userId="ae2ac59f40d9f62d" providerId="LiveId" clId="{64F26F3D-5E05-4735-92CB-7C294B06959F}" dt="2019-12-23T22:30:11.371" v="1" actId="478"/>
          <ac:picMkLst>
            <pc:docMk/>
            <pc:sldMk cId="837056114" sldId="613"/>
            <ac:picMk id="24" creationId="{11EA7A57-D85A-4D34-934C-CB3A6C53232F}"/>
          </ac:picMkLst>
        </pc:picChg>
      </pc:sldChg>
      <pc:sldChg chg="addSp delSp modSp">
        <pc:chgData name="Edwin Landivar" userId="ae2ac59f40d9f62d" providerId="LiveId" clId="{64F26F3D-5E05-4735-92CB-7C294B06959F}" dt="2019-12-23T22:32:46.110" v="35" actId="1076"/>
        <pc:sldMkLst>
          <pc:docMk/>
          <pc:sldMk cId="1479977622" sldId="614"/>
        </pc:sldMkLst>
        <pc:spChg chg="add mod">
          <ac:chgData name="Edwin Landivar" userId="ae2ac59f40d9f62d" providerId="LiveId" clId="{64F26F3D-5E05-4735-92CB-7C294B06959F}" dt="2019-12-23T22:32:37.069" v="33" actId="14100"/>
          <ac:spMkLst>
            <pc:docMk/>
            <pc:sldMk cId="1479977622" sldId="614"/>
            <ac:spMk id="3" creationId="{53E585CE-7DB6-46E1-91FE-0E5C1BD40722}"/>
          </ac:spMkLst>
        </pc:spChg>
        <pc:spChg chg="mod">
          <ac:chgData name="Edwin Landivar" userId="ae2ac59f40d9f62d" providerId="LiveId" clId="{64F26F3D-5E05-4735-92CB-7C294B06959F}" dt="2019-12-23T22:32:42.175" v="34" actId="14100"/>
          <ac:spMkLst>
            <pc:docMk/>
            <pc:sldMk cId="1479977622" sldId="614"/>
            <ac:spMk id="10" creationId="{00000000-0000-0000-0000-000000000000}"/>
          </ac:spMkLst>
        </pc:spChg>
        <pc:spChg chg="mod">
          <ac:chgData name="Edwin Landivar" userId="ae2ac59f40d9f62d" providerId="LiveId" clId="{64F26F3D-5E05-4735-92CB-7C294B06959F}" dt="2019-12-23T22:32:46.110" v="35" actId="1076"/>
          <ac:spMkLst>
            <pc:docMk/>
            <pc:sldMk cId="1479977622" sldId="614"/>
            <ac:spMk id="11" creationId="{00000000-0000-0000-0000-000000000000}"/>
          </ac:spMkLst>
        </pc:spChg>
        <pc:picChg chg="del">
          <ac:chgData name="Edwin Landivar" userId="ae2ac59f40d9f62d" providerId="LiveId" clId="{64F26F3D-5E05-4735-92CB-7C294B06959F}" dt="2019-12-23T22:30:15.785" v="2" actId="478"/>
          <ac:picMkLst>
            <pc:docMk/>
            <pc:sldMk cId="1479977622" sldId="614"/>
            <ac:picMk id="17" creationId="{BB2F1B59-08DA-4B78-9205-ABD22DCFC46B}"/>
          </ac:picMkLst>
        </pc:picChg>
      </pc:sldChg>
      <pc:sldChg chg="addSp delSp modSp">
        <pc:chgData name="Edwin Landivar" userId="ae2ac59f40d9f62d" providerId="LiveId" clId="{64F26F3D-5E05-4735-92CB-7C294B06959F}" dt="2019-12-23T23:43:58.472" v="119" actId="20577"/>
        <pc:sldMkLst>
          <pc:docMk/>
          <pc:sldMk cId="668194125" sldId="616"/>
        </pc:sldMkLst>
        <pc:spChg chg="add mod">
          <ac:chgData name="Edwin Landivar" userId="ae2ac59f40d9f62d" providerId="LiveId" clId="{64F26F3D-5E05-4735-92CB-7C294B06959F}" dt="2019-12-23T22:30:28.884" v="5" actId="478"/>
          <ac:spMkLst>
            <pc:docMk/>
            <pc:sldMk cId="668194125" sldId="616"/>
            <ac:spMk id="3" creationId="{1D689734-52FD-4C7F-99C9-7A9443487ABB}"/>
          </ac:spMkLst>
        </pc:spChg>
        <pc:spChg chg="mod">
          <ac:chgData name="Edwin Landivar" userId="ae2ac59f40d9f62d" providerId="LiveId" clId="{64F26F3D-5E05-4735-92CB-7C294B06959F}" dt="2019-12-23T23:43:58.472" v="119" actId="20577"/>
          <ac:spMkLst>
            <pc:docMk/>
            <pc:sldMk cId="668194125" sldId="616"/>
            <ac:spMk id="7" creationId="{1867828F-492D-4BF1-8A4E-822DF2FD5B9B}"/>
          </ac:spMkLst>
        </pc:spChg>
        <pc:picChg chg="del">
          <ac:chgData name="Edwin Landivar" userId="ae2ac59f40d9f62d" providerId="LiveId" clId="{64F26F3D-5E05-4735-92CB-7C294B06959F}" dt="2019-12-23T22:30:28.884" v="5" actId="478"/>
          <ac:picMkLst>
            <pc:docMk/>
            <pc:sldMk cId="668194125" sldId="616"/>
            <ac:picMk id="5" creationId="{FA21193C-B770-4E1C-A6B9-95B91058AB45}"/>
          </ac:picMkLst>
        </pc:picChg>
      </pc:sldChg>
      <pc:sldChg chg="addSp delSp modSp del">
        <pc:chgData name="Edwin Landivar" userId="ae2ac59f40d9f62d" providerId="LiveId" clId="{64F26F3D-5E05-4735-92CB-7C294B06959F}" dt="2019-12-23T22:38:45.048" v="52" actId="2696"/>
        <pc:sldMkLst>
          <pc:docMk/>
          <pc:sldMk cId="1542355900" sldId="618"/>
        </pc:sldMkLst>
        <pc:spChg chg="add mod">
          <ac:chgData name="Edwin Landivar" userId="ae2ac59f40d9f62d" providerId="LiveId" clId="{64F26F3D-5E05-4735-92CB-7C294B06959F}" dt="2019-12-23T22:30:32.144" v="6" actId="478"/>
          <ac:spMkLst>
            <pc:docMk/>
            <pc:sldMk cId="1542355900" sldId="618"/>
            <ac:spMk id="3" creationId="{E6F4D3DD-6073-43D1-AB7B-5D5BC63A64F3}"/>
          </ac:spMkLst>
        </pc:spChg>
        <pc:picChg chg="del">
          <ac:chgData name="Edwin Landivar" userId="ae2ac59f40d9f62d" providerId="LiveId" clId="{64F26F3D-5E05-4735-92CB-7C294B06959F}" dt="2019-12-23T22:30:32.144" v="6" actId="478"/>
          <ac:picMkLst>
            <pc:docMk/>
            <pc:sldMk cId="1542355900" sldId="618"/>
            <ac:picMk id="5" creationId="{17F8332A-CCEF-4DD5-996E-47AA0B8AF3BE}"/>
          </ac:picMkLst>
        </pc:picChg>
      </pc:sldChg>
      <pc:sldChg chg="delSp del">
        <pc:chgData name="Edwin Landivar" userId="ae2ac59f40d9f62d" providerId="LiveId" clId="{64F26F3D-5E05-4735-92CB-7C294B06959F}" dt="2019-12-23T23:45:11.726" v="120" actId="2696"/>
        <pc:sldMkLst>
          <pc:docMk/>
          <pc:sldMk cId="2599265895" sldId="619"/>
        </pc:sldMkLst>
        <pc:picChg chg="del">
          <ac:chgData name="Edwin Landivar" userId="ae2ac59f40d9f62d" providerId="LiveId" clId="{64F26F3D-5E05-4735-92CB-7C294B06959F}" dt="2019-12-23T22:30:25.658" v="4" actId="478"/>
          <ac:picMkLst>
            <pc:docMk/>
            <pc:sldMk cId="2599265895" sldId="619"/>
            <ac:picMk id="5" creationId="{3CB745E9-B77D-4F09-90AA-B75D3894F989}"/>
          </ac:picMkLst>
        </pc:picChg>
      </pc:sldChg>
      <pc:sldChg chg="addSp delSp modSp">
        <pc:chgData name="Edwin Landivar" userId="ae2ac59f40d9f62d" providerId="LiveId" clId="{64F26F3D-5E05-4735-92CB-7C294B06959F}" dt="2019-12-23T22:43:22.370" v="91"/>
        <pc:sldMkLst>
          <pc:docMk/>
          <pc:sldMk cId="3481045880" sldId="622"/>
        </pc:sldMkLst>
        <pc:spChg chg="add mod ord">
          <ac:chgData name="Edwin Landivar" userId="ae2ac59f40d9f62d" providerId="LiveId" clId="{64F26F3D-5E05-4735-92CB-7C294B06959F}" dt="2019-12-23T22:43:06.855" v="89" actId="167"/>
          <ac:spMkLst>
            <pc:docMk/>
            <pc:sldMk cId="3481045880" sldId="622"/>
            <ac:spMk id="3" creationId="{624121AA-9E2A-4B3D-B7FE-F8001CB03555}"/>
          </ac:spMkLst>
        </pc:spChg>
        <pc:spChg chg="mod">
          <ac:chgData name="Edwin Landivar" userId="ae2ac59f40d9f62d" providerId="LiveId" clId="{64F26F3D-5E05-4735-92CB-7C294B06959F}" dt="2019-12-23T22:42:57.472" v="87" actId="1076"/>
          <ac:spMkLst>
            <pc:docMk/>
            <pc:sldMk cId="3481045880" sldId="622"/>
            <ac:spMk id="5" creationId="{00000000-0000-0000-0000-000000000000}"/>
          </ac:spMkLst>
        </pc:spChg>
        <pc:spChg chg="mod">
          <ac:chgData name="Edwin Landivar" userId="ae2ac59f40d9f62d" providerId="LiveId" clId="{64F26F3D-5E05-4735-92CB-7C294B06959F}" dt="2019-12-23T22:42:56.026" v="86" actId="1076"/>
          <ac:spMkLst>
            <pc:docMk/>
            <pc:sldMk cId="3481045880" sldId="622"/>
            <ac:spMk id="7" creationId="{00000000-0000-0000-0000-000000000000}"/>
          </ac:spMkLst>
        </pc:spChg>
        <pc:spChg chg="mod">
          <ac:chgData name="Edwin Landivar" userId="ae2ac59f40d9f62d" providerId="LiveId" clId="{64F26F3D-5E05-4735-92CB-7C294B06959F}" dt="2019-12-23T22:43:22.370" v="91"/>
          <ac:spMkLst>
            <pc:docMk/>
            <pc:sldMk cId="3481045880" sldId="622"/>
            <ac:spMk id="14" creationId="{00000000-0000-0000-0000-000000000000}"/>
          </ac:spMkLst>
        </pc:spChg>
        <pc:grpChg chg="mod">
          <ac:chgData name="Edwin Landivar" userId="ae2ac59f40d9f62d" providerId="LiveId" clId="{64F26F3D-5E05-4735-92CB-7C294B06959F}" dt="2019-12-23T22:43:22.370" v="91"/>
          <ac:grpSpMkLst>
            <pc:docMk/>
            <pc:sldMk cId="3481045880" sldId="622"/>
            <ac:grpSpMk id="21" creationId="{00000000-0000-0000-0000-000000000000}"/>
          </ac:grpSpMkLst>
        </pc:grpChg>
        <pc:picChg chg="del">
          <ac:chgData name="Edwin Landivar" userId="ae2ac59f40d9f62d" providerId="LiveId" clId="{64F26F3D-5E05-4735-92CB-7C294B06959F}" dt="2019-12-23T22:42:59.840" v="88" actId="478"/>
          <ac:picMkLst>
            <pc:docMk/>
            <pc:sldMk cId="3481045880" sldId="622"/>
            <ac:picMk id="17" creationId="{296CE8A5-2F56-483A-838B-6C7DD97D484C}"/>
          </ac:picMkLst>
        </pc:picChg>
      </pc:sldChg>
      <pc:sldChg chg="modSp add">
        <pc:chgData name="Edwin Landivar" userId="ae2ac59f40d9f62d" providerId="LiveId" clId="{64F26F3D-5E05-4735-92CB-7C294B06959F}" dt="2019-12-23T22:39:39.286" v="69" actId="1076"/>
        <pc:sldMkLst>
          <pc:docMk/>
          <pc:sldMk cId="784784973" sldId="623"/>
        </pc:sldMkLst>
        <pc:spChg chg="mod">
          <ac:chgData name="Edwin Landivar" userId="ae2ac59f40d9f62d" providerId="LiveId" clId="{64F26F3D-5E05-4735-92CB-7C294B06959F}" dt="2019-12-23T22:39:39.286" v="69" actId="1076"/>
          <ac:spMkLst>
            <pc:docMk/>
            <pc:sldMk cId="784784973" sldId="623"/>
            <ac:spMk id="7" creationId="{B0369C6B-D18C-4CCF-81D5-91F16F2021B5}"/>
          </ac:spMkLst>
        </pc:spChg>
      </pc:sldChg>
      <pc:sldChg chg="addSp delSp modSp del">
        <pc:chgData name="Edwin Landivar" userId="ae2ac59f40d9f62d" providerId="LiveId" clId="{64F26F3D-5E05-4735-92CB-7C294B06959F}" dt="2019-12-23T22:32:54.709" v="36" actId="2696"/>
        <pc:sldMkLst>
          <pc:docMk/>
          <pc:sldMk cId="3966637275" sldId="623"/>
        </pc:sldMkLst>
        <pc:spChg chg="add mod">
          <ac:chgData name="Edwin Landivar" userId="ae2ac59f40d9f62d" providerId="LiveId" clId="{64F26F3D-5E05-4735-92CB-7C294B06959F}" dt="2019-12-23T22:30:22.250" v="3" actId="478"/>
          <ac:spMkLst>
            <pc:docMk/>
            <pc:sldMk cId="3966637275" sldId="623"/>
            <ac:spMk id="3" creationId="{F91ED958-DCCA-4EB8-8F03-FD8DEB9D3CE6}"/>
          </ac:spMkLst>
        </pc:spChg>
        <pc:picChg chg="del">
          <ac:chgData name="Edwin Landivar" userId="ae2ac59f40d9f62d" providerId="LiveId" clId="{64F26F3D-5E05-4735-92CB-7C294B06959F}" dt="2019-12-23T22:30:22.250" v="3" actId="478"/>
          <ac:picMkLst>
            <pc:docMk/>
            <pc:sldMk cId="3966637275" sldId="623"/>
            <ac:picMk id="17" creationId="{BB2F1B59-08DA-4B78-9205-ABD22DCFC46B}"/>
          </ac:picMkLst>
        </pc:picChg>
      </pc:sldChg>
      <pc:sldChg chg="modSp add ord">
        <pc:chgData name="Edwin Landivar" userId="ae2ac59f40d9f62d" providerId="LiveId" clId="{64F26F3D-5E05-4735-92CB-7C294B06959F}" dt="2019-12-23T22:42:48.657" v="85" actId="1076"/>
        <pc:sldMkLst>
          <pc:docMk/>
          <pc:sldMk cId="2689693971" sldId="624"/>
        </pc:sldMkLst>
        <pc:spChg chg="mod">
          <ac:chgData name="Edwin Landivar" userId="ae2ac59f40d9f62d" providerId="LiveId" clId="{64F26F3D-5E05-4735-92CB-7C294B06959F}" dt="2019-12-23T22:42:38.257" v="83" actId="14100"/>
          <ac:spMkLst>
            <pc:docMk/>
            <pc:sldMk cId="2689693971" sldId="624"/>
            <ac:spMk id="3" creationId="{1D689734-52FD-4C7F-99C9-7A9443487ABB}"/>
          </ac:spMkLst>
        </pc:spChg>
        <pc:spChg chg="mod">
          <ac:chgData name="Edwin Landivar" userId="ae2ac59f40d9f62d" providerId="LiveId" clId="{64F26F3D-5E05-4735-92CB-7C294B06959F}" dt="2019-12-23T22:42:48.657" v="85" actId="1076"/>
          <ac:spMkLst>
            <pc:docMk/>
            <pc:sldMk cId="2689693971" sldId="624"/>
            <ac:spMk id="7" creationId="{1867828F-492D-4BF1-8A4E-822DF2FD5B9B}"/>
          </ac:spMkLst>
        </pc:spChg>
        <pc:spChg chg="mod">
          <ac:chgData name="Edwin Landivar" userId="ae2ac59f40d9f62d" providerId="LiveId" clId="{64F26F3D-5E05-4735-92CB-7C294B06959F}" dt="2019-12-23T22:42:45.244" v="84" actId="14100"/>
          <ac:spMkLst>
            <pc:docMk/>
            <pc:sldMk cId="2689693971" sldId="624"/>
            <ac:spMk id="10" creationId="{00000000-0000-0000-0000-000000000000}"/>
          </ac:spMkLst>
        </pc:spChg>
      </pc:sldChg>
      <pc:sldMasterChg chg="delSldLayout">
        <pc:chgData name="Edwin Landivar" userId="ae2ac59f40d9f62d" providerId="LiveId" clId="{64F26F3D-5E05-4735-92CB-7C294B06959F}" dt="2019-12-23T23:45:11.726" v="120" actId="2696"/>
        <pc:sldMasterMkLst>
          <pc:docMk/>
          <pc:sldMasterMk cId="3413871359" sldId="2147483656"/>
        </pc:sldMasterMkLst>
        <pc:sldLayoutChg chg="del">
          <pc:chgData name="Edwin Landivar" userId="ae2ac59f40d9f62d" providerId="LiveId" clId="{64F26F3D-5E05-4735-92CB-7C294B06959F}" dt="2019-12-23T23:45:11.726" v="120" actId="2696"/>
          <pc:sldLayoutMkLst>
            <pc:docMk/>
            <pc:sldMasterMk cId="3413871359" sldId="2147483656"/>
            <pc:sldLayoutMk cId="370672057" sldId="214748373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03.02.2021</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Inspections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a:t>
            </a:r>
          </a:p>
          <a:p>
            <a:pPr marL="0" marR="0" algn="just">
              <a:spcBef>
                <a:spcPts val="0"/>
              </a:spcBef>
              <a:spcAft>
                <a:spcPts val="1200"/>
              </a:spcAft>
            </a:pPr>
            <a:r>
              <a:rPr lang="en-US" sz="1800" dirty="0">
                <a:effectLst/>
                <a:latin typeface="Open Sans"/>
                <a:ea typeface="MS Mincho" panose="02020609040205080304" pitchFamily="49" charset="-128"/>
                <a:cs typeface="Times New Roman" panose="02020603050405020304" pitchFamily="18" charset="0"/>
              </a:rPr>
              <a:t>Workplace inspections allow you to identify hazards and make sure you're complying with your OHS obligations. Workplace inspections are completed twice yearly to ensure all potential hazards are identified and controls put in place to manage the risk.</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gn="just">
              <a:spcBef>
                <a:spcPts val="0"/>
              </a:spcBef>
              <a:spcAft>
                <a:spcPts val="1200"/>
              </a:spcAft>
            </a:pPr>
            <a:r>
              <a:rPr lang="en-US" sz="1800" dirty="0">
                <a:effectLst/>
                <a:latin typeface="Open Sans"/>
                <a:ea typeface="MS Mincho" panose="02020609040205080304" pitchFamily="49" charset="-128"/>
                <a:cs typeface="Times New Roman" panose="02020603050405020304" pitchFamily="18" charset="0"/>
              </a:rPr>
              <a:t>Workplace inspections help prevent incidents, injuries and illnesses. Through a critical examination of the workplace, inspections help to identify and record hazards for corrective action. Health and safety committees can help plan, conduct, report and monitor inspections. Regular workplace inspections are an important part of the overall occupational health and safety program and management system, if present.</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p>
          <a:p>
            <a:endParaRPr lang="en-US" sz="1200" b="1" kern="1200" dirty="0">
              <a:solidFill>
                <a:schemeClr val="tx1"/>
              </a:solidFill>
              <a:effectLst/>
              <a:latin typeface="+mn-lt"/>
              <a:ea typeface="+mn-ea"/>
              <a:cs typeface="+mn-cs"/>
            </a:endParaRPr>
          </a:p>
          <a:p>
            <a:pPr eaLnBrk="0" hangingPunct="0"/>
            <a:r>
              <a:rPr lang="en-US" sz="1200" b="1" kern="1200" dirty="0">
                <a:solidFill>
                  <a:schemeClr val="tx1"/>
                </a:solidFill>
                <a:effectLst/>
                <a:latin typeface="+mn-lt"/>
                <a:ea typeface="+mn-ea"/>
                <a:cs typeface="+mn-cs"/>
              </a:rPr>
              <a:t>Types of workplace hazards include:</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Safety hazards</a:t>
            </a:r>
            <a:r>
              <a:rPr lang="en-US" sz="1200" kern="1200" dirty="0">
                <a:solidFill>
                  <a:schemeClr val="tx1"/>
                </a:solidFill>
                <a:effectLst/>
                <a:latin typeface="+mn-lt"/>
                <a:ea typeface="+mn-ea"/>
                <a:cs typeface="+mn-cs"/>
              </a:rPr>
              <a:t> such as those caused by inadequate machine guards, unsafe workplace conditions, unsafe work practices.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Biological hazards</a:t>
            </a:r>
            <a:r>
              <a:rPr lang="en-US" sz="1200" kern="1200" dirty="0">
                <a:solidFill>
                  <a:schemeClr val="tx1"/>
                </a:solidFill>
                <a:effectLst/>
                <a:latin typeface="+mn-lt"/>
                <a:ea typeface="+mn-ea"/>
                <a:cs typeface="+mn-cs"/>
              </a:rPr>
              <a:t> caused by organisms such as viruses, bacteria, fungi and parasites.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Chemical hazards</a:t>
            </a:r>
            <a:r>
              <a:rPr lang="en-US" sz="1200" kern="1200" dirty="0">
                <a:solidFill>
                  <a:schemeClr val="tx1"/>
                </a:solidFill>
                <a:effectLst/>
                <a:latin typeface="+mn-lt"/>
                <a:ea typeface="+mn-ea"/>
                <a:cs typeface="+mn-cs"/>
              </a:rPr>
              <a:t> caused by a solid, liquid, </a:t>
            </a:r>
            <a:r>
              <a:rPr lang="en-US" sz="1200" kern="1200" dirty="0" err="1">
                <a:solidFill>
                  <a:schemeClr val="tx1"/>
                </a:solidFill>
                <a:effectLst/>
                <a:latin typeface="+mn-lt"/>
                <a:ea typeface="+mn-ea"/>
                <a:cs typeface="+mn-cs"/>
              </a:rPr>
              <a:t>vapour</a:t>
            </a:r>
            <a:r>
              <a:rPr lang="en-US" sz="1200" kern="1200" dirty="0">
                <a:solidFill>
                  <a:schemeClr val="tx1"/>
                </a:solidFill>
                <a:effectLst/>
                <a:latin typeface="+mn-lt"/>
                <a:ea typeface="+mn-ea"/>
                <a:cs typeface="+mn-cs"/>
              </a:rPr>
              <a:t>, gas, dust, fume or mist.</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Chemical hazards </a:t>
            </a:r>
            <a:r>
              <a:rPr lang="en-US" sz="1200" kern="1200" dirty="0">
                <a:solidFill>
                  <a:schemeClr val="tx1"/>
                </a:solidFill>
                <a:effectLst/>
                <a:latin typeface="+mn-lt"/>
                <a:ea typeface="+mn-ea"/>
                <a:cs typeface="+mn-cs"/>
              </a:rPr>
              <a:t>caused by physiological and psychological demands on the worker, such as repetitive and forceful movements, awkward postures arising from improper work methods, and improperly designed workstations, tools, and equipment.</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Physical hazards</a:t>
            </a:r>
            <a:r>
              <a:rPr lang="en-US" sz="1200" kern="1200" dirty="0">
                <a:solidFill>
                  <a:schemeClr val="tx1"/>
                </a:solidFill>
                <a:effectLst/>
                <a:latin typeface="+mn-lt"/>
                <a:ea typeface="+mn-ea"/>
                <a:cs typeface="+mn-cs"/>
              </a:rPr>
              <a:t> caused by noise, vibration, energy, weather, heat, cold, electricity, radiation and pressure.</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Psychosocial hazards</a:t>
            </a:r>
            <a:r>
              <a:rPr lang="en-US" sz="1200" kern="1200" dirty="0">
                <a:solidFill>
                  <a:schemeClr val="tx1"/>
                </a:solidFill>
                <a:effectLst/>
                <a:latin typeface="+mn-lt"/>
                <a:ea typeface="+mn-ea"/>
                <a:cs typeface="+mn-cs"/>
              </a:rPr>
              <a:t> that can affect mental health or well-being such as overwork, stress, bullying, or violence.</a:t>
            </a:r>
            <a:endParaRPr lang="es-E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endParaRPr lang="en-US" sz="1200" b="1" kern="1200" dirty="0">
              <a:solidFill>
                <a:schemeClr val="tx1"/>
              </a:solidFill>
              <a:effectLst/>
              <a:latin typeface="+mn-lt"/>
              <a:ea typeface="+mn-ea"/>
              <a:cs typeface="+mn-cs"/>
            </a:endParaRPr>
          </a:p>
          <a:p>
            <a:pPr marL="0" marR="0" algn="just">
              <a:spcBef>
                <a:spcPts val="0"/>
              </a:spcBef>
              <a:spcAft>
                <a:spcPts val="1200"/>
              </a:spcAft>
            </a:pPr>
            <a:r>
              <a:rPr lang="en-US" sz="1800" b="1" dirty="0">
                <a:solidFill>
                  <a:srgbClr val="000000"/>
                </a:solidFill>
                <a:effectLst/>
                <a:latin typeface="Open Sans"/>
                <a:ea typeface="MS Mincho" panose="02020609040205080304" pitchFamily="49" charset="-128"/>
                <a:cs typeface="Helvetica" panose="020B0604020202020204" pitchFamily="34" charset="0"/>
              </a:rPr>
              <a:t>Planning Is Essential For An Effective Inspection</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0" marR="0" algn="just">
              <a:spcBef>
                <a:spcPts val="0"/>
              </a:spcBef>
              <a:spcAft>
                <a:spcPts val="1200"/>
              </a:spcAft>
            </a:pPr>
            <a:r>
              <a:rPr lang="en-US" sz="1800" b="1" dirty="0">
                <a:solidFill>
                  <a:srgbClr val="000000"/>
                </a:solidFill>
                <a:effectLst/>
                <a:latin typeface="Open Sans"/>
                <a:ea typeface="MS Mincho" panose="02020609040205080304" pitchFamily="49" charset="-128"/>
                <a:cs typeface="Helvetica" panose="020B0604020202020204" pitchFamily="34" charset="0"/>
              </a:rPr>
              <a:t>What to Examine</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0" marR="0" algn="just">
              <a:spcBef>
                <a:spcPts val="0"/>
              </a:spcBef>
              <a:spcAft>
                <a:spcPts val="1200"/>
              </a:spcAft>
            </a:pPr>
            <a:r>
              <a:rPr lang="en-US" sz="1800" dirty="0">
                <a:solidFill>
                  <a:srgbClr val="000000"/>
                </a:solidFill>
                <a:effectLst/>
                <a:latin typeface="Open Sans"/>
                <a:ea typeface="MS Mincho" panose="02020609040205080304" pitchFamily="49" charset="-128"/>
                <a:cs typeface="Helvetica" panose="020B0604020202020204" pitchFamily="34" charset="0"/>
              </a:rPr>
              <a:t>Every inspection must examine </a:t>
            </a:r>
            <a:r>
              <a:rPr lang="en-US" sz="1800" b="1" dirty="0">
                <a:solidFill>
                  <a:srgbClr val="000000"/>
                </a:solidFill>
                <a:effectLst/>
                <a:latin typeface="Open Sans"/>
                <a:ea typeface="MS Mincho" panose="02020609040205080304" pitchFamily="49" charset="-128"/>
                <a:cs typeface="Helvetica" panose="020B0604020202020204" pitchFamily="34" charset="0"/>
              </a:rPr>
              <a:t>who, what, where, when and how</a:t>
            </a:r>
            <a:r>
              <a:rPr lang="en-US" sz="1800" dirty="0">
                <a:solidFill>
                  <a:srgbClr val="000000"/>
                </a:solidFill>
                <a:effectLst/>
                <a:latin typeface="Open Sans"/>
                <a:ea typeface="MS Mincho" panose="02020609040205080304" pitchFamily="49" charset="-128"/>
                <a:cs typeface="Helvetica" panose="020B0604020202020204" pitchFamily="34" charset="0"/>
              </a:rPr>
              <a:t>. Pay particular attention to items that are or are most likely to develop into unsafe or unhealthy conditions because of stress, wear, impact, vibration, heat, corrosion, chemical reaction or misuse. Include areas where no work is done regularly, such as parking lots, rest areas, office storage areas and locker rooms.</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0" marR="0" algn="just">
              <a:spcBef>
                <a:spcPts val="0"/>
              </a:spcBef>
              <a:spcAft>
                <a:spcPts val="1200"/>
              </a:spcAft>
            </a:pPr>
            <a:r>
              <a:rPr lang="en-US" sz="1800" b="1" dirty="0">
                <a:solidFill>
                  <a:srgbClr val="000000"/>
                </a:solidFill>
                <a:effectLst/>
                <a:latin typeface="Open Sans"/>
                <a:ea typeface="MS Mincho" panose="02020609040205080304" pitchFamily="49" charset="-128"/>
                <a:cs typeface="Helvetica" panose="020B0604020202020204" pitchFamily="34" charset="0"/>
              </a:rPr>
              <a:t>Workplace Elements</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0" marR="0" algn="just">
              <a:spcBef>
                <a:spcPts val="0"/>
              </a:spcBef>
              <a:spcAft>
                <a:spcPts val="1200"/>
              </a:spcAft>
            </a:pPr>
            <a:r>
              <a:rPr lang="en-US" sz="1800" dirty="0">
                <a:solidFill>
                  <a:srgbClr val="000000"/>
                </a:solidFill>
                <a:effectLst/>
                <a:latin typeface="Open Sans"/>
                <a:ea typeface="MS Mincho" panose="02020609040205080304" pitchFamily="49" charset="-128"/>
                <a:cs typeface="Helvetica" panose="020B0604020202020204" pitchFamily="34" charset="0"/>
              </a:rPr>
              <a:t>Look at all workplace elements – </a:t>
            </a:r>
            <a:r>
              <a:rPr lang="en-US" sz="1800" b="1" dirty="0">
                <a:solidFill>
                  <a:srgbClr val="000000"/>
                </a:solidFill>
                <a:effectLst/>
                <a:latin typeface="Open Sans"/>
                <a:ea typeface="MS Mincho" panose="02020609040205080304" pitchFamily="49" charset="-128"/>
                <a:cs typeface="Helvetica" panose="020B0604020202020204" pitchFamily="34" charset="0"/>
              </a:rPr>
              <a:t>the people, the environment, the equipment and the process</a:t>
            </a:r>
            <a:r>
              <a:rPr lang="en-US" sz="1800" dirty="0">
                <a:solidFill>
                  <a:srgbClr val="000000"/>
                </a:solidFill>
                <a:effectLst/>
                <a:latin typeface="Open Sans"/>
                <a:ea typeface="MS Mincho" panose="02020609040205080304" pitchFamily="49" charset="-128"/>
                <a:cs typeface="Helvetica" panose="020B0604020202020204" pitchFamily="34" charset="0"/>
              </a:rPr>
              <a:t>. The environment includes such hazards as noise, vibration, lighting, temperature, and ventilation. Equipment includes materials, tools and apparatus for producing a product or a service. The process involves how the worker interacts with the other elements in a series of tasks or operations.</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0" marR="0" algn="just">
              <a:spcBef>
                <a:spcPts val="0"/>
              </a:spcBef>
              <a:spcAft>
                <a:spcPts val="1200"/>
              </a:spcAft>
            </a:pPr>
            <a:r>
              <a:rPr lang="en-US" sz="1800" b="1" dirty="0">
                <a:solidFill>
                  <a:srgbClr val="000000"/>
                </a:solidFill>
                <a:effectLst/>
                <a:latin typeface="Open Sans"/>
                <a:ea typeface="MS Mincho" panose="02020609040205080304" pitchFamily="49" charset="-128"/>
                <a:cs typeface="Helvetica" panose="020B0604020202020204" pitchFamily="34" charset="0"/>
              </a:rPr>
              <a:t>Observation</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0" marR="0" algn="just">
              <a:spcBef>
                <a:spcPts val="0"/>
              </a:spcBef>
              <a:spcAft>
                <a:spcPts val="1200"/>
              </a:spcAft>
            </a:pPr>
            <a:r>
              <a:rPr lang="en-US" sz="1800" dirty="0">
                <a:solidFill>
                  <a:srgbClr val="000000"/>
                </a:solidFill>
                <a:effectLst/>
                <a:latin typeface="Open Sans"/>
                <a:ea typeface="MS Mincho" panose="02020609040205080304" pitchFamily="49" charset="-128"/>
                <a:cs typeface="Helvetica" panose="020B0604020202020204" pitchFamily="34" charset="0"/>
              </a:rPr>
              <a:t>Look for deviations from accepted work practices. Use statements such as: "a worker was observed operating a machine without a guard." Do not use information derived from inspections for disciplinary measures.</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0" marR="0" algn="just">
              <a:spcBef>
                <a:spcPts val="0"/>
              </a:spcBef>
              <a:spcAft>
                <a:spcPts val="1200"/>
              </a:spcAft>
            </a:pPr>
            <a:r>
              <a:rPr lang="en-US" sz="1800" b="1" dirty="0">
                <a:solidFill>
                  <a:srgbClr val="000000"/>
                </a:solidFill>
                <a:effectLst/>
                <a:latin typeface="Open Sans"/>
                <a:ea typeface="MS Mincho" panose="02020609040205080304" pitchFamily="49" charset="-128"/>
                <a:cs typeface="Helvetica" panose="020B0604020202020204" pitchFamily="34" charset="0"/>
              </a:rPr>
              <a:t>Some common poor work practices include:</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Helvetica" panose="020B0604020202020204" pitchFamily="34" charset="0"/>
              </a:rPr>
              <a:t>using machinery or tools without authority</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Helvetica" panose="020B0604020202020204" pitchFamily="34" charset="0"/>
              </a:rPr>
              <a:t>operating at unsafe speeds or in other violation of safe work practice</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Helvetica" panose="020B0604020202020204" pitchFamily="34" charset="0"/>
              </a:rPr>
              <a:t>removing guards or other safety devices, or making the devices ineffective</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Helvetica" panose="020B0604020202020204" pitchFamily="34" charset="0"/>
              </a:rPr>
              <a:t>using defective tools or equipment or using tools or equipment in unsafe ways</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Helvetica" panose="020B0604020202020204" pitchFamily="34" charset="0"/>
              </a:rPr>
              <a:t>using hands or body instead of tools or push sticks</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Helvetica" panose="020B0604020202020204" pitchFamily="34" charset="0"/>
              </a:rPr>
              <a:t>overloading, crowding, or failing to balance materials or handling materials in unsafe ways, including improper lifting</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Helvetica" panose="020B0604020202020204" pitchFamily="34" charset="0"/>
              </a:rPr>
              <a:t>repairing or adjusting equipment that is in motion, under pressure, or electrically charged</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Helvetica" panose="020B0604020202020204" pitchFamily="34" charset="0"/>
              </a:rPr>
              <a:t>failing to use or maintain, or improperly using, personal protective equipment or safety devices</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Helvetica" panose="020B0604020202020204" pitchFamily="34" charset="0"/>
              </a:rPr>
              <a:t>creating unsafe, unsanitary, or unhealthy conditions by improper personal hygiene, by using compressed air for cleaning clothes, by poor housekeeping, or by smoking in unauthorized areas</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Helvetica" panose="020B0604020202020204" pitchFamily="34" charset="0"/>
              </a:rPr>
              <a:t>standing or working under suspended loads, scaffolds, shafts, or open hatches</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Helvetica" panose="020B0604020202020204" pitchFamily="34" charset="0"/>
              </a:rPr>
              <a:t>discussion with or observation of workers who may be overloaded, fatigued, working in conflict with others, or working in isolation (working alone)</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pPr marL="0" marR="0" algn="just">
              <a:spcBef>
                <a:spcPts val="0"/>
              </a:spcBef>
              <a:spcAft>
                <a:spcPts val="1200"/>
              </a:spcAft>
            </a:pPr>
            <a:r>
              <a:rPr lang="en-US" sz="1800" b="1" dirty="0">
                <a:solidFill>
                  <a:srgbClr val="000000"/>
                </a:solidFill>
                <a:effectLst/>
                <a:latin typeface="Open Sans"/>
                <a:ea typeface="MS Mincho" panose="02020609040205080304" pitchFamily="49" charset="-128"/>
                <a:cs typeface="Helvetica" panose="020B0604020202020204" pitchFamily="34" charset="0"/>
              </a:rPr>
              <a:t>Inspection Principles</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0" marR="0" algn="just">
              <a:spcBef>
                <a:spcPts val="0"/>
              </a:spcBef>
              <a:spcAft>
                <a:spcPts val="1200"/>
              </a:spcAft>
            </a:pPr>
            <a:r>
              <a:rPr lang="en-US" sz="1800" b="1" dirty="0">
                <a:solidFill>
                  <a:srgbClr val="000000"/>
                </a:solidFill>
                <a:effectLst/>
                <a:latin typeface="Open Sans"/>
                <a:ea typeface="MS Mincho" panose="02020609040205080304" pitchFamily="49" charset="-128"/>
                <a:cs typeface="Helvetica" panose="020B0604020202020204" pitchFamily="34" charset="0"/>
              </a:rPr>
              <a:t>When conducting inspections, follow these basic principles:</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Helvetica" panose="020B0604020202020204" pitchFamily="34" charset="0"/>
              </a:rPr>
              <a:t>Draw attention to the presence of any immediate danger - other items can await the final report.</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Helvetica" panose="020B0604020202020204" pitchFamily="34" charset="0"/>
              </a:rPr>
              <a:t>Shut down and "lock out" any hazardous items that cannot be brought to a safe operating standard until repaired.</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Helvetica" panose="020B0604020202020204" pitchFamily="34" charset="0"/>
              </a:rPr>
              <a:t>Do not operate equipment. Ask the operator for a demonstration. If the operator of any piece of equipment does not know what dangers may be present, this is cause for concern. Never ignore any item because you do not have knowledge to make an accurate judgement of safety.</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Helvetica" panose="020B0604020202020204" pitchFamily="34" charset="0"/>
              </a:rPr>
              <a:t>Look up, down, around and inside. Be methodical and thorough. Do not spoil the inspection with a "once-over-lightly" approach.</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Helvetica" panose="020B0604020202020204" pitchFamily="34" charset="0"/>
              </a:rPr>
              <a:t>Clearly describe each hazard and its exact location in your rough notes. Allow "on-the-spot" recording of all findings before they are forgotten. Record what you have or have not examined in case the inspection is interrupted.</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Helvetica" panose="020B0604020202020204" pitchFamily="34" charset="0"/>
              </a:rPr>
              <a:t>Ask questions, but do not unnecessarily disrupt work activities. This interruption may interfere with efficient assessment of the job function and may also create a potentially hazardous situation.</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Helvetica" panose="020B0604020202020204" pitchFamily="34" charset="0"/>
              </a:rPr>
              <a:t>Consider the static (stop position) and dynamic (in motion) conditions of the item you are inspecting. If a machine is shut down, consider postponing the inspection until it is functioning again.</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Helvetica" panose="020B0604020202020204" pitchFamily="34" charset="0"/>
              </a:rPr>
              <a:t>Consider factors such as how the work is organized or the pace of work and how these factors impact safety.</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Helvetica" panose="020B0604020202020204" pitchFamily="34" charset="0"/>
              </a:rPr>
              <a:t>Discuss as a group, "Can any problem, hazard or accident generate from this situation when looking at the equipment, the process or the environment?" Determine what corrections or controls are appropriate.</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Helvetica" panose="020B0604020202020204" pitchFamily="34" charset="0"/>
              </a:rPr>
              <a:t>Do not try to detect all hazards simply by relying on your senses or by looking at them during the inspection. You may have to monitor equipment to measure the levels of exposure to chemicals, noise, radiation or biological agents.</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Helvetica" panose="020B0604020202020204" pitchFamily="34" charset="0"/>
              </a:rPr>
              <a:t>Take a photograph if you are unable to clearly describe or sketch a particular situation.</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200973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pPr marL="0" marR="0" algn="just">
              <a:spcBef>
                <a:spcPts val="0"/>
              </a:spcBef>
              <a:spcAft>
                <a:spcPts val="1200"/>
              </a:spcAft>
            </a:pPr>
            <a:r>
              <a:rPr lang="en-US" sz="1800" b="1" dirty="0">
                <a:solidFill>
                  <a:srgbClr val="000000"/>
                </a:solidFill>
                <a:effectLst/>
                <a:latin typeface="Open Sans"/>
                <a:ea typeface="MS Mincho" panose="02020609040205080304" pitchFamily="49" charset="-128"/>
                <a:cs typeface="Helvetica" panose="020B0604020202020204" pitchFamily="34" charset="0"/>
              </a:rPr>
              <a:t>Other Types of Inspection Reports</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0" marR="0" algn="just">
              <a:spcBef>
                <a:spcPts val="0"/>
              </a:spcBef>
              <a:spcAft>
                <a:spcPts val="1200"/>
              </a:spcAft>
            </a:pPr>
            <a:r>
              <a:rPr lang="en-US" sz="1800" dirty="0">
                <a:solidFill>
                  <a:srgbClr val="000000"/>
                </a:solidFill>
                <a:effectLst/>
                <a:latin typeface="Open Sans"/>
                <a:ea typeface="MS Mincho" panose="02020609040205080304" pitchFamily="49" charset="-128"/>
                <a:cs typeface="Helvetica" panose="020B0604020202020204" pitchFamily="34" charset="0"/>
              </a:rPr>
              <a:t>Supervisors and workers continually conduct </a:t>
            </a:r>
            <a:r>
              <a:rPr lang="en-US" sz="1800" b="1" dirty="0">
                <a:solidFill>
                  <a:srgbClr val="000000"/>
                </a:solidFill>
                <a:effectLst/>
                <a:latin typeface="Open Sans"/>
                <a:ea typeface="MS Mincho" panose="02020609040205080304" pitchFamily="49" charset="-128"/>
                <a:cs typeface="Helvetica" panose="020B0604020202020204" pitchFamily="34" charset="0"/>
              </a:rPr>
              <a:t>ongoing</a:t>
            </a:r>
            <a:r>
              <a:rPr lang="en-US" sz="1800" dirty="0">
                <a:solidFill>
                  <a:srgbClr val="000000"/>
                </a:solidFill>
                <a:effectLst/>
                <a:latin typeface="Open Sans"/>
                <a:ea typeface="MS Mincho" panose="02020609040205080304" pitchFamily="49" charset="-128"/>
                <a:cs typeface="Helvetica" panose="020B0604020202020204" pitchFamily="34" charset="0"/>
              </a:rPr>
              <a:t> inspections as part of their job responsibilities. Such inspections identify hazardous conditions and either correct them immediately or report them for corrective action. The frequency of these inspections varies with the amount and conditions of equipment use. Daily checks by users assure that the equipment meets minimum acceptable safety requirements.</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0" marR="0" algn="just">
              <a:spcBef>
                <a:spcPts val="0"/>
              </a:spcBef>
              <a:spcAft>
                <a:spcPts val="1200"/>
              </a:spcAft>
            </a:pPr>
            <a:r>
              <a:rPr lang="en-US" sz="1800" b="1" dirty="0">
                <a:solidFill>
                  <a:srgbClr val="000000"/>
                </a:solidFill>
                <a:effectLst/>
                <a:latin typeface="Open Sans"/>
                <a:ea typeface="MS Mincho" panose="02020609040205080304" pitchFamily="49" charset="-128"/>
                <a:cs typeface="Helvetica" panose="020B0604020202020204" pitchFamily="34" charset="0"/>
              </a:rPr>
              <a:t>Pre-operation</a:t>
            </a:r>
            <a:r>
              <a:rPr lang="en-US" sz="1800" dirty="0">
                <a:solidFill>
                  <a:srgbClr val="000000"/>
                </a:solidFill>
                <a:effectLst/>
                <a:latin typeface="Open Sans"/>
                <a:ea typeface="MS Mincho" panose="02020609040205080304" pitchFamily="49" charset="-128"/>
                <a:cs typeface="Helvetica" panose="020B0604020202020204" pitchFamily="34" charset="0"/>
              </a:rPr>
              <a:t> checks involve inspections of new or modified equipment or processes. Often these are done after workplace shutdowns.</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0" marR="0" algn="just">
              <a:spcBef>
                <a:spcPts val="0"/>
              </a:spcBef>
              <a:spcAft>
                <a:spcPts val="1200"/>
              </a:spcAft>
            </a:pPr>
            <a:r>
              <a:rPr lang="en-US" sz="1800" b="1" dirty="0">
                <a:solidFill>
                  <a:srgbClr val="000000"/>
                </a:solidFill>
                <a:effectLst/>
                <a:latin typeface="Open Sans"/>
                <a:ea typeface="MS Mincho" panose="02020609040205080304" pitchFamily="49" charset="-128"/>
                <a:cs typeface="Helvetica" panose="020B0604020202020204" pitchFamily="34" charset="0"/>
              </a:rPr>
              <a:t>Periodic inspections </a:t>
            </a:r>
            <a:r>
              <a:rPr lang="en-US" sz="1800" dirty="0">
                <a:solidFill>
                  <a:srgbClr val="000000"/>
                </a:solidFill>
                <a:effectLst/>
                <a:latin typeface="Open Sans"/>
                <a:ea typeface="MS Mincho" panose="02020609040205080304" pitchFamily="49" charset="-128"/>
                <a:cs typeface="Helvetica" panose="020B0604020202020204" pitchFamily="34" charset="0"/>
              </a:rPr>
              <a:t>are regular, planned inspections of the critical components of equipment or systems that have a high potential for causing serious injury or illness. The inspections are often part of preventive maintenance procedures or hazard control programs. Laws and regulations may specify that qualified or competent persons must inspect certain types of equipment, such as elevators, boilers, pressure vessels, scaffolding, and fire extinguishers at determined points in the work process and at regular intervals.</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0" marR="0" algn="just">
              <a:spcBef>
                <a:spcPts val="0"/>
              </a:spcBef>
              <a:spcAft>
                <a:spcPts val="1200"/>
              </a:spcAft>
            </a:pPr>
            <a:r>
              <a:rPr lang="en-US" sz="1800" b="1" dirty="0">
                <a:solidFill>
                  <a:srgbClr val="000000"/>
                </a:solidFill>
                <a:effectLst/>
                <a:latin typeface="Open Sans"/>
                <a:ea typeface="MS Mincho" panose="02020609040205080304" pitchFamily="49" charset="-128"/>
                <a:cs typeface="Helvetica" panose="020B0604020202020204" pitchFamily="34" charset="0"/>
              </a:rPr>
              <a:t>The Inspection Team</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0" marR="0" algn="just">
              <a:spcBef>
                <a:spcPts val="0"/>
              </a:spcBef>
              <a:spcAft>
                <a:spcPts val="1200"/>
              </a:spcAft>
            </a:pPr>
            <a:r>
              <a:rPr lang="en-US" sz="1800" dirty="0">
                <a:solidFill>
                  <a:srgbClr val="000000"/>
                </a:solidFill>
                <a:effectLst/>
                <a:latin typeface="Open Sans"/>
                <a:ea typeface="MS Mincho" panose="02020609040205080304" pitchFamily="49" charset="-128"/>
                <a:cs typeface="Helvetica" panose="020B0604020202020204" pitchFamily="34" charset="0"/>
              </a:rPr>
              <a:t>Health and safety committee members are obvious choices of personnel to carry out formal inspections, especially if they have received training or certification.</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0" marR="0" algn="just">
              <a:spcBef>
                <a:spcPts val="0"/>
              </a:spcBef>
              <a:spcAft>
                <a:spcPts val="1200"/>
              </a:spcAft>
            </a:pPr>
            <a:r>
              <a:rPr lang="en-US" sz="1800" b="1" dirty="0">
                <a:solidFill>
                  <a:srgbClr val="000000"/>
                </a:solidFill>
                <a:effectLst/>
                <a:latin typeface="Open Sans"/>
                <a:ea typeface="MS Mincho" panose="02020609040205080304" pitchFamily="49" charset="-128"/>
                <a:cs typeface="Helvetica" panose="020B0604020202020204" pitchFamily="34" charset="0"/>
              </a:rPr>
              <a:t>Other criteria for selecting the inspection team are:</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Helvetica" panose="020B0604020202020204" pitchFamily="34" charset="0"/>
              </a:rPr>
              <a:t>knowledge of regulations and procedures</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Helvetica" panose="020B0604020202020204" pitchFamily="34" charset="0"/>
              </a:rPr>
              <a:t>knowledge of potential hazards</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MS Mincho" panose="02020609040205080304" pitchFamily="49" charset="-128"/>
                <a:cs typeface="Helvetica" panose="020B0604020202020204" pitchFamily="34" charset="0"/>
              </a:rPr>
              <a:t>experience with work procedures involved</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0" marR="0" algn="just">
              <a:spcBef>
                <a:spcPts val="0"/>
              </a:spcBef>
              <a:spcAft>
                <a:spcPts val="1200"/>
              </a:spcAft>
            </a:pPr>
            <a:r>
              <a:rPr lang="en-US" sz="1800" dirty="0">
                <a:solidFill>
                  <a:srgbClr val="000000"/>
                </a:solidFill>
                <a:effectLst/>
                <a:latin typeface="Open Sans"/>
                <a:ea typeface="MS Mincho" panose="02020609040205080304" pitchFamily="49" charset="-128"/>
                <a:cs typeface="Helvetica" panose="020B0604020202020204" pitchFamily="34" charset="0"/>
              </a:rPr>
              <a:t>Engineers, maintenance personnel, occupational hygienists, health and safety professionals, supervisors or managers may be a part of the inspection team or they may be called upon to help with certain aspects of the inspection, or to help explain equipment or processes.</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1919016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constituent elements that comprise an inspection include the people, the environment, the equipment, and the process. The environment includes such hazards as noise, vibration, lighting, temperature, and ventilation. Equipment includes materials, tools and apparatus for producing a product or a service. The process involves how the worker interacts with the other elements in a series of tasks or operations.</a:t>
            </a:r>
            <a:endParaRPr lang="es-E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23382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9"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mp3"/><Relationship Id="rId7" Type="http://schemas.openxmlformats.org/officeDocument/2006/relationships/image" Target="../media/image2.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mp3"/><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image" Target="../media/image5.jp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mp3"/></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image" Target="../media/image6.jp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2.mp3"/></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image" Target="../media/image7.jp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notesSlide" Target="../notesSlides/notesSlide5.xml"/><Relationship Id="rId5" Type="http://schemas.openxmlformats.org/officeDocument/2006/relationships/slideLayout" Target="../slideLayouts/slideLayout9.xml"/><Relationship Id="rId4" Type="http://schemas.openxmlformats.org/officeDocument/2006/relationships/audio" Target="../media/media2.mp3"/></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image" Target="../media/image8.jp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notesSlide" Target="../notesSlides/notesSlide6.xml"/><Relationship Id="rId5" Type="http://schemas.openxmlformats.org/officeDocument/2006/relationships/slideLayout" Target="../slideLayouts/slideLayout10.xml"/><Relationship Id="rId4" Type="http://schemas.openxmlformats.org/officeDocument/2006/relationships/audio" Target="../media/media2.mp3"/></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image" Target="../media/image9.jp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notesSlide" Target="../notesSlides/notesSlide7.xml"/><Relationship Id="rId5" Type="http://schemas.openxmlformats.org/officeDocument/2006/relationships/slideLayout" Target="../slideLayouts/slideLayout9.xml"/><Relationship Id="rId4" Type="http://schemas.openxmlformats.org/officeDocument/2006/relationships/audio" Target="../media/media2.mp3"/></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image" Target="../media/image10.jp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audio" Target="../media/media2.mp3"/></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00100"/>
            <a:ext cx="17183100" cy="715581"/>
          </a:xfrm>
        </p:spPr>
        <p:txBody>
          <a:bodyPr/>
          <a:lstStyle/>
          <a:p>
            <a:r>
              <a:rPr lang="en-US" dirty="0"/>
              <a:t>Inspections </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4" name="Picture 3" descr="A picture containing icon&#10;&#10;Description automatically generated">
            <a:extLst>
              <a:ext uri="{FF2B5EF4-FFF2-40B4-BE49-F238E27FC236}">
                <a16:creationId xmlns:a16="http://schemas.microsoft.com/office/drawing/2014/main" id="{601448A8-D7BB-46C9-BACF-B5344C1F64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22002" y="1943100"/>
            <a:ext cx="10643995" cy="6863159"/>
          </a:xfrm>
          <a:prstGeom prst="rect">
            <a:avLst/>
          </a:prstGeom>
        </p:spPr>
      </p:pic>
      <p:pic>
        <p:nvPicPr>
          <p:cNvPr id="6" name="Inspections 2">
            <a:hlinkClick r:id="" action="ppaction://media"/>
            <a:extLst>
              <a:ext uri="{FF2B5EF4-FFF2-40B4-BE49-F238E27FC236}">
                <a16:creationId xmlns:a16="http://schemas.microsoft.com/office/drawing/2014/main" id="{9767AFD2-F449-426C-8115-61089DE5DBD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200400" y="1333500"/>
            <a:ext cx="1854200" cy="1854200"/>
          </a:xfrm>
          <a:prstGeom prst="rect">
            <a:avLst/>
          </a:prstGeom>
        </p:spPr>
      </p:pic>
      <p:pic>
        <p:nvPicPr>
          <p:cNvPr id="7" name="Light Notification3">
            <a:hlinkClick r:id="" action="ppaction://media"/>
            <a:extLst>
              <a:ext uri="{FF2B5EF4-FFF2-40B4-BE49-F238E27FC236}">
                <a16:creationId xmlns:a16="http://schemas.microsoft.com/office/drawing/2014/main" id="{1D426BC4-3054-4C07-9FFF-72A9F10CFB36}"/>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3193774" y="3848100"/>
            <a:ext cx="1397000" cy="13970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7" fill="hold"/>
                                        <p:tgtEl>
                                          <p:spTgt spid="6"/>
                                        </p:tgtEl>
                                      </p:cBhvr>
                                    </p:cmd>
                                  </p:childTnLst>
                                </p:cTn>
                              </p:par>
                            </p:childTnLst>
                          </p:cTn>
                        </p:par>
                        <p:par>
                          <p:cTn id="7" fill="hold">
                            <p:stCondLst>
                              <p:cond delay="1227"/>
                            </p:stCondLst>
                            <p:childTnLst>
                              <p:par>
                                <p:cTn id="8" presetID="1" presetClass="mediacall" presetSubtype="0" fill="hold" nodeType="afterEffect">
                                  <p:stCondLst>
                                    <p:cond delay="0"/>
                                  </p:stCondLst>
                                  <p:childTnLst>
                                    <p:cmd type="call" cmd="playFrom(0.0)">
                                      <p:cBhvr>
                                        <p:cTn id="9" dur="4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indoor, chain&#10;&#10;Description automatically generated">
            <a:extLst>
              <a:ext uri="{FF2B5EF4-FFF2-40B4-BE49-F238E27FC236}">
                <a16:creationId xmlns:a16="http://schemas.microsoft.com/office/drawing/2014/main" id="{E3F89162-DF28-4F70-AD9E-898A9E6A43A2}"/>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10613" b="10613"/>
          <a:stretch>
            <a:fillRect/>
          </a:stretch>
        </p:blipFill>
        <p:spPr>
          <a:xfrm>
            <a:off x="-44450" y="0"/>
            <a:ext cx="18288000" cy="10287000"/>
          </a:xfrm>
        </p:spPr>
      </p:pic>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4982521"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824920" y="3057452"/>
              <a:ext cx="5176679" cy="6247864"/>
            </a:xfrm>
            <a:prstGeom prst="rect">
              <a:avLst/>
            </a:prstGeom>
            <a:noFill/>
          </p:spPr>
          <p:txBody>
            <a:bodyPr wrap="square" rtlCol="0">
              <a:spAutoFit/>
            </a:bodyPr>
            <a:lstStyle/>
            <a:p>
              <a:r>
                <a:rPr lang="en-US" sz="4000" dirty="0">
                  <a:solidFill>
                    <a:schemeClr val="bg2"/>
                  </a:solidFill>
                  <a:latin typeface="Brandon Text Regular" panose="020B0503020203060203" pitchFamily="34" charset="0"/>
                </a:rPr>
                <a:t>Workplace inspections allow you to identify hazards and make sure you're complying with your OHS obligations. Workplace inspections are completed twice yearly to ensure all potential hazards are identified and controls put in place to manage the risk.</a:t>
              </a:r>
            </a:p>
            <a:p>
              <a:r>
                <a:rPr lang="en-US" sz="4000" dirty="0">
                  <a:solidFill>
                    <a:schemeClr val="bg2"/>
                  </a:solidFill>
                  <a:latin typeface="Brandon Text Regular" panose="020B0503020203060203" pitchFamily="34" charset="0"/>
                </a:rPr>
                <a:t> </a:t>
              </a:r>
            </a:p>
          </p:txBody>
        </p:sp>
      </p:grpSp>
      <p:pic>
        <p:nvPicPr>
          <p:cNvPr id="6" name="Inspections 3">
            <a:hlinkClick r:id="" action="ppaction://media"/>
            <a:extLst>
              <a:ext uri="{FF2B5EF4-FFF2-40B4-BE49-F238E27FC236}">
                <a16:creationId xmlns:a16="http://schemas.microsoft.com/office/drawing/2014/main" id="{35FFE332-6550-4AE5-962F-CF1647909E2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505200" y="1714500"/>
            <a:ext cx="1473200" cy="1473200"/>
          </a:xfrm>
          <a:prstGeom prst="rect">
            <a:avLst/>
          </a:prstGeom>
        </p:spPr>
      </p:pic>
      <p:pic>
        <p:nvPicPr>
          <p:cNvPr id="11" name="Light Notification3">
            <a:hlinkClick r:id="" action="ppaction://media"/>
            <a:extLst>
              <a:ext uri="{FF2B5EF4-FFF2-40B4-BE49-F238E27FC236}">
                <a16:creationId xmlns:a16="http://schemas.microsoft.com/office/drawing/2014/main" id="{08086B6F-C82E-4E82-AA1C-3C816824163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193774" y="3848100"/>
            <a:ext cx="1397000" cy="13970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758" fill="hold"/>
                                        <p:tgtEl>
                                          <p:spTgt spid="6"/>
                                        </p:tgtEl>
                                      </p:cBhvr>
                                    </p:cmd>
                                  </p:childTnLst>
                                </p:cTn>
                              </p:par>
                            </p:childTnLst>
                          </p:cTn>
                        </p:par>
                        <p:par>
                          <p:cTn id="7" fill="hold">
                            <p:stCondLst>
                              <p:cond delay="39758"/>
                            </p:stCondLst>
                            <p:childTnLst>
                              <p:par>
                                <p:cTn id="8" presetID="1" presetClass="mediacall" presetSubtype="0" fill="hold" nodeType="afterEffect">
                                  <p:stCondLst>
                                    <p:cond delay="0"/>
                                  </p:stCondLst>
                                  <p:childTnLst>
                                    <p:cmd type="call" cmd="playFrom(0.0)">
                                      <p:cBhvr>
                                        <p:cTn id="9" dur="47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693361" y="3589228"/>
            <a:ext cx="8045278" cy="3108543"/>
          </a:xfrm>
          <a:prstGeom prst="rect">
            <a:avLst/>
          </a:prstGeom>
        </p:spPr>
        <p:txBody>
          <a:bodyPr wrap="square">
            <a:spAutoFit/>
          </a:bodyPr>
          <a:lstStyle/>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Safety hazards</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Biological hazards</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Chemical hazards</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Chemical hazards</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Physical hazards</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Psychosocial hazards  </a:t>
            </a:r>
          </a:p>
          <a:p>
            <a:r>
              <a:rPr lang="en-US" sz="2800" dirty="0">
                <a:solidFill>
                  <a:schemeClr val="bg2"/>
                </a:solidFill>
                <a:latin typeface="Brandon Text Regular" panose="020B0503020203060203" pitchFamily="34" charset="0"/>
              </a:rPr>
              <a:t> </a:t>
            </a:r>
          </a:p>
        </p:txBody>
      </p:sp>
      <p:pic>
        <p:nvPicPr>
          <p:cNvPr id="4" name="Picture Placeholder 3" descr="A picture containing person, person, outdoor&#10;&#10;Description automatically generated">
            <a:extLst>
              <a:ext uri="{FF2B5EF4-FFF2-40B4-BE49-F238E27FC236}">
                <a16:creationId xmlns:a16="http://schemas.microsoft.com/office/drawing/2014/main" id="{5B0344AE-1A27-42EB-ADFC-9B277579BAFB}"/>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4681" b="4681"/>
          <a:stretch>
            <a:fillRect/>
          </a:stretch>
        </p:blipFill>
        <p:spPr/>
      </p:pic>
      <p:pic>
        <p:nvPicPr>
          <p:cNvPr id="5" name="Inspections 4">
            <a:hlinkClick r:id="" action="ppaction://media"/>
            <a:extLst>
              <a:ext uri="{FF2B5EF4-FFF2-40B4-BE49-F238E27FC236}">
                <a16:creationId xmlns:a16="http://schemas.microsoft.com/office/drawing/2014/main" id="{CC3B4CF1-2683-4C9C-9727-50D761F94A5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38400" y="1048026"/>
            <a:ext cx="1320800" cy="1320800"/>
          </a:xfrm>
          <a:prstGeom prst="rect">
            <a:avLst/>
          </a:prstGeom>
        </p:spPr>
      </p:pic>
      <p:pic>
        <p:nvPicPr>
          <p:cNvPr id="9" name="Light Notification3">
            <a:hlinkClick r:id="" action="ppaction://media"/>
            <a:extLst>
              <a:ext uri="{FF2B5EF4-FFF2-40B4-BE49-F238E27FC236}">
                <a16:creationId xmlns:a16="http://schemas.microsoft.com/office/drawing/2014/main" id="{E3DD90E4-FFE9-456D-8F55-924899190DE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193774" y="3848100"/>
            <a:ext cx="1397000" cy="13970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222" fill="hold"/>
                                        <p:tgtEl>
                                          <p:spTgt spid="5"/>
                                        </p:tgtEl>
                                      </p:cBhvr>
                                    </p:cmd>
                                  </p:childTnLst>
                                </p:cTn>
                              </p:par>
                            </p:childTnLst>
                          </p:cTn>
                        </p:par>
                        <p:par>
                          <p:cTn id="7" fill="hold">
                            <p:stCondLst>
                              <p:cond delay="55222"/>
                            </p:stCondLst>
                            <p:childTnLst>
                              <p:par>
                                <p:cTn id="8" presetID="1" presetClass="mediacall" presetSubtype="0" fill="hold" nodeType="afterEffect">
                                  <p:stCondLst>
                                    <p:cond delay="0"/>
                                  </p:stCondLst>
                                  <p:childTnLst>
                                    <p:cmd type="call" cmd="playFrom(0.0)">
                                      <p:cBhvr>
                                        <p:cTn id="9" dur="4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753600" y="3390900"/>
            <a:ext cx="8305800" cy="3416320"/>
          </a:xfrm>
          <a:prstGeom prst="rect">
            <a:avLst/>
          </a:prstGeom>
          <a:noFill/>
        </p:spPr>
        <p:txBody>
          <a:bodyPr wrap="square" rtlCol="0">
            <a:spAutoFit/>
          </a:bodyPr>
          <a:lstStyle/>
          <a:p>
            <a:r>
              <a:rPr lang="en-US" dirty="0">
                <a:solidFill>
                  <a:schemeClr val="bg2"/>
                </a:solidFill>
                <a:latin typeface="Brandon Text Regular" panose="020B0503020203060203" pitchFamily="34" charset="0"/>
              </a:rPr>
              <a:t>What to Examine</a:t>
            </a:r>
          </a:p>
          <a:p>
            <a:r>
              <a:rPr lang="en-US" dirty="0">
                <a:solidFill>
                  <a:schemeClr val="bg2"/>
                </a:solidFill>
                <a:latin typeface="Brandon Text Regular" panose="020B0503020203060203" pitchFamily="34" charset="0"/>
              </a:rPr>
              <a:t>Every inspection must examine who, what, where, when and how. Pay particular attention to items that are or are most likely to develop into unsafe or unhealthy conditions because of stress, wear, impact, vibration, heat, corrosion, chemical reaction or misuse. Include areas where no work is done regularly, such as parking lots, rest areas, office storage areas and locker rooms.</a:t>
            </a:r>
          </a:p>
          <a:p>
            <a:endParaRPr lang="en-US" dirty="0">
              <a:solidFill>
                <a:schemeClr val="bg2"/>
              </a:solidFill>
              <a:latin typeface="Brandon Text Regular" panose="020B0503020203060203" pitchFamily="34" charset="0"/>
            </a:endParaRPr>
          </a:p>
        </p:txBody>
      </p:sp>
      <p:pic>
        <p:nvPicPr>
          <p:cNvPr id="4" name="Picture Placeholder 3" descr="A picture containing outdoor, person, orange, yellow&#10;&#10;Description automatically generated">
            <a:extLst>
              <a:ext uri="{FF2B5EF4-FFF2-40B4-BE49-F238E27FC236}">
                <a16:creationId xmlns:a16="http://schemas.microsoft.com/office/drawing/2014/main" id="{EDD748C4-3317-44AF-AD04-B083F3882502}"/>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5000" b="5000"/>
          <a:stretch>
            <a:fillRect/>
          </a:stretch>
        </p:blipFill>
        <p:spPr/>
      </p:pic>
      <p:pic>
        <p:nvPicPr>
          <p:cNvPr id="5" name="Inspections 5">
            <a:hlinkClick r:id="" action="ppaction://media"/>
            <a:extLst>
              <a:ext uri="{FF2B5EF4-FFF2-40B4-BE49-F238E27FC236}">
                <a16:creationId xmlns:a16="http://schemas.microsoft.com/office/drawing/2014/main" id="{B2E43F9B-EC3F-49D6-B487-19C60971AA6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90800" y="901542"/>
            <a:ext cx="1625600" cy="1625600"/>
          </a:xfrm>
          <a:prstGeom prst="rect">
            <a:avLst/>
          </a:prstGeom>
        </p:spPr>
      </p:pic>
      <p:pic>
        <p:nvPicPr>
          <p:cNvPr id="9" name="Light Notification3">
            <a:hlinkClick r:id="" action="ppaction://media"/>
            <a:extLst>
              <a:ext uri="{FF2B5EF4-FFF2-40B4-BE49-F238E27FC236}">
                <a16:creationId xmlns:a16="http://schemas.microsoft.com/office/drawing/2014/main" id="{762E294D-14B1-4489-BD7D-775AA6E6026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193774" y="3848100"/>
            <a:ext cx="1397000" cy="13970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464" fill="hold"/>
                                        <p:tgtEl>
                                          <p:spTgt spid="5"/>
                                        </p:tgtEl>
                                      </p:cBhvr>
                                    </p:cmd>
                                  </p:childTnLst>
                                </p:cTn>
                              </p:par>
                            </p:childTnLst>
                          </p:cTn>
                        </p:par>
                        <p:par>
                          <p:cTn id="7" fill="hold">
                            <p:stCondLst>
                              <p:cond delay="143464"/>
                            </p:stCondLst>
                            <p:childTnLst>
                              <p:par>
                                <p:cTn id="8" presetID="1" presetClass="mediacall" presetSubtype="0" fill="hold" nodeType="afterEffect">
                                  <p:stCondLst>
                                    <p:cond delay="0"/>
                                  </p:stCondLst>
                                  <p:childTnLst>
                                    <p:cmd type="call" cmd="playFrom(0.0)">
                                      <p:cBhvr>
                                        <p:cTn id="9" dur="4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800100" y="3581906"/>
            <a:ext cx="8077200" cy="1754326"/>
          </a:xfrm>
          <a:prstGeom prst="rect">
            <a:avLst/>
          </a:prstGeom>
          <a:noFill/>
        </p:spPr>
        <p:txBody>
          <a:bodyPr wrap="square" rtlCol="0">
            <a:spAutoFit/>
          </a:bodyPr>
          <a:lstStyle/>
          <a:p>
            <a:r>
              <a:rPr lang="en-CA" sz="3600" dirty="0">
                <a:solidFill>
                  <a:schemeClr val="bg1"/>
                </a:solidFill>
                <a:latin typeface="Brandon Text Regular" panose="020B0503020203060203" pitchFamily="34" charset="0"/>
              </a:rPr>
              <a:t>Inspection Principles</a:t>
            </a:r>
          </a:p>
          <a:p>
            <a:r>
              <a:rPr lang="en-CA" sz="3600" dirty="0">
                <a:solidFill>
                  <a:schemeClr val="bg1"/>
                </a:solidFill>
                <a:latin typeface="Brandon Text Regular" panose="020B0503020203060203" pitchFamily="34" charset="0"/>
              </a:rPr>
              <a:t>When conducting inspections, follow these basic principles:</a:t>
            </a:r>
          </a:p>
        </p:txBody>
      </p:sp>
      <p:pic>
        <p:nvPicPr>
          <p:cNvPr id="4" name="Picture Placeholder 3" descr="A group of people working in a field&#10;&#10;Description automatically generated with medium confidence">
            <a:extLst>
              <a:ext uri="{FF2B5EF4-FFF2-40B4-BE49-F238E27FC236}">
                <a16:creationId xmlns:a16="http://schemas.microsoft.com/office/drawing/2014/main" id="{694B172D-4B9A-41D0-B43A-5FF8844229C3}"/>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7552" b="7552"/>
          <a:stretch>
            <a:fillRect/>
          </a:stretch>
        </p:blipFill>
        <p:spPr>
          <a:xfrm>
            <a:off x="9677400" y="2400300"/>
            <a:ext cx="8610600" cy="5486400"/>
          </a:xfrm>
        </p:spPr>
      </p:pic>
      <p:pic>
        <p:nvPicPr>
          <p:cNvPr id="5" name="Inspections 6">
            <a:hlinkClick r:id="" action="ppaction://media"/>
            <a:extLst>
              <a:ext uri="{FF2B5EF4-FFF2-40B4-BE49-F238E27FC236}">
                <a16:creationId xmlns:a16="http://schemas.microsoft.com/office/drawing/2014/main" id="{F94A5026-1CDE-4230-B3F3-FF631D69F91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209800" y="800100"/>
            <a:ext cx="1397000" cy="1397000"/>
          </a:xfrm>
          <a:prstGeom prst="rect">
            <a:avLst/>
          </a:prstGeom>
        </p:spPr>
      </p:pic>
      <p:pic>
        <p:nvPicPr>
          <p:cNvPr id="9" name="Light Notification3">
            <a:hlinkClick r:id="" action="ppaction://media"/>
            <a:extLst>
              <a:ext uri="{FF2B5EF4-FFF2-40B4-BE49-F238E27FC236}">
                <a16:creationId xmlns:a16="http://schemas.microsoft.com/office/drawing/2014/main" id="{BD85DC3B-5551-43A6-BB7D-AEBF69B9C61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193774" y="3848100"/>
            <a:ext cx="1397000" cy="1397000"/>
          </a:xfrm>
          <a:prstGeom prst="rect">
            <a:avLst/>
          </a:prstGeom>
        </p:spPr>
      </p:pic>
    </p:spTree>
    <p:extLst>
      <p:ext uri="{BB962C8B-B14F-4D97-AF65-F5344CB8AC3E}">
        <p14:creationId xmlns:p14="http://schemas.microsoft.com/office/powerpoint/2010/main" val="78478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099" fill="hold"/>
                                        <p:tgtEl>
                                          <p:spTgt spid="5"/>
                                        </p:tgtEl>
                                      </p:cBhvr>
                                    </p:cmd>
                                  </p:childTnLst>
                                </p:cTn>
                              </p:par>
                            </p:childTnLst>
                          </p:cTn>
                        </p:par>
                        <p:par>
                          <p:cTn id="7" fill="hold">
                            <p:stCondLst>
                              <p:cond delay="118099"/>
                            </p:stCondLst>
                            <p:childTnLst>
                              <p:par>
                                <p:cTn id="8" presetID="1" presetClass="mediacall" presetSubtype="0" fill="hold" nodeType="afterEffect">
                                  <p:stCondLst>
                                    <p:cond delay="0"/>
                                  </p:stCondLst>
                                  <p:childTnLst>
                                    <p:cmd type="call" cmd="playFrom(0.0)">
                                      <p:cBhvr>
                                        <p:cTn id="9" dur="4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18060" y="2427050"/>
            <a:ext cx="9144000" cy="6111159"/>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84964" y="3924300"/>
            <a:ext cx="8305800" cy="1323439"/>
          </a:xfrm>
          <a:prstGeom prst="rect">
            <a:avLst/>
          </a:prstGeom>
          <a:noFill/>
        </p:spPr>
        <p:txBody>
          <a:bodyPr wrap="square" rtlCol="0">
            <a:spAutoFit/>
          </a:bodyPr>
          <a:lstStyle/>
          <a:p>
            <a:r>
              <a:rPr lang="en-US" sz="4000" dirty="0">
                <a:solidFill>
                  <a:schemeClr val="bg2"/>
                </a:solidFill>
                <a:latin typeface="Brandon Text Regular" panose="020B0503020203060203" pitchFamily="34" charset="0"/>
              </a:rPr>
              <a:t>Other Types of Inspection Reports</a:t>
            </a:r>
          </a:p>
          <a:p>
            <a:r>
              <a:rPr lang="en-US" sz="4000" dirty="0">
                <a:solidFill>
                  <a:schemeClr val="bg2"/>
                </a:solidFill>
                <a:latin typeface="Brandon Text Regular" panose="020B0503020203060203" pitchFamily="34" charset="0"/>
              </a:rPr>
              <a:t>The Inspection Team</a:t>
            </a:r>
          </a:p>
        </p:txBody>
      </p:sp>
      <p:pic>
        <p:nvPicPr>
          <p:cNvPr id="4" name="Picture Placeholder 3" descr="A picture containing person, outdoor, ground&#10;&#10;Description automatically generated">
            <a:extLst>
              <a:ext uri="{FF2B5EF4-FFF2-40B4-BE49-F238E27FC236}">
                <a16:creationId xmlns:a16="http://schemas.microsoft.com/office/drawing/2014/main" id="{088F166B-28EC-4AD1-BA50-584608D5B927}"/>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2455" b="2455"/>
          <a:stretch>
            <a:fillRect/>
          </a:stretch>
        </p:blipFill>
        <p:spPr>
          <a:xfrm>
            <a:off x="0" y="2427288"/>
            <a:ext cx="9118600" cy="6110287"/>
          </a:xfrm>
        </p:spPr>
      </p:pic>
      <p:pic>
        <p:nvPicPr>
          <p:cNvPr id="5" name="Inspections 7">
            <a:hlinkClick r:id="" action="ppaction://media"/>
            <a:extLst>
              <a:ext uri="{FF2B5EF4-FFF2-40B4-BE49-F238E27FC236}">
                <a16:creationId xmlns:a16="http://schemas.microsoft.com/office/drawing/2014/main" id="{5CC85AD4-B058-429A-8F3D-A02752D73AB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286000" y="481822"/>
            <a:ext cx="1625600" cy="1625600"/>
          </a:xfrm>
          <a:prstGeom prst="rect">
            <a:avLst/>
          </a:prstGeom>
        </p:spPr>
      </p:pic>
      <p:pic>
        <p:nvPicPr>
          <p:cNvPr id="9" name="Light Notification3">
            <a:hlinkClick r:id="" action="ppaction://media"/>
            <a:extLst>
              <a:ext uri="{FF2B5EF4-FFF2-40B4-BE49-F238E27FC236}">
                <a16:creationId xmlns:a16="http://schemas.microsoft.com/office/drawing/2014/main" id="{07C029A3-4655-4C15-B981-2B8D281CD3F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193774" y="3848100"/>
            <a:ext cx="1397000" cy="1397000"/>
          </a:xfrm>
          <a:prstGeom prst="rect">
            <a:avLst/>
          </a:prstGeom>
        </p:spPr>
      </p:pic>
    </p:spTree>
    <p:extLst>
      <p:ext uri="{BB962C8B-B14F-4D97-AF65-F5344CB8AC3E}">
        <p14:creationId xmlns:p14="http://schemas.microsoft.com/office/powerpoint/2010/main" val="2689693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739" fill="hold"/>
                                        <p:tgtEl>
                                          <p:spTgt spid="5"/>
                                        </p:tgtEl>
                                      </p:cBhvr>
                                    </p:cmd>
                                  </p:childTnLst>
                                </p:cTn>
                              </p:par>
                            </p:childTnLst>
                          </p:cTn>
                        </p:par>
                        <p:par>
                          <p:cTn id="7" fill="hold">
                            <p:stCondLst>
                              <p:cond delay="102739"/>
                            </p:stCondLst>
                            <p:childTnLst>
                              <p:par>
                                <p:cTn id="8" presetID="1" presetClass="mediacall" presetSubtype="0" fill="hold" nodeType="afterEffect">
                                  <p:stCondLst>
                                    <p:cond delay="0"/>
                                  </p:stCondLst>
                                  <p:childTnLst>
                                    <p:cmd type="call" cmd="playFrom(0.0)">
                                      <p:cBhvr>
                                        <p:cTn id="9" dur="4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person, indoor, bowed instrument&#10;&#10;Description automatically generated">
            <a:extLst>
              <a:ext uri="{FF2B5EF4-FFF2-40B4-BE49-F238E27FC236}">
                <a16:creationId xmlns:a16="http://schemas.microsoft.com/office/drawing/2014/main" id="{AFAD0AC3-42F9-4F99-8F7F-39C49628DDDC}"/>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7813" b="7813"/>
          <a:stretch>
            <a:fillRect/>
          </a:stretch>
        </p:blipFill>
        <p:spPr/>
      </p:pic>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0" y="18047"/>
            <a:ext cx="18288000" cy="10343381"/>
            <a:chOff x="-1152765" y="582593"/>
            <a:chExt cx="7617040" cy="10132502"/>
          </a:xfrm>
        </p:grpSpPr>
        <p:sp>
          <p:nvSpPr>
            <p:cNvPr id="5" name="Rectangle 4"/>
            <p:cNvSpPr/>
            <p:nvPr/>
          </p:nvSpPr>
          <p:spPr>
            <a:xfrm>
              <a:off x="-1152765" y="582593"/>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518012" y="1329057"/>
              <a:ext cx="6442747" cy="9045050"/>
            </a:xfrm>
            <a:prstGeom prst="rect">
              <a:avLst/>
            </a:prstGeom>
            <a:noFill/>
          </p:spPr>
          <p:txBody>
            <a:bodyPr wrap="square" rtlCol="0">
              <a:spAutoFit/>
            </a:bodyPr>
            <a:lstStyle/>
            <a:p>
              <a:pPr algn="ctr"/>
              <a:r>
                <a:rPr lang="en-US" sz="54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Final</a:t>
              </a:r>
              <a:r>
                <a:rPr lang="en-US" sz="5400" b="1" dirty="0">
                  <a:solidFill>
                    <a:schemeClr val="bg1"/>
                  </a:solidFill>
                  <a:ea typeface="Roboto Condensed" panose="02000000000000000000" pitchFamily="2" charset="0"/>
                  <a:cs typeface="Lato Semibold" panose="020F0502020204030203" pitchFamily="34" charset="0"/>
                </a:rPr>
                <a:t> Word</a:t>
              </a:r>
            </a:p>
            <a:p>
              <a:pPr algn="ctr"/>
              <a:r>
                <a:rPr lang="en-US" sz="5400" b="1" dirty="0">
                  <a:solidFill>
                    <a:schemeClr val="bg1"/>
                  </a:solidFill>
                  <a:ea typeface="Lato Semibold" panose="020F0502020204030203" pitchFamily="34" charset="0"/>
                  <a:cs typeface="Lato Semibold" panose="020F0502020204030203" pitchFamily="34" charset="0"/>
                </a:rPr>
                <a:t>The constituent elements that comprise an inspection include the people, the environment, the equipment, and the process. The environment includes such hazards as noise, vibration, lighting, temperature, and ventilation. Equipment includes materials, tools and apparatus for producing a product or a service. The process involves how the worker interacts with the other elements in a series of tasks or operations.</a:t>
              </a:r>
              <a:endParaRPr lang="ru-RU" sz="54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410219" y="3303369"/>
              <a:ext cx="6004997" cy="814055"/>
            </a:xfrm>
            <a:prstGeom prst="rect">
              <a:avLst/>
            </a:prstGeom>
            <a:noFill/>
          </p:spPr>
          <p:txBody>
            <a:bodyPr wrap="square" rtlCol="0">
              <a:spAutoFit/>
            </a:bodyPr>
            <a:lstStyle/>
            <a:p>
              <a:pPr algn="ctr"/>
              <a:endParaRPr lang="en-US" sz="4800" b="1" dirty="0">
                <a:solidFill>
                  <a:schemeClr val="bg1"/>
                </a:solidFill>
                <a:latin typeface="Brandon Text Bold" panose="020B0803020203060203" pitchFamily="34" charset="0"/>
              </a:endParaRPr>
            </a:p>
          </p:txBody>
        </p:sp>
      </p:grpSp>
      <p:pic>
        <p:nvPicPr>
          <p:cNvPr id="6" name="Inspections 8">
            <a:hlinkClick r:id="" action="ppaction://media"/>
            <a:extLst>
              <a:ext uri="{FF2B5EF4-FFF2-40B4-BE49-F238E27FC236}">
                <a16:creationId xmlns:a16="http://schemas.microsoft.com/office/drawing/2014/main" id="{DA49F10C-99A0-44C6-8E28-85887BCA6E4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311399" y="876300"/>
            <a:ext cx="1549400" cy="1549400"/>
          </a:xfrm>
          <a:prstGeom prst="rect">
            <a:avLst/>
          </a:prstGeom>
        </p:spPr>
      </p:pic>
      <p:pic>
        <p:nvPicPr>
          <p:cNvPr id="11" name="Light Notification3">
            <a:hlinkClick r:id="" action="ppaction://media"/>
            <a:extLst>
              <a:ext uri="{FF2B5EF4-FFF2-40B4-BE49-F238E27FC236}">
                <a16:creationId xmlns:a16="http://schemas.microsoft.com/office/drawing/2014/main" id="{567E9D45-FE7F-4E08-B449-48FA2465868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193774" y="3848100"/>
            <a:ext cx="1397000" cy="13970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88" fill="hold"/>
                                        <p:tgtEl>
                                          <p:spTgt spid="6"/>
                                        </p:tgtEl>
                                      </p:cBhvr>
                                    </p:cmd>
                                  </p:childTnLst>
                                </p:cTn>
                              </p:par>
                            </p:childTnLst>
                          </p:cTn>
                        </p:par>
                        <p:par>
                          <p:cTn id="7" fill="hold">
                            <p:stCondLst>
                              <p:cond delay="26488"/>
                            </p:stCondLst>
                            <p:childTnLst>
                              <p:par>
                                <p:cTn id="8" presetID="1" presetClass="mediacall" presetSubtype="0" fill="hold" nodeType="afterEffect">
                                  <p:stCondLst>
                                    <p:cond delay="0"/>
                                  </p:stCondLst>
                                  <p:childTnLst>
                                    <p:cmd type="call" cmd="playFrom(0.0)">
                                      <p:cBhvr>
                                        <p:cTn id="9" dur="47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13343</TotalTime>
  <Words>1599</Words>
  <Application>Microsoft Office PowerPoint</Application>
  <PresentationFormat>Custom</PresentationFormat>
  <Paragraphs>95</Paragraphs>
  <Slides>8</Slides>
  <Notes>8</Notes>
  <HiddenSlides>0</HiddenSlides>
  <MMClips>14</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8</vt:i4>
      </vt:variant>
    </vt:vector>
  </HeadingPairs>
  <TitlesOfParts>
    <vt:vector size="22" baseType="lpstr">
      <vt:lpstr>Arial</vt:lpstr>
      <vt:lpstr>Brandon Text Bold</vt:lpstr>
      <vt:lpstr>Brandon Text Regular</vt:lpstr>
      <vt:lpstr>Calibri</vt:lpstr>
      <vt:lpstr>Cambria</vt:lpstr>
      <vt:lpstr>Helvetica</vt:lpstr>
      <vt:lpstr>Open Sans</vt:lpstr>
      <vt:lpstr>Proxima Nova Alt Rg</vt:lpstr>
      <vt:lpstr>Roboto</vt:lpstr>
      <vt:lpstr>Symbol</vt:lpstr>
      <vt:lpstr>GENARAL LAYOUTS</vt:lpstr>
      <vt:lpstr>TEAM SLIDES</vt:lpstr>
      <vt:lpstr>SLIDES WITH IMAGES</vt:lpstr>
      <vt:lpstr>PORTFOLIO</vt:lpstr>
      <vt:lpstr>PowerPoint Presentation</vt:lpstr>
      <vt:lpstr>Inspections </vt:lpstr>
      <vt:lpstr>PowerPoint Presentation</vt:lpstr>
      <vt:lpstr>What’s the Danger?</vt:lpstr>
      <vt:lpstr>How to Protect Yourself</vt:lpstr>
      <vt:lpstr>PowerPoint Presentation</vt:lpstr>
      <vt:lpstr>How to Protect Yourself</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Dawson Wikkerink</cp:lastModifiedBy>
  <cp:revision>1021</cp:revision>
  <dcterms:created xsi:type="dcterms:W3CDTF">2015-01-20T11:47:48Z</dcterms:created>
  <dcterms:modified xsi:type="dcterms:W3CDTF">2021-02-04T17:34:46Z</dcterms:modified>
</cp:coreProperties>
</file>