
<file path=[Content_Types].xml><?xml version="1.0" encoding="utf-8"?>
<Types xmlns="http://schemas.openxmlformats.org/package/2006/content-types">
  <Default Extension="bin" ContentType="audio/unknown"/>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6" r:id="rId1"/>
    <p:sldMasterId id="2147483702" r:id="rId2"/>
    <p:sldMasterId id="2147483674" r:id="rId3"/>
    <p:sldMasterId id="2147483677" r:id="rId4"/>
  </p:sldMasterIdLst>
  <p:notesMasterIdLst>
    <p:notesMasterId r:id="rId16"/>
  </p:notesMasterIdLst>
  <p:sldIdLst>
    <p:sldId id="269" r:id="rId5"/>
    <p:sldId id="606" r:id="rId6"/>
    <p:sldId id="613" r:id="rId7"/>
    <p:sldId id="614" r:id="rId8"/>
    <p:sldId id="625" r:id="rId9"/>
    <p:sldId id="616" r:id="rId10"/>
    <p:sldId id="623" r:id="rId11"/>
    <p:sldId id="624" r:id="rId12"/>
    <p:sldId id="626" r:id="rId13"/>
    <p:sldId id="627" r:id="rId14"/>
    <p:sldId id="622" r:id="rId15"/>
  </p:sldIdLst>
  <p:sldSz cx="18288000" cy="10287000"/>
  <p:notesSz cx="6858000" cy="9144000"/>
  <p:defaultTextStyle>
    <a:defPPr>
      <a:defRPr lang="uk-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240" userDrawn="1">
          <p15:clr>
            <a:srgbClr val="A4A3A4"/>
          </p15:clr>
        </p15:guide>
        <p15:guide id="2" pos="576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2A2F"/>
    <a:srgbClr val="64D4EA"/>
    <a:srgbClr val="4CCCE6"/>
    <a:srgbClr val="6CD5EA"/>
    <a:srgbClr val="2BC3E1"/>
    <a:srgbClr val="57CFE7"/>
    <a:srgbClr val="AAC42C"/>
    <a:srgbClr val="F26B6C"/>
    <a:srgbClr val="A156F4"/>
    <a:srgbClr val="C0C0C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7109" autoAdjust="0"/>
    <p:restoredTop sz="74165" autoAdjust="0"/>
  </p:normalViewPr>
  <p:slideViewPr>
    <p:cSldViewPr>
      <p:cViewPr varScale="1">
        <p:scale>
          <a:sx n="33" d="100"/>
          <a:sy n="33" d="100"/>
        </p:scale>
        <p:origin x="752" y="32"/>
      </p:cViewPr>
      <p:guideLst>
        <p:guide orient="horz" pos="3240"/>
        <p:guide pos="576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6629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slideMaster" Target="slideMasters/slideMaster3.xml"/><Relationship Id="rId21"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dwin Landivar" userId="ae2ac59f40d9f62d" providerId="LiveId" clId="{8AABA767-8FCD-4B70-87C8-36ABF3ED25BC}"/>
    <pc:docChg chg="modSld">
      <pc:chgData name="Edwin Landivar" userId="ae2ac59f40d9f62d" providerId="LiveId" clId="{8AABA767-8FCD-4B70-87C8-36ABF3ED25BC}" dt="2020-05-02T22:19:35.368" v="10" actId="20577"/>
      <pc:docMkLst>
        <pc:docMk/>
      </pc:docMkLst>
      <pc:sldChg chg="delSp modSp mod">
        <pc:chgData name="Edwin Landivar" userId="ae2ac59f40d9f62d" providerId="LiveId" clId="{8AABA767-8FCD-4B70-87C8-36ABF3ED25BC}" dt="2020-05-02T22:18:28.507" v="1" actId="20577"/>
        <pc:sldMkLst>
          <pc:docMk/>
          <pc:sldMk cId="3378895467" sldId="606"/>
        </pc:sldMkLst>
        <pc:spChg chg="mod">
          <ac:chgData name="Edwin Landivar" userId="ae2ac59f40d9f62d" providerId="LiveId" clId="{8AABA767-8FCD-4B70-87C8-36ABF3ED25BC}" dt="2020-05-02T22:18:28.507" v="1" actId="20577"/>
          <ac:spMkLst>
            <pc:docMk/>
            <pc:sldMk cId="3378895467" sldId="606"/>
            <ac:spMk id="5" creationId="{00000000-0000-0000-0000-000000000000}"/>
          </ac:spMkLst>
        </pc:spChg>
        <pc:picChg chg="del">
          <ac:chgData name="Edwin Landivar" userId="ae2ac59f40d9f62d" providerId="LiveId" clId="{8AABA767-8FCD-4B70-87C8-36ABF3ED25BC}" dt="2020-05-02T22:18:23.102" v="0" actId="478"/>
          <ac:picMkLst>
            <pc:docMk/>
            <pc:sldMk cId="3378895467" sldId="606"/>
            <ac:picMk id="1026" creationId="{886A33BD-C83A-4811-AF0F-03C23AE2937E}"/>
          </ac:picMkLst>
        </pc:picChg>
      </pc:sldChg>
      <pc:sldChg chg="modSp mod">
        <pc:chgData name="Edwin Landivar" userId="ae2ac59f40d9f62d" providerId="LiveId" clId="{8AABA767-8FCD-4B70-87C8-36ABF3ED25BC}" dt="2020-05-02T22:18:52.923" v="5" actId="20577"/>
        <pc:sldMkLst>
          <pc:docMk/>
          <pc:sldMk cId="837056114" sldId="613"/>
        </pc:sldMkLst>
        <pc:spChg chg="mod">
          <ac:chgData name="Edwin Landivar" userId="ae2ac59f40d9f62d" providerId="LiveId" clId="{8AABA767-8FCD-4B70-87C8-36ABF3ED25BC}" dt="2020-05-02T22:18:52.923" v="5" actId="20577"/>
          <ac:spMkLst>
            <pc:docMk/>
            <pc:sldMk cId="837056114" sldId="613"/>
            <ac:spMk id="14" creationId="{00000000-0000-0000-0000-000000000000}"/>
          </ac:spMkLst>
        </pc:spChg>
      </pc:sldChg>
      <pc:sldChg chg="addSp delSp modSp mod">
        <pc:chgData name="Edwin Landivar" userId="ae2ac59f40d9f62d" providerId="LiveId" clId="{8AABA767-8FCD-4B70-87C8-36ABF3ED25BC}" dt="2020-05-02T22:18:43.264" v="4" actId="478"/>
        <pc:sldMkLst>
          <pc:docMk/>
          <pc:sldMk cId="1479977622" sldId="614"/>
        </pc:sldMkLst>
        <pc:spChg chg="add mod">
          <ac:chgData name="Edwin Landivar" userId="ae2ac59f40d9f62d" providerId="LiveId" clId="{8AABA767-8FCD-4B70-87C8-36ABF3ED25BC}" dt="2020-05-02T22:18:43.264" v="4" actId="478"/>
          <ac:spMkLst>
            <pc:docMk/>
            <pc:sldMk cId="1479977622" sldId="614"/>
            <ac:spMk id="2" creationId="{CAD4E72E-0F62-4D0A-BB44-E8116F783B4B}"/>
          </ac:spMkLst>
        </pc:spChg>
        <pc:spChg chg="mod">
          <ac:chgData name="Edwin Landivar" userId="ae2ac59f40d9f62d" providerId="LiveId" clId="{8AABA767-8FCD-4B70-87C8-36ABF3ED25BC}" dt="2020-05-02T22:18:41.775" v="3" actId="20577"/>
          <ac:spMkLst>
            <pc:docMk/>
            <pc:sldMk cId="1479977622" sldId="614"/>
            <ac:spMk id="11" creationId="{00000000-0000-0000-0000-000000000000}"/>
          </ac:spMkLst>
        </pc:spChg>
        <pc:picChg chg="del">
          <ac:chgData name="Edwin Landivar" userId="ae2ac59f40d9f62d" providerId="LiveId" clId="{8AABA767-8FCD-4B70-87C8-36ABF3ED25BC}" dt="2020-05-02T22:18:43.264" v="4" actId="478"/>
          <ac:picMkLst>
            <pc:docMk/>
            <pc:sldMk cId="1479977622" sldId="614"/>
            <ac:picMk id="2050" creationId="{F466BD3D-D6FD-4624-8CD9-4474FAB1DC8B}"/>
          </ac:picMkLst>
        </pc:picChg>
      </pc:sldChg>
      <pc:sldChg chg="addSp delSp modSp mod">
        <pc:chgData name="Edwin Landivar" userId="ae2ac59f40d9f62d" providerId="LiveId" clId="{8AABA767-8FCD-4B70-87C8-36ABF3ED25BC}" dt="2020-05-02T22:19:05.648" v="7" actId="478"/>
        <pc:sldMkLst>
          <pc:docMk/>
          <pc:sldMk cId="668194125" sldId="616"/>
        </pc:sldMkLst>
        <pc:spChg chg="add mod">
          <ac:chgData name="Edwin Landivar" userId="ae2ac59f40d9f62d" providerId="LiveId" clId="{8AABA767-8FCD-4B70-87C8-36ABF3ED25BC}" dt="2020-05-02T22:19:05.648" v="7" actId="478"/>
          <ac:spMkLst>
            <pc:docMk/>
            <pc:sldMk cId="668194125" sldId="616"/>
            <ac:spMk id="2" creationId="{0B1A6102-5518-4844-8C2F-C022FCC5161B}"/>
          </ac:spMkLst>
        </pc:spChg>
        <pc:spChg chg="mod">
          <ac:chgData name="Edwin Landivar" userId="ae2ac59f40d9f62d" providerId="LiveId" clId="{8AABA767-8FCD-4B70-87C8-36ABF3ED25BC}" dt="2020-05-02T22:19:04.277" v="6" actId="20577"/>
          <ac:spMkLst>
            <pc:docMk/>
            <pc:sldMk cId="668194125" sldId="616"/>
            <ac:spMk id="7" creationId="{1867828F-492D-4BF1-8A4E-822DF2FD5B9B}"/>
          </ac:spMkLst>
        </pc:spChg>
        <pc:picChg chg="del">
          <ac:chgData name="Edwin Landivar" userId="ae2ac59f40d9f62d" providerId="LiveId" clId="{8AABA767-8FCD-4B70-87C8-36ABF3ED25BC}" dt="2020-05-02T22:19:05.648" v="7" actId="478"/>
          <ac:picMkLst>
            <pc:docMk/>
            <pc:sldMk cId="668194125" sldId="616"/>
            <ac:picMk id="3078" creationId="{0CAD1025-ED9B-442C-8746-11D25EC3EFE3}"/>
          </ac:picMkLst>
        </pc:picChg>
      </pc:sldChg>
      <pc:sldChg chg="modSp mod">
        <pc:chgData name="Edwin Landivar" userId="ae2ac59f40d9f62d" providerId="LiveId" clId="{8AABA767-8FCD-4B70-87C8-36ABF3ED25BC}" dt="2020-05-02T22:19:35.368" v="10" actId="20577"/>
        <pc:sldMkLst>
          <pc:docMk/>
          <pc:sldMk cId="3481045880" sldId="622"/>
        </pc:sldMkLst>
        <pc:spChg chg="mod">
          <ac:chgData name="Edwin Landivar" userId="ae2ac59f40d9f62d" providerId="LiveId" clId="{8AABA767-8FCD-4B70-87C8-36ABF3ED25BC}" dt="2020-05-02T22:19:35.368" v="10" actId="20577"/>
          <ac:spMkLst>
            <pc:docMk/>
            <pc:sldMk cId="3481045880" sldId="622"/>
            <ac:spMk id="14" creationId="{00000000-0000-0000-0000-000000000000}"/>
          </ac:spMkLst>
        </pc:spChg>
      </pc:sldChg>
      <pc:sldChg chg="modSp mod">
        <pc:chgData name="Edwin Landivar" userId="ae2ac59f40d9f62d" providerId="LiveId" clId="{8AABA767-8FCD-4B70-87C8-36ABF3ED25BC}" dt="2020-05-02T22:19:18.042" v="8" actId="20577"/>
        <pc:sldMkLst>
          <pc:docMk/>
          <pc:sldMk cId="784784973" sldId="623"/>
        </pc:sldMkLst>
        <pc:spChg chg="mod">
          <ac:chgData name="Edwin Landivar" userId="ae2ac59f40d9f62d" providerId="LiveId" clId="{8AABA767-8FCD-4B70-87C8-36ABF3ED25BC}" dt="2020-05-02T22:19:18.042" v="8" actId="20577"/>
          <ac:spMkLst>
            <pc:docMk/>
            <pc:sldMk cId="784784973" sldId="623"/>
            <ac:spMk id="7" creationId="{B0369C6B-D18C-4CCF-81D5-91F16F2021B5}"/>
          </ac:spMkLst>
        </pc:spChg>
      </pc:sldChg>
      <pc:sldChg chg="modSp mod">
        <pc:chgData name="Edwin Landivar" userId="ae2ac59f40d9f62d" providerId="LiveId" clId="{8AABA767-8FCD-4B70-87C8-36ABF3ED25BC}" dt="2020-05-02T22:19:26.897" v="9" actId="20577"/>
        <pc:sldMkLst>
          <pc:docMk/>
          <pc:sldMk cId="2689693971" sldId="624"/>
        </pc:sldMkLst>
        <pc:spChg chg="mod">
          <ac:chgData name="Edwin Landivar" userId="ae2ac59f40d9f62d" providerId="LiveId" clId="{8AABA767-8FCD-4B70-87C8-36ABF3ED25BC}" dt="2020-05-02T22:19:26.897" v="9" actId="20577"/>
          <ac:spMkLst>
            <pc:docMk/>
            <pc:sldMk cId="2689693971" sldId="624"/>
            <ac:spMk id="7" creationId="{1867828F-492D-4BF1-8A4E-822DF2FD5B9B}"/>
          </ac:spMkLst>
        </pc:spChg>
      </pc:sldChg>
    </pc:docChg>
  </pc:docChgLst>
  <pc:docChgLst>
    <pc:chgData name="Edwin Landivar" userId="ae2ac59f40d9f62d" providerId="LiveId" clId="{64F26F3D-5E05-4735-92CB-7C294B06959F}"/>
    <pc:docChg chg="custSel addSld delSld modSld sldOrd">
      <pc:chgData name="Edwin Landivar" userId="ae2ac59f40d9f62d" providerId="LiveId" clId="{64F26F3D-5E05-4735-92CB-7C294B06959F}" dt="2019-12-23T23:45:11.726" v="120" actId="2696"/>
      <pc:docMkLst>
        <pc:docMk/>
      </pc:docMkLst>
      <pc:sldChg chg="delSp modSp">
        <pc:chgData name="Edwin Landivar" userId="ae2ac59f40d9f62d" providerId="LiveId" clId="{64F26F3D-5E05-4735-92CB-7C294B06959F}" dt="2019-12-23T22:30:53.749" v="7"/>
        <pc:sldMkLst>
          <pc:docMk/>
          <pc:sldMk cId="3378895467" sldId="606"/>
        </pc:sldMkLst>
        <pc:spChg chg="mod">
          <ac:chgData name="Edwin Landivar" userId="ae2ac59f40d9f62d" providerId="LiveId" clId="{64F26F3D-5E05-4735-92CB-7C294B06959F}" dt="2019-12-23T22:30:53.749" v="7"/>
          <ac:spMkLst>
            <pc:docMk/>
            <pc:sldMk cId="3378895467" sldId="606"/>
            <ac:spMk id="5" creationId="{00000000-0000-0000-0000-000000000000}"/>
          </ac:spMkLst>
        </pc:spChg>
        <pc:picChg chg="del">
          <ac:chgData name="Edwin Landivar" userId="ae2ac59f40d9f62d" providerId="LiveId" clId="{64F26F3D-5E05-4735-92CB-7C294B06959F}" dt="2019-12-23T22:30:05.793" v="0" actId="478"/>
          <ac:picMkLst>
            <pc:docMk/>
            <pc:sldMk cId="3378895467" sldId="606"/>
            <ac:picMk id="8" creationId="{3E1D25CB-B271-419E-A5A4-86298B65FEFF}"/>
          </ac:picMkLst>
        </pc:picChg>
      </pc:sldChg>
      <pc:sldChg chg="addSp delSp modSp">
        <pc:chgData name="Edwin Landivar" userId="ae2ac59f40d9f62d" providerId="LiveId" clId="{64F26F3D-5E05-4735-92CB-7C294B06959F}" dt="2019-12-23T22:31:38.057" v="14" actId="1076"/>
        <pc:sldMkLst>
          <pc:docMk/>
          <pc:sldMk cId="837056114" sldId="613"/>
        </pc:sldMkLst>
        <pc:spChg chg="add mod ord">
          <ac:chgData name="Edwin Landivar" userId="ae2ac59f40d9f62d" providerId="LiveId" clId="{64F26F3D-5E05-4735-92CB-7C294B06959F}" dt="2019-12-23T22:31:09.626" v="9" actId="167"/>
          <ac:spMkLst>
            <pc:docMk/>
            <pc:sldMk cId="837056114" sldId="613"/>
            <ac:spMk id="3" creationId="{806D41CC-0B2D-4B90-B456-FE1D5A4B822F}"/>
          </ac:spMkLst>
        </pc:spChg>
        <pc:spChg chg="mod">
          <ac:chgData name="Edwin Landivar" userId="ae2ac59f40d9f62d" providerId="LiveId" clId="{64F26F3D-5E05-4735-92CB-7C294B06959F}" dt="2019-12-23T22:31:38.057" v="14" actId="1076"/>
          <ac:spMkLst>
            <pc:docMk/>
            <pc:sldMk cId="837056114" sldId="613"/>
            <ac:spMk id="14" creationId="{00000000-0000-0000-0000-000000000000}"/>
          </ac:spMkLst>
        </pc:spChg>
        <pc:grpChg chg="mod">
          <ac:chgData name="Edwin Landivar" userId="ae2ac59f40d9f62d" providerId="LiveId" clId="{64F26F3D-5E05-4735-92CB-7C294B06959F}" dt="2019-12-23T22:31:29.608" v="13"/>
          <ac:grpSpMkLst>
            <pc:docMk/>
            <pc:sldMk cId="837056114" sldId="613"/>
            <ac:grpSpMk id="21" creationId="{00000000-0000-0000-0000-000000000000}"/>
          </ac:grpSpMkLst>
        </pc:grpChg>
        <pc:picChg chg="del">
          <ac:chgData name="Edwin Landivar" userId="ae2ac59f40d9f62d" providerId="LiveId" clId="{64F26F3D-5E05-4735-92CB-7C294B06959F}" dt="2019-12-23T22:30:11.371" v="1" actId="478"/>
          <ac:picMkLst>
            <pc:docMk/>
            <pc:sldMk cId="837056114" sldId="613"/>
            <ac:picMk id="24" creationId="{11EA7A57-D85A-4D34-934C-CB3A6C53232F}"/>
          </ac:picMkLst>
        </pc:picChg>
      </pc:sldChg>
      <pc:sldChg chg="addSp delSp modSp">
        <pc:chgData name="Edwin Landivar" userId="ae2ac59f40d9f62d" providerId="LiveId" clId="{64F26F3D-5E05-4735-92CB-7C294B06959F}" dt="2019-12-23T22:32:46.110" v="35" actId="1076"/>
        <pc:sldMkLst>
          <pc:docMk/>
          <pc:sldMk cId="1479977622" sldId="614"/>
        </pc:sldMkLst>
        <pc:spChg chg="add mod">
          <ac:chgData name="Edwin Landivar" userId="ae2ac59f40d9f62d" providerId="LiveId" clId="{64F26F3D-5E05-4735-92CB-7C294B06959F}" dt="2019-12-23T22:32:37.069" v="33" actId="14100"/>
          <ac:spMkLst>
            <pc:docMk/>
            <pc:sldMk cId="1479977622" sldId="614"/>
            <ac:spMk id="3" creationId="{53E585CE-7DB6-46E1-91FE-0E5C1BD40722}"/>
          </ac:spMkLst>
        </pc:spChg>
        <pc:spChg chg="mod">
          <ac:chgData name="Edwin Landivar" userId="ae2ac59f40d9f62d" providerId="LiveId" clId="{64F26F3D-5E05-4735-92CB-7C294B06959F}" dt="2019-12-23T22:32:42.175" v="34" actId="14100"/>
          <ac:spMkLst>
            <pc:docMk/>
            <pc:sldMk cId="1479977622" sldId="614"/>
            <ac:spMk id="10" creationId="{00000000-0000-0000-0000-000000000000}"/>
          </ac:spMkLst>
        </pc:spChg>
        <pc:spChg chg="mod">
          <ac:chgData name="Edwin Landivar" userId="ae2ac59f40d9f62d" providerId="LiveId" clId="{64F26F3D-5E05-4735-92CB-7C294B06959F}" dt="2019-12-23T22:32:46.110" v="35" actId="1076"/>
          <ac:spMkLst>
            <pc:docMk/>
            <pc:sldMk cId="1479977622" sldId="614"/>
            <ac:spMk id="11" creationId="{00000000-0000-0000-0000-000000000000}"/>
          </ac:spMkLst>
        </pc:spChg>
        <pc:picChg chg="del">
          <ac:chgData name="Edwin Landivar" userId="ae2ac59f40d9f62d" providerId="LiveId" clId="{64F26F3D-5E05-4735-92CB-7C294B06959F}" dt="2019-12-23T22:30:15.785" v="2" actId="478"/>
          <ac:picMkLst>
            <pc:docMk/>
            <pc:sldMk cId="1479977622" sldId="614"/>
            <ac:picMk id="17" creationId="{BB2F1B59-08DA-4B78-9205-ABD22DCFC46B}"/>
          </ac:picMkLst>
        </pc:picChg>
      </pc:sldChg>
      <pc:sldChg chg="addSp delSp modSp">
        <pc:chgData name="Edwin Landivar" userId="ae2ac59f40d9f62d" providerId="LiveId" clId="{64F26F3D-5E05-4735-92CB-7C294B06959F}" dt="2019-12-23T23:43:58.472" v="119" actId="20577"/>
        <pc:sldMkLst>
          <pc:docMk/>
          <pc:sldMk cId="668194125" sldId="616"/>
        </pc:sldMkLst>
        <pc:spChg chg="add mod">
          <ac:chgData name="Edwin Landivar" userId="ae2ac59f40d9f62d" providerId="LiveId" clId="{64F26F3D-5E05-4735-92CB-7C294B06959F}" dt="2019-12-23T22:30:28.884" v="5" actId="478"/>
          <ac:spMkLst>
            <pc:docMk/>
            <pc:sldMk cId="668194125" sldId="616"/>
            <ac:spMk id="3" creationId="{1D689734-52FD-4C7F-99C9-7A9443487ABB}"/>
          </ac:spMkLst>
        </pc:spChg>
        <pc:spChg chg="mod">
          <ac:chgData name="Edwin Landivar" userId="ae2ac59f40d9f62d" providerId="LiveId" clId="{64F26F3D-5E05-4735-92CB-7C294B06959F}" dt="2019-12-23T23:43:58.472" v="119" actId="20577"/>
          <ac:spMkLst>
            <pc:docMk/>
            <pc:sldMk cId="668194125" sldId="616"/>
            <ac:spMk id="7" creationId="{1867828F-492D-4BF1-8A4E-822DF2FD5B9B}"/>
          </ac:spMkLst>
        </pc:spChg>
        <pc:picChg chg="del">
          <ac:chgData name="Edwin Landivar" userId="ae2ac59f40d9f62d" providerId="LiveId" clId="{64F26F3D-5E05-4735-92CB-7C294B06959F}" dt="2019-12-23T22:30:28.884" v="5" actId="478"/>
          <ac:picMkLst>
            <pc:docMk/>
            <pc:sldMk cId="668194125" sldId="616"/>
            <ac:picMk id="5" creationId="{FA21193C-B770-4E1C-A6B9-95B91058AB45}"/>
          </ac:picMkLst>
        </pc:picChg>
      </pc:sldChg>
      <pc:sldChg chg="addSp delSp modSp del">
        <pc:chgData name="Edwin Landivar" userId="ae2ac59f40d9f62d" providerId="LiveId" clId="{64F26F3D-5E05-4735-92CB-7C294B06959F}" dt="2019-12-23T22:38:45.048" v="52" actId="2696"/>
        <pc:sldMkLst>
          <pc:docMk/>
          <pc:sldMk cId="1542355900" sldId="618"/>
        </pc:sldMkLst>
        <pc:spChg chg="add mod">
          <ac:chgData name="Edwin Landivar" userId="ae2ac59f40d9f62d" providerId="LiveId" clId="{64F26F3D-5E05-4735-92CB-7C294B06959F}" dt="2019-12-23T22:30:32.144" v="6" actId="478"/>
          <ac:spMkLst>
            <pc:docMk/>
            <pc:sldMk cId="1542355900" sldId="618"/>
            <ac:spMk id="3" creationId="{E6F4D3DD-6073-43D1-AB7B-5D5BC63A64F3}"/>
          </ac:spMkLst>
        </pc:spChg>
        <pc:picChg chg="del">
          <ac:chgData name="Edwin Landivar" userId="ae2ac59f40d9f62d" providerId="LiveId" clId="{64F26F3D-5E05-4735-92CB-7C294B06959F}" dt="2019-12-23T22:30:32.144" v="6" actId="478"/>
          <ac:picMkLst>
            <pc:docMk/>
            <pc:sldMk cId="1542355900" sldId="618"/>
            <ac:picMk id="5" creationId="{17F8332A-CCEF-4DD5-996E-47AA0B8AF3BE}"/>
          </ac:picMkLst>
        </pc:picChg>
      </pc:sldChg>
      <pc:sldChg chg="delSp del">
        <pc:chgData name="Edwin Landivar" userId="ae2ac59f40d9f62d" providerId="LiveId" clId="{64F26F3D-5E05-4735-92CB-7C294B06959F}" dt="2019-12-23T23:45:11.726" v="120" actId="2696"/>
        <pc:sldMkLst>
          <pc:docMk/>
          <pc:sldMk cId="2599265895" sldId="619"/>
        </pc:sldMkLst>
        <pc:picChg chg="del">
          <ac:chgData name="Edwin Landivar" userId="ae2ac59f40d9f62d" providerId="LiveId" clId="{64F26F3D-5E05-4735-92CB-7C294B06959F}" dt="2019-12-23T22:30:25.658" v="4" actId="478"/>
          <ac:picMkLst>
            <pc:docMk/>
            <pc:sldMk cId="2599265895" sldId="619"/>
            <ac:picMk id="5" creationId="{3CB745E9-B77D-4F09-90AA-B75D3894F989}"/>
          </ac:picMkLst>
        </pc:picChg>
      </pc:sldChg>
      <pc:sldChg chg="addSp delSp modSp">
        <pc:chgData name="Edwin Landivar" userId="ae2ac59f40d9f62d" providerId="LiveId" clId="{64F26F3D-5E05-4735-92CB-7C294B06959F}" dt="2019-12-23T22:43:22.370" v="91"/>
        <pc:sldMkLst>
          <pc:docMk/>
          <pc:sldMk cId="3481045880" sldId="622"/>
        </pc:sldMkLst>
        <pc:spChg chg="add mod ord">
          <ac:chgData name="Edwin Landivar" userId="ae2ac59f40d9f62d" providerId="LiveId" clId="{64F26F3D-5E05-4735-92CB-7C294B06959F}" dt="2019-12-23T22:43:06.855" v="89" actId="167"/>
          <ac:spMkLst>
            <pc:docMk/>
            <pc:sldMk cId="3481045880" sldId="622"/>
            <ac:spMk id="3" creationId="{624121AA-9E2A-4B3D-B7FE-F8001CB03555}"/>
          </ac:spMkLst>
        </pc:spChg>
        <pc:spChg chg="mod">
          <ac:chgData name="Edwin Landivar" userId="ae2ac59f40d9f62d" providerId="LiveId" clId="{64F26F3D-5E05-4735-92CB-7C294B06959F}" dt="2019-12-23T22:42:57.472" v="87" actId="1076"/>
          <ac:spMkLst>
            <pc:docMk/>
            <pc:sldMk cId="3481045880" sldId="622"/>
            <ac:spMk id="5" creationId="{00000000-0000-0000-0000-000000000000}"/>
          </ac:spMkLst>
        </pc:spChg>
        <pc:spChg chg="mod">
          <ac:chgData name="Edwin Landivar" userId="ae2ac59f40d9f62d" providerId="LiveId" clId="{64F26F3D-5E05-4735-92CB-7C294B06959F}" dt="2019-12-23T22:42:56.026" v="86" actId="1076"/>
          <ac:spMkLst>
            <pc:docMk/>
            <pc:sldMk cId="3481045880" sldId="622"/>
            <ac:spMk id="7" creationId="{00000000-0000-0000-0000-000000000000}"/>
          </ac:spMkLst>
        </pc:spChg>
        <pc:spChg chg="mod">
          <ac:chgData name="Edwin Landivar" userId="ae2ac59f40d9f62d" providerId="LiveId" clId="{64F26F3D-5E05-4735-92CB-7C294B06959F}" dt="2019-12-23T22:43:22.370" v="91"/>
          <ac:spMkLst>
            <pc:docMk/>
            <pc:sldMk cId="3481045880" sldId="622"/>
            <ac:spMk id="14" creationId="{00000000-0000-0000-0000-000000000000}"/>
          </ac:spMkLst>
        </pc:spChg>
        <pc:grpChg chg="mod">
          <ac:chgData name="Edwin Landivar" userId="ae2ac59f40d9f62d" providerId="LiveId" clId="{64F26F3D-5E05-4735-92CB-7C294B06959F}" dt="2019-12-23T22:43:22.370" v="91"/>
          <ac:grpSpMkLst>
            <pc:docMk/>
            <pc:sldMk cId="3481045880" sldId="622"/>
            <ac:grpSpMk id="21" creationId="{00000000-0000-0000-0000-000000000000}"/>
          </ac:grpSpMkLst>
        </pc:grpChg>
        <pc:picChg chg="del">
          <ac:chgData name="Edwin Landivar" userId="ae2ac59f40d9f62d" providerId="LiveId" clId="{64F26F3D-5E05-4735-92CB-7C294B06959F}" dt="2019-12-23T22:42:59.840" v="88" actId="478"/>
          <ac:picMkLst>
            <pc:docMk/>
            <pc:sldMk cId="3481045880" sldId="622"/>
            <ac:picMk id="17" creationId="{296CE8A5-2F56-483A-838B-6C7DD97D484C}"/>
          </ac:picMkLst>
        </pc:picChg>
      </pc:sldChg>
      <pc:sldChg chg="modSp add">
        <pc:chgData name="Edwin Landivar" userId="ae2ac59f40d9f62d" providerId="LiveId" clId="{64F26F3D-5E05-4735-92CB-7C294B06959F}" dt="2019-12-23T22:39:39.286" v="69" actId="1076"/>
        <pc:sldMkLst>
          <pc:docMk/>
          <pc:sldMk cId="784784973" sldId="623"/>
        </pc:sldMkLst>
        <pc:spChg chg="mod">
          <ac:chgData name="Edwin Landivar" userId="ae2ac59f40d9f62d" providerId="LiveId" clId="{64F26F3D-5E05-4735-92CB-7C294B06959F}" dt="2019-12-23T22:39:39.286" v="69" actId="1076"/>
          <ac:spMkLst>
            <pc:docMk/>
            <pc:sldMk cId="784784973" sldId="623"/>
            <ac:spMk id="7" creationId="{B0369C6B-D18C-4CCF-81D5-91F16F2021B5}"/>
          </ac:spMkLst>
        </pc:spChg>
      </pc:sldChg>
      <pc:sldChg chg="addSp delSp modSp del">
        <pc:chgData name="Edwin Landivar" userId="ae2ac59f40d9f62d" providerId="LiveId" clId="{64F26F3D-5E05-4735-92CB-7C294B06959F}" dt="2019-12-23T22:32:54.709" v="36" actId="2696"/>
        <pc:sldMkLst>
          <pc:docMk/>
          <pc:sldMk cId="3966637275" sldId="623"/>
        </pc:sldMkLst>
        <pc:spChg chg="add mod">
          <ac:chgData name="Edwin Landivar" userId="ae2ac59f40d9f62d" providerId="LiveId" clId="{64F26F3D-5E05-4735-92CB-7C294B06959F}" dt="2019-12-23T22:30:22.250" v="3" actId="478"/>
          <ac:spMkLst>
            <pc:docMk/>
            <pc:sldMk cId="3966637275" sldId="623"/>
            <ac:spMk id="3" creationId="{F91ED958-DCCA-4EB8-8F03-FD8DEB9D3CE6}"/>
          </ac:spMkLst>
        </pc:spChg>
        <pc:picChg chg="del">
          <ac:chgData name="Edwin Landivar" userId="ae2ac59f40d9f62d" providerId="LiveId" clId="{64F26F3D-5E05-4735-92CB-7C294B06959F}" dt="2019-12-23T22:30:22.250" v="3" actId="478"/>
          <ac:picMkLst>
            <pc:docMk/>
            <pc:sldMk cId="3966637275" sldId="623"/>
            <ac:picMk id="17" creationId="{BB2F1B59-08DA-4B78-9205-ABD22DCFC46B}"/>
          </ac:picMkLst>
        </pc:picChg>
      </pc:sldChg>
      <pc:sldChg chg="modSp add ord">
        <pc:chgData name="Edwin Landivar" userId="ae2ac59f40d9f62d" providerId="LiveId" clId="{64F26F3D-5E05-4735-92CB-7C294B06959F}" dt="2019-12-23T22:42:48.657" v="85" actId="1076"/>
        <pc:sldMkLst>
          <pc:docMk/>
          <pc:sldMk cId="2689693971" sldId="624"/>
        </pc:sldMkLst>
        <pc:spChg chg="mod">
          <ac:chgData name="Edwin Landivar" userId="ae2ac59f40d9f62d" providerId="LiveId" clId="{64F26F3D-5E05-4735-92CB-7C294B06959F}" dt="2019-12-23T22:42:38.257" v="83" actId="14100"/>
          <ac:spMkLst>
            <pc:docMk/>
            <pc:sldMk cId="2689693971" sldId="624"/>
            <ac:spMk id="3" creationId="{1D689734-52FD-4C7F-99C9-7A9443487ABB}"/>
          </ac:spMkLst>
        </pc:spChg>
        <pc:spChg chg="mod">
          <ac:chgData name="Edwin Landivar" userId="ae2ac59f40d9f62d" providerId="LiveId" clId="{64F26F3D-5E05-4735-92CB-7C294B06959F}" dt="2019-12-23T22:42:48.657" v="85" actId="1076"/>
          <ac:spMkLst>
            <pc:docMk/>
            <pc:sldMk cId="2689693971" sldId="624"/>
            <ac:spMk id="7" creationId="{1867828F-492D-4BF1-8A4E-822DF2FD5B9B}"/>
          </ac:spMkLst>
        </pc:spChg>
        <pc:spChg chg="mod">
          <ac:chgData name="Edwin Landivar" userId="ae2ac59f40d9f62d" providerId="LiveId" clId="{64F26F3D-5E05-4735-92CB-7C294B06959F}" dt="2019-12-23T22:42:45.244" v="84" actId="14100"/>
          <ac:spMkLst>
            <pc:docMk/>
            <pc:sldMk cId="2689693971" sldId="624"/>
            <ac:spMk id="10" creationId="{00000000-0000-0000-0000-000000000000}"/>
          </ac:spMkLst>
        </pc:spChg>
      </pc:sldChg>
      <pc:sldMasterChg chg="delSldLayout">
        <pc:chgData name="Edwin Landivar" userId="ae2ac59f40d9f62d" providerId="LiveId" clId="{64F26F3D-5E05-4735-92CB-7C294B06959F}" dt="2019-12-23T23:45:11.726" v="120" actId="2696"/>
        <pc:sldMasterMkLst>
          <pc:docMk/>
          <pc:sldMasterMk cId="3413871359" sldId="2147483656"/>
        </pc:sldMasterMkLst>
        <pc:sldLayoutChg chg="del">
          <pc:chgData name="Edwin Landivar" userId="ae2ac59f40d9f62d" providerId="LiveId" clId="{64F26F3D-5E05-4735-92CB-7C294B06959F}" dt="2019-12-23T23:45:11.726" v="120" actId="2696"/>
          <pc:sldLayoutMkLst>
            <pc:docMk/>
            <pc:sldMasterMk cId="3413871359" sldId="2147483656"/>
            <pc:sldLayoutMk cId="370672057" sldId="2147483738"/>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uk-U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027185-10FB-4A57-B3F0-45136A811A24}" type="datetimeFigureOut">
              <a:rPr lang="uk-UA" smtClean="0"/>
              <a:t>23.11.2020</a:t>
            </a:fld>
            <a:endParaRPr lang="uk-U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uk-U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uk-U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uk-U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D9C3A12-1E0F-412B-B376-8089A55D946C}" type="slidenum">
              <a:rPr lang="uk-UA" smtClean="0"/>
              <a:t>‹#›</a:t>
            </a:fld>
            <a:endParaRPr lang="uk-UA"/>
          </a:p>
        </p:txBody>
      </p:sp>
    </p:spTree>
    <p:extLst>
      <p:ext uri="{BB962C8B-B14F-4D97-AF65-F5344CB8AC3E}">
        <p14:creationId xmlns:p14="http://schemas.microsoft.com/office/powerpoint/2010/main" val="2567216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t>1</a:t>
            </a:fld>
            <a:endParaRPr lang="uk-UA"/>
          </a:p>
        </p:txBody>
      </p:sp>
    </p:spTree>
    <p:extLst>
      <p:ext uri="{BB962C8B-B14F-4D97-AF65-F5344CB8AC3E}">
        <p14:creationId xmlns:p14="http://schemas.microsoft.com/office/powerpoint/2010/main" val="19250470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How to Protect Yourself</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Final Protective Steps in Bin safety </a:t>
            </a:r>
            <a:endParaRPr lang="es-EC"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Inspect the bin roof and sides, inside and out, for leaks, loose or sheared bolts, rust or other corrosion, etc. Check the roof vents and access hatch, and caulk any cracks at the roofline. Be sure the access ladder is complete and securely fastened to the bin. Repair or replace any deteriorated components.</a:t>
            </a:r>
            <a:endParaRPr lang="es-EC"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Wiring for fans and other electrical components should be inspected for corrosion and cracked, frayed, or broken insulation. Exposed wiring should be run through waterproof, dust-tight conduit. Avoid kinking the conduit, and make sure all connections are secure.</a:t>
            </a:r>
            <a:endParaRPr lang="es-EC"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Check fans, heaters, transitions, and ducts for corrosion and damage. Remove any accumulated dust and dirt that will reduce the operating efficiency. Be sure that all connections are tight.</a:t>
            </a:r>
            <a:endParaRPr lang="es-EC"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10</a:t>
            </a:fld>
            <a:endParaRPr lang="uk-UA"/>
          </a:p>
        </p:txBody>
      </p:sp>
    </p:spTree>
    <p:extLst>
      <p:ext uri="{BB962C8B-B14F-4D97-AF65-F5344CB8AC3E}">
        <p14:creationId xmlns:p14="http://schemas.microsoft.com/office/powerpoint/2010/main" val="14138570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Final Word</a:t>
            </a:r>
          </a:p>
          <a:p>
            <a:endParaRPr lang="en-US"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Preparing grain bins for harvest should be done to maintain the quality of grain and to make sure the areas around bins are ready for the busy season ahead. It is also a good time to inspect any mechanical components and clean up around the bin. Simple maintenance and safety rules will make sure we don’t experience any difficulties in the season ahead.</a:t>
            </a:r>
            <a:endParaRPr lang="es-EC"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11</a:t>
            </a:fld>
            <a:endParaRPr lang="uk-UA"/>
          </a:p>
        </p:txBody>
      </p:sp>
    </p:spTree>
    <p:extLst>
      <p:ext uri="{BB962C8B-B14F-4D97-AF65-F5344CB8AC3E}">
        <p14:creationId xmlns:p14="http://schemas.microsoft.com/office/powerpoint/2010/main" val="23382565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PREPARING GRAIN BINS FOR HARVEST </a:t>
            </a:r>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2</a:t>
            </a:fld>
            <a:endParaRPr lang="uk-UA"/>
          </a:p>
        </p:txBody>
      </p:sp>
    </p:spTree>
    <p:extLst>
      <p:ext uri="{BB962C8B-B14F-4D97-AF65-F5344CB8AC3E}">
        <p14:creationId xmlns:p14="http://schemas.microsoft.com/office/powerpoint/2010/main" val="3564614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What’s at Stake?</a:t>
            </a:r>
          </a:p>
          <a:p>
            <a:endParaRPr lang="en-US" sz="1200" b="1"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With harvest approaching, it’s time to prepare grain bins and harvesting equipment to help ensure that grain going into storage will remain in good condition. Don't wait until the middle of harvest to discover that a bin foundation is severely cracked, or find even later that insects from grain that was left in the combine last fall have severely infested a bin of new grain. Proper bin and equipment preparation is a key to preserving stored grain quality.</a:t>
            </a:r>
            <a:endParaRPr lang="es-EC" sz="1200" kern="1200" dirty="0">
              <a:solidFill>
                <a:schemeClr val="tx1"/>
              </a:solidFill>
              <a:effectLst/>
              <a:latin typeface="+mn-lt"/>
              <a:ea typeface="+mn-ea"/>
              <a:cs typeface="+mn-cs"/>
            </a:endParaRPr>
          </a:p>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3</a:t>
            </a:fld>
            <a:endParaRPr lang="uk-UA"/>
          </a:p>
        </p:txBody>
      </p:sp>
    </p:spTree>
    <p:extLst>
      <p:ext uri="{BB962C8B-B14F-4D97-AF65-F5344CB8AC3E}">
        <p14:creationId xmlns:p14="http://schemas.microsoft.com/office/powerpoint/2010/main" val="31726193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What’s the Danger?</a:t>
            </a:r>
            <a:endParaRPr lang="en-US" sz="1200" kern="1200" dirty="0">
              <a:solidFill>
                <a:schemeClr val="tx1"/>
              </a:solidFill>
              <a:effectLst/>
              <a:latin typeface="+mn-lt"/>
              <a:ea typeface="+mn-ea"/>
              <a:cs typeface="+mn-cs"/>
            </a:endParaRP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GENERAL </a:t>
            </a:r>
            <a:endParaRPr lang="es-EC"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key to good grain storage is to put the highest quality grain into the bin, or bring it to the proper moisture condition as quickly as possible. Overall quality of stored grain always deteriorates, it is just a matter of how fast. Having a good marketing plan and selling as much as possible before the grain heats up next spring is the best way to have quality stored grain. It is never as good as the day it is put into the bin. Storing the grain longer than next spring requires much more vigilance in management.</a:t>
            </a:r>
            <a:endParaRPr lang="es-EC"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t>4</a:t>
            </a:fld>
            <a:endParaRPr lang="uk-UA"/>
          </a:p>
        </p:txBody>
      </p:sp>
    </p:spTree>
    <p:extLst>
      <p:ext uri="{BB962C8B-B14F-4D97-AF65-F5344CB8AC3E}">
        <p14:creationId xmlns:p14="http://schemas.microsoft.com/office/powerpoint/2010/main" val="26915218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What’s the Danger?</a:t>
            </a:r>
            <a:endParaRPr lang="en-US" sz="1200" kern="1200" dirty="0">
              <a:solidFill>
                <a:schemeClr val="tx1"/>
              </a:solidFill>
              <a:effectLst/>
              <a:latin typeface="+mn-lt"/>
              <a:ea typeface="+mn-ea"/>
              <a:cs typeface="+mn-cs"/>
            </a:endParaRPr>
          </a:p>
          <a:p>
            <a:endParaRPr lang="en-US" dirty="0"/>
          </a:p>
          <a:p>
            <a:r>
              <a:rPr lang="en-US" sz="1200" b="1" kern="1200" dirty="0">
                <a:solidFill>
                  <a:schemeClr val="tx1"/>
                </a:solidFill>
                <a:effectLst/>
                <a:latin typeface="+mn-lt"/>
                <a:ea typeface="+mn-ea"/>
                <a:cs typeface="+mn-cs"/>
              </a:rPr>
              <a:t>Problems / Hazards in Grain storage</a:t>
            </a:r>
          </a:p>
          <a:p>
            <a:endParaRPr lang="es-EC"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Remove all traces of old grain from combines, truck beds, grain carts, augers, and any other equipment used for harvesting, transporting, and handling grain. Even small amounts of moldy or insect-infested grain left in equipment can contaminate a bin of new grain.</a:t>
            </a:r>
            <a:endParaRPr lang="es-EC"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Rodents and pest problems are big issues with left owner grain residue in bins and equipment / machinery.</a:t>
            </a:r>
            <a:endParaRPr lang="es-EC"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Inspect bins and foundations for structural problems. Uneven settlement of foundations can cause gaps between the foundation and bottom edge of the bin. This can result in grain spills and provide entry points for water, insects, and rodents.</a:t>
            </a:r>
            <a:endParaRPr lang="es-EC" sz="1200" kern="1200" dirty="0">
              <a:solidFill>
                <a:schemeClr val="tx1"/>
              </a:solidFill>
              <a:effectLst/>
              <a:latin typeface="+mn-lt"/>
              <a:ea typeface="+mn-ea"/>
              <a:cs typeface="+mn-cs"/>
            </a:endParaRP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Ensure Bins Are Clean</a:t>
            </a:r>
            <a:endParaRPr lang="es-EC"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Remove any old grain with brooms and vacuum cleaners. Never put new grain on top of old. Also, clean bins not being used for storage this year to keep insects from migrating to other bins.</a:t>
            </a:r>
            <a:endParaRPr lang="es-EC" sz="1200" kern="1200" dirty="0">
              <a:solidFill>
                <a:schemeClr val="tx1"/>
              </a:solidFill>
              <a:effectLst/>
              <a:latin typeface="+mn-lt"/>
              <a:ea typeface="+mn-ea"/>
              <a:cs typeface="+mn-cs"/>
            </a:endParaRP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Apply Insecticides</a:t>
            </a:r>
            <a:endParaRPr lang="es-EC"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If you think there is any chance you might hold grain in the bin into May or later, it would be prudent to apply residual insecticides to the empty bin after thoroughly cleaning it. You may also apply certain insecticides onto the grain as it is being augured into the bin. A surface application is often recommended to prevent Indian meal moths from infesting the top surface of the grain.</a:t>
            </a:r>
            <a:endParaRPr lang="es-EC" sz="1200" kern="1200" dirty="0">
              <a:solidFill>
                <a:schemeClr val="tx1"/>
              </a:solidFill>
              <a:effectLst/>
              <a:latin typeface="+mn-lt"/>
              <a:ea typeface="+mn-ea"/>
              <a:cs typeface="+mn-cs"/>
            </a:endParaRP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Grain Take Away</a:t>
            </a:r>
            <a:endParaRPr lang="es-EC"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Beware of spoiled grain.</a:t>
            </a:r>
            <a:endParaRPr lang="es-EC"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Making sure that the bins are ready to be loaded with newly harvested grain reduces the risk of spoilage.</a:t>
            </a:r>
            <a:endParaRPr lang="es-EC"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t>5</a:t>
            </a:fld>
            <a:endParaRPr lang="uk-UA"/>
          </a:p>
        </p:txBody>
      </p:sp>
    </p:spTree>
    <p:extLst>
      <p:ext uri="{BB962C8B-B14F-4D97-AF65-F5344CB8AC3E}">
        <p14:creationId xmlns:p14="http://schemas.microsoft.com/office/powerpoint/2010/main" val="35909472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How to Protect Yourself</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Why do people have to work around grain bins and other storage and enclosed facilities?</a:t>
            </a:r>
            <a:endParaRPr lang="es-EC"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Maintenance on the equipment.</a:t>
            </a:r>
            <a:endParaRPr lang="es-EC"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Cleaning the equipment.</a:t>
            </a:r>
            <a:endParaRPr lang="es-EC"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Dealing with grain that has gone out of condition and is stuck in the bin.</a:t>
            </a:r>
          </a:p>
          <a:p>
            <a:pPr lvl="0"/>
            <a:endParaRPr lang="es-EC"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Tips – while working in and around these structures</a:t>
            </a:r>
            <a:endParaRPr lang="es-EC" sz="1200" kern="1200" dirty="0">
              <a:solidFill>
                <a:schemeClr val="tx1"/>
              </a:solidFill>
              <a:effectLst/>
              <a:latin typeface="+mn-lt"/>
              <a:ea typeface="+mn-ea"/>
              <a:cs typeface="+mn-cs"/>
            </a:endParaRPr>
          </a:p>
          <a:p>
            <a:pPr marL="228600" lvl="0" indent="-228600" algn="just">
              <a:buFont typeface="+mj-lt"/>
              <a:buAutoNum type="arabicPeriod"/>
            </a:pPr>
            <a:r>
              <a:rPr lang="en-US" sz="1200" kern="1200" dirty="0">
                <a:solidFill>
                  <a:schemeClr val="tx1"/>
                </a:solidFill>
                <a:effectLst/>
                <a:latin typeface="+mn-lt"/>
                <a:ea typeface="+mn-ea"/>
                <a:cs typeface="+mn-cs"/>
              </a:rPr>
              <a:t>Decide if the task is necessary now while there is still grain in the structure. Can the maintenance be done later when the structure is empty? </a:t>
            </a:r>
            <a:endParaRPr lang="es-EC" sz="1200" kern="1200" dirty="0">
              <a:solidFill>
                <a:schemeClr val="tx1"/>
              </a:solidFill>
              <a:effectLst/>
              <a:latin typeface="+mn-lt"/>
              <a:ea typeface="+mn-ea"/>
              <a:cs typeface="+mn-cs"/>
            </a:endParaRPr>
          </a:p>
          <a:p>
            <a:pPr marL="228600" lvl="0" indent="-228600" algn="just">
              <a:buFont typeface="+mj-lt"/>
              <a:buAutoNum type="arabicPeriod"/>
            </a:pPr>
            <a:r>
              <a:rPr lang="en-US" sz="1200" kern="1200" dirty="0">
                <a:solidFill>
                  <a:schemeClr val="tx1"/>
                </a:solidFill>
                <a:effectLst/>
                <a:latin typeface="+mn-lt"/>
                <a:ea typeface="+mn-ea"/>
                <a:cs typeface="+mn-cs"/>
              </a:rPr>
              <a:t>If the work is needed now, plan how to safely go about carrying out the tasks. </a:t>
            </a:r>
            <a:endParaRPr lang="es-EC" sz="1200" kern="1200" dirty="0">
              <a:solidFill>
                <a:schemeClr val="tx1"/>
              </a:solidFill>
              <a:effectLst/>
              <a:latin typeface="+mn-lt"/>
              <a:ea typeface="+mn-ea"/>
              <a:cs typeface="+mn-cs"/>
            </a:endParaRPr>
          </a:p>
          <a:p>
            <a:pPr marL="228600" lvl="0" indent="-228600" algn="just">
              <a:buFont typeface="+mj-lt"/>
              <a:buAutoNum type="arabicPeriod"/>
            </a:pPr>
            <a:r>
              <a:rPr lang="en-US" sz="1200" kern="1200" dirty="0">
                <a:solidFill>
                  <a:schemeClr val="tx1"/>
                </a:solidFill>
                <a:effectLst/>
                <a:latin typeface="+mn-lt"/>
                <a:ea typeface="+mn-ea"/>
                <a:cs typeface="+mn-cs"/>
              </a:rPr>
              <a:t>Let everyone on the farm know that there will be people working around the grain storage structures and that no one is to start any equipment at the site. </a:t>
            </a:r>
            <a:endParaRPr lang="es-EC" sz="1200" kern="1200" dirty="0">
              <a:solidFill>
                <a:schemeClr val="tx1"/>
              </a:solidFill>
              <a:effectLst/>
              <a:latin typeface="+mn-lt"/>
              <a:ea typeface="+mn-ea"/>
              <a:cs typeface="+mn-cs"/>
            </a:endParaRPr>
          </a:p>
          <a:p>
            <a:pPr marL="228600" lvl="0" indent="-228600" algn="just">
              <a:buFont typeface="+mj-lt"/>
              <a:buAutoNum type="arabicPeriod"/>
            </a:pPr>
            <a:r>
              <a:rPr lang="en-US" sz="1200" kern="1200" dirty="0">
                <a:solidFill>
                  <a:schemeClr val="tx1"/>
                </a:solidFill>
                <a:effectLst/>
                <a:latin typeface="+mn-lt"/>
                <a:ea typeface="+mn-ea"/>
                <a:cs typeface="+mn-cs"/>
              </a:rPr>
              <a:t>Assemble a team that will work on these tasks and assign each person their duties.  Working in these structures is at minimum a two- to three-person job.  At least one person needs to be outside the bin and to be able to hear the individual inside the bin. Station one individual on top of the bin who can always see the person in the bin. This individual can react quickly if something goes wrong.  If a third person is on the ground, that person can call 911 and get help.  They can direct emergency personnel when they get to the location and give them a rundown of what has taken place.  The person on top of the bin stays there, watching the person and communicating with the person in the bin. </a:t>
            </a:r>
            <a:endParaRPr lang="es-EC"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6</a:t>
            </a:fld>
            <a:endParaRPr lang="uk-UA"/>
          </a:p>
        </p:txBody>
      </p:sp>
    </p:spTree>
    <p:extLst>
      <p:ext uri="{BB962C8B-B14F-4D97-AF65-F5344CB8AC3E}">
        <p14:creationId xmlns:p14="http://schemas.microsoft.com/office/powerpoint/2010/main" val="32541852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How to Protect Yourself</a:t>
            </a:r>
          </a:p>
          <a:p>
            <a:pPr rtl="0" fontAlgn="base"/>
            <a:endParaRPr lang="en-US" sz="1200" b="0" i="0" kern="1200" dirty="0">
              <a:solidFill>
                <a:schemeClr val="tx1"/>
              </a:solidFill>
              <a:effectLst/>
              <a:latin typeface="+mn-lt"/>
              <a:ea typeface="+mn-ea"/>
              <a:cs typeface="+mn-cs"/>
            </a:endParaRPr>
          </a:p>
          <a:p>
            <a:pPr marL="228600" lvl="0" indent="-228600" algn="just">
              <a:buFont typeface="+mj-lt"/>
              <a:buAutoNum type="arabicPeriod"/>
            </a:pPr>
            <a:r>
              <a:rPr lang="en-US" sz="1200" kern="1200" dirty="0">
                <a:solidFill>
                  <a:schemeClr val="tx1"/>
                </a:solidFill>
                <a:effectLst/>
                <a:latin typeface="+mn-lt"/>
                <a:ea typeface="+mn-ea"/>
                <a:cs typeface="+mn-cs"/>
              </a:rPr>
              <a:t>Prior to entering the enclosure, run the aeration system and open the top of the bin for at least an hour to help remove any toxic gas levels.</a:t>
            </a:r>
            <a:endParaRPr lang="es-EC" sz="1200" kern="1200" dirty="0">
              <a:solidFill>
                <a:schemeClr val="tx1"/>
              </a:solidFill>
              <a:effectLst/>
              <a:latin typeface="+mn-lt"/>
              <a:ea typeface="+mn-ea"/>
              <a:cs typeface="+mn-cs"/>
            </a:endParaRPr>
          </a:p>
          <a:p>
            <a:pPr marL="228600" lvl="0" indent="-228600" algn="just">
              <a:buFont typeface="+mj-lt"/>
              <a:buAutoNum type="arabicPeriod"/>
            </a:pPr>
            <a:r>
              <a:rPr lang="en-US" sz="1200" kern="1200" dirty="0">
                <a:solidFill>
                  <a:schemeClr val="tx1"/>
                </a:solidFill>
                <a:effectLst/>
                <a:latin typeface="+mn-lt"/>
                <a:ea typeface="+mn-ea"/>
                <a:cs typeface="+mn-cs"/>
              </a:rPr>
              <a:t>Before entering, take a gas reading to make sure the gas levels are safe. </a:t>
            </a:r>
            <a:endParaRPr lang="es-EC" sz="1200" kern="1200" dirty="0">
              <a:solidFill>
                <a:schemeClr val="tx1"/>
              </a:solidFill>
              <a:effectLst/>
              <a:latin typeface="+mn-lt"/>
              <a:ea typeface="+mn-ea"/>
              <a:cs typeface="+mn-cs"/>
            </a:endParaRPr>
          </a:p>
          <a:p>
            <a:pPr marL="228600" lvl="0" indent="-228600" algn="just">
              <a:buFont typeface="+mj-lt"/>
              <a:buAutoNum type="arabicPeriod"/>
            </a:pPr>
            <a:r>
              <a:rPr lang="en-US" sz="1200" kern="1200" dirty="0">
                <a:solidFill>
                  <a:schemeClr val="tx1"/>
                </a:solidFill>
                <a:effectLst/>
                <a:latin typeface="+mn-lt"/>
                <a:ea typeface="+mn-ea"/>
                <a:cs typeface="+mn-cs"/>
              </a:rPr>
              <a:t>When the team is ready to go to work, tag out and lock out all grain handling equipment.  This helps prevent accidental operation of this equipment while working inside. </a:t>
            </a:r>
            <a:endParaRPr lang="es-EC" sz="1200" kern="1200" dirty="0">
              <a:solidFill>
                <a:schemeClr val="tx1"/>
              </a:solidFill>
              <a:effectLst/>
              <a:latin typeface="+mn-lt"/>
              <a:ea typeface="+mn-ea"/>
              <a:cs typeface="+mn-cs"/>
            </a:endParaRPr>
          </a:p>
          <a:p>
            <a:pPr marL="228600" lvl="0" indent="-228600" algn="just">
              <a:buFont typeface="+mj-lt"/>
              <a:buAutoNum type="arabicPeriod"/>
            </a:pPr>
            <a:r>
              <a:rPr lang="en-US" sz="1200" kern="1200" dirty="0">
                <a:solidFill>
                  <a:schemeClr val="tx1"/>
                </a:solidFill>
                <a:effectLst/>
                <a:latin typeface="+mn-lt"/>
                <a:ea typeface="+mn-ea"/>
                <a:cs typeface="+mn-cs"/>
              </a:rPr>
              <a:t>The person entering the enclosure needs to be in a safety harness that is secured to the outside of the bin. </a:t>
            </a:r>
            <a:endParaRPr lang="es-EC"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t>7</a:t>
            </a:fld>
            <a:endParaRPr lang="uk-UA"/>
          </a:p>
        </p:txBody>
      </p:sp>
    </p:spTree>
    <p:extLst>
      <p:ext uri="{BB962C8B-B14F-4D97-AF65-F5344CB8AC3E}">
        <p14:creationId xmlns:p14="http://schemas.microsoft.com/office/powerpoint/2010/main" val="32009731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How to Protect Yourself</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Safety Precautions on Entering A Grain Bin</a:t>
            </a:r>
            <a:endParaRPr lang="es-EC" sz="1200" b="1"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If you must enter the bin, as a farm owner/operator you should:</a:t>
            </a:r>
            <a:endParaRPr lang="es-EC"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Break up crusted grain from the outside of the bin with a long pole. When using a pole, check to see that it doesn't come into contact with electric lines.</a:t>
            </a:r>
            <a:endParaRPr lang="es-EC"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Wear a harness attached to a properly secured rope together with proper respiratory personal protective equipment.</a:t>
            </a:r>
            <a:endParaRPr lang="es-EC"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Stay near the outer wall of the bin and keep walking if the grain should start to flow. Get to the bin ladder or safety rope as quickly as possible.</a:t>
            </a:r>
            <a:endParaRPr lang="es-EC"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Have another person, preferably two people, outside the bin who can help if you become entrapped. These people should be trained in rescue procedures and should know and follow safety procedures for entering the confined space.</a:t>
            </a:r>
            <a:endParaRPr lang="es-EC"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Grain fines and dust may cause difficulty in breathing. Anyone working in a grain bin, especially for the purpose of cleaning the bin, should wear an appropriate dust filter or filter respirator.</a:t>
            </a:r>
            <a:endParaRPr lang="es-EC"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8</a:t>
            </a:fld>
            <a:endParaRPr lang="uk-UA"/>
          </a:p>
        </p:txBody>
      </p:sp>
    </p:spTree>
    <p:extLst>
      <p:ext uri="{BB962C8B-B14F-4D97-AF65-F5344CB8AC3E}">
        <p14:creationId xmlns:p14="http://schemas.microsoft.com/office/powerpoint/2010/main" val="19190166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How to Protect Yourself</a:t>
            </a:r>
          </a:p>
          <a:p>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Stay out of grain bins, wagons and grain trucks when unloading equipment is running.</a:t>
            </a:r>
            <a:endParaRPr lang="es-EC"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If it is necessary to enter the bin, remember to shut off the power to augers and fans. It is a good idea to lock out any unloading equipment before you enter a bin to prevent someone from unintentionally starting the equipment while you are in the bin.</a:t>
            </a:r>
            <a:endParaRPr lang="es-EC"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Children should not be allowed to play in or around grain bins, wagons or truck beds.</a:t>
            </a:r>
            <a:endParaRPr lang="es-EC"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Where possible, ladders should be installed inside grain bins to for an emergency exit. Ladders are easier to locate inside a dusty bin if there are brightly painted stripes just above or behind the ladder.</a:t>
            </a:r>
            <a:endParaRPr lang="es-EC"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9</a:t>
            </a:fld>
            <a:endParaRPr lang="uk-UA"/>
          </a:p>
        </p:txBody>
      </p:sp>
    </p:spTree>
    <p:extLst>
      <p:ext uri="{BB962C8B-B14F-4D97-AF65-F5344CB8AC3E}">
        <p14:creationId xmlns:p14="http://schemas.microsoft.com/office/powerpoint/2010/main" val="7082432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3703363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userDrawn="1">
  <p:cSld name="IMG-SLIDE OPT-7">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9144000" y="2400300"/>
            <a:ext cx="9144000" cy="5486400"/>
          </a:xfrm>
          <a:prstGeom prst="rect">
            <a:avLst/>
          </a:prstGeom>
        </p:spPr>
        <p:txBody>
          <a:bodyPr/>
          <a:lstStyle/>
          <a:p>
            <a:endParaRPr lang="uk-UA"/>
          </a:p>
        </p:txBody>
      </p:sp>
    </p:spTree>
    <p:extLst>
      <p:ext uri="{BB962C8B-B14F-4D97-AF65-F5344CB8AC3E}">
        <p14:creationId xmlns:p14="http://schemas.microsoft.com/office/powerpoint/2010/main" val="270337450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EAM OPT-1">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2532888" y="2587752"/>
            <a:ext cx="2706624" cy="2706624"/>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133029272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EAM OPT-2">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3502152" y="2587752"/>
            <a:ext cx="2706624" cy="2706624"/>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330022214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EAM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6053328" y="2633472"/>
            <a:ext cx="2450592" cy="2450592"/>
          </a:xfrm>
          <a:prstGeom prst="ellipse">
            <a:avLst/>
          </a:prstGeom>
          <a:ln w="25400">
            <a:solidFill>
              <a:schemeClr val="accent1"/>
            </a:solidFill>
          </a:ln>
        </p:spPr>
        <p:txBody>
          <a:bodyPr/>
          <a:lstStyle>
            <a:lvl1pPr>
              <a:defRPr sz="2000"/>
            </a:lvl1pPr>
          </a:lstStyle>
          <a:p>
            <a:endParaRPr lang="uk-UA"/>
          </a:p>
        </p:txBody>
      </p:sp>
      <p:sp>
        <p:nvSpPr>
          <p:cNvPr id="10" name="Picture Placeholder 12"/>
          <p:cNvSpPr>
            <a:spLocks noGrp="1"/>
          </p:cNvSpPr>
          <p:nvPr>
            <p:ph type="pic" sz="quarter" idx="12"/>
          </p:nvPr>
        </p:nvSpPr>
        <p:spPr>
          <a:xfrm>
            <a:off x="9784080" y="2633472"/>
            <a:ext cx="2450592" cy="2450592"/>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75923317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EAM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3300984" y="2715768"/>
            <a:ext cx="2450592" cy="2450592"/>
          </a:xfrm>
          <a:prstGeom prst="ellipse">
            <a:avLst/>
          </a:prstGeom>
          <a:ln w="25400">
            <a:solidFill>
              <a:schemeClr val="accent1"/>
            </a:solidFill>
          </a:ln>
        </p:spPr>
        <p:txBody>
          <a:bodyPr/>
          <a:lstStyle>
            <a:lvl1pPr>
              <a:defRPr sz="2000"/>
            </a:lvl1pPr>
          </a:lstStyle>
          <a:p>
            <a:endParaRPr lang="uk-UA"/>
          </a:p>
        </p:txBody>
      </p:sp>
      <p:sp>
        <p:nvSpPr>
          <p:cNvPr id="10" name="Picture Placeholder 12"/>
          <p:cNvSpPr>
            <a:spLocks noGrp="1"/>
          </p:cNvSpPr>
          <p:nvPr>
            <p:ph type="pic" sz="quarter" idx="12"/>
          </p:nvPr>
        </p:nvSpPr>
        <p:spPr>
          <a:xfrm>
            <a:off x="7918704" y="2715768"/>
            <a:ext cx="2450592" cy="2450592"/>
          </a:xfrm>
          <a:prstGeom prst="ellipse">
            <a:avLst/>
          </a:prstGeom>
          <a:ln w="25400">
            <a:solidFill>
              <a:schemeClr val="accent1"/>
            </a:solidFill>
          </a:ln>
        </p:spPr>
        <p:txBody>
          <a:bodyPr/>
          <a:lstStyle>
            <a:lvl1pPr>
              <a:defRPr sz="2000"/>
            </a:lvl1pPr>
          </a:lstStyle>
          <a:p>
            <a:endParaRPr lang="uk-UA"/>
          </a:p>
        </p:txBody>
      </p:sp>
      <p:sp>
        <p:nvSpPr>
          <p:cNvPr id="12" name="Picture Placeholder 12"/>
          <p:cNvSpPr>
            <a:spLocks noGrp="1"/>
          </p:cNvSpPr>
          <p:nvPr>
            <p:ph type="pic" sz="quarter" idx="13"/>
          </p:nvPr>
        </p:nvSpPr>
        <p:spPr>
          <a:xfrm>
            <a:off x="12527280" y="2715768"/>
            <a:ext cx="2450592" cy="2450592"/>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2052809695"/>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EAM OPT-5">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3337560" y="2935224"/>
            <a:ext cx="1591056" cy="1591056"/>
          </a:xfrm>
          <a:prstGeom prst="ellipse">
            <a:avLst/>
          </a:prstGeom>
          <a:ln w="25400">
            <a:solidFill>
              <a:schemeClr val="accent1"/>
            </a:solidFill>
          </a:ln>
        </p:spPr>
        <p:txBody>
          <a:bodyPr/>
          <a:lstStyle>
            <a:lvl1pPr>
              <a:defRPr sz="2000"/>
            </a:lvl1pPr>
          </a:lstStyle>
          <a:p>
            <a:endParaRPr lang="uk-UA"/>
          </a:p>
        </p:txBody>
      </p:sp>
      <p:sp>
        <p:nvSpPr>
          <p:cNvPr id="10" name="Picture Placeholder 12"/>
          <p:cNvSpPr>
            <a:spLocks noGrp="1"/>
          </p:cNvSpPr>
          <p:nvPr>
            <p:ph type="pic" sz="quarter" idx="12"/>
          </p:nvPr>
        </p:nvSpPr>
        <p:spPr>
          <a:xfrm>
            <a:off x="3337560" y="5980176"/>
            <a:ext cx="1591056" cy="1591056"/>
          </a:xfrm>
          <a:prstGeom prst="ellipse">
            <a:avLst/>
          </a:prstGeom>
          <a:ln w="25400">
            <a:solidFill>
              <a:schemeClr val="accent1"/>
            </a:solidFill>
          </a:ln>
        </p:spPr>
        <p:txBody>
          <a:bodyPr/>
          <a:lstStyle>
            <a:lvl1pPr>
              <a:defRPr sz="2000"/>
            </a:lvl1pPr>
          </a:lstStyle>
          <a:p>
            <a:endParaRPr lang="uk-UA"/>
          </a:p>
        </p:txBody>
      </p:sp>
      <p:sp>
        <p:nvSpPr>
          <p:cNvPr id="12" name="Picture Placeholder 12"/>
          <p:cNvSpPr>
            <a:spLocks noGrp="1"/>
          </p:cNvSpPr>
          <p:nvPr>
            <p:ph type="pic" sz="quarter" idx="13"/>
          </p:nvPr>
        </p:nvSpPr>
        <p:spPr>
          <a:xfrm>
            <a:off x="9811512" y="2935224"/>
            <a:ext cx="1591056" cy="1591056"/>
          </a:xfrm>
          <a:prstGeom prst="ellipse">
            <a:avLst/>
          </a:prstGeom>
          <a:ln w="25400">
            <a:solidFill>
              <a:schemeClr val="accent1"/>
            </a:solidFill>
          </a:ln>
        </p:spPr>
        <p:txBody>
          <a:bodyPr/>
          <a:lstStyle>
            <a:lvl1pPr>
              <a:defRPr sz="2000"/>
            </a:lvl1pPr>
          </a:lstStyle>
          <a:p>
            <a:endParaRPr lang="uk-UA"/>
          </a:p>
        </p:txBody>
      </p:sp>
      <p:sp>
        <p:nvSpPr>
          <p:cNvPr id="13" name="Picture Placeholder 12"/>
          <p:cNvSpPr>
            <a:spLocks noGrp="1"/>
          </p:cNvSpPr>
          <p:nvPr>
            <p:ph type="pic" sz="quarter" idx="14"/>
          </p:nvPr>
        </p:nvSpPr>
        <p:spPr>
          <a:xfrm>
            <a:off x="9811512" y="5981700"/>
            <a:ext cx="1591056" cy="1591056"/>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3346357977"/>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EAM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286000" y="2404872"/>
            <a:ext cx="1828800" cy="1828800"/>
          </a:xfrm>
          <a:prstGeom prst="rect">
            <a:avLst/>
          </a:prstGeom>
        </p:spPr>
        <p:txBody>
          <a:bodyPr/>
          <a:lstStyle>
            <a:lvl1pPr>
              <a:defRPr sz="2000"/>
            </a:lvl1pPr>
          </a:lstStyle>
          <a:p>
            <a:endParaRPr lang="uk-UA"/>
          </a:p>
        </p:txBody>
      </p:sp>
      <p:sp>
        <p:nvSpPr>
          <p:cNvPr id="10" name="Picture Placeholder 5"/>
          <p:cNvSpPr>
            <a:spLocks noGrp="1"/>
          </p:cNvSpPr>
          <p:nvPr>
            <p:ph type="pic" sz="quarter" idx="12"/>
          </p:nvPr>
        </p:nvSpPr>
        <p:spPr>
          <a:xfrm>
            <a:off x="2286000" y="4233672"/>
            <a:ext cx="1828800" cy="1828800"/>
          </a:xfrm>
          <a:prstGeom prst="rect">
            <a:avLst/>
          </a:prstGeom>
        </p:spPr>
        <p:txBody>
          <a:bodyPr/>
          <a:lstStyle>
            <a:lvl1pPr>
              <a:defRPr sz="2000"/>
            </a:lvl1pPr>
          </a:lstStyle>
          <a:p>
            <a:endParaRPr lang="uk-UA"/>
          </a:p>
        </p:txBody>
      </p:sp>
      <p:sp>
        <p:nvSpPr>
          <p:cNvPr id="11" name="Picture Placeholder 5"/>
          <p:cNvSpPr>
            <a:spLocks noGrp="1"/>
          </p:cNvSpPr>
          <p:nvPr>
            <p:ph type="pic" sz="quarter" idx="13"/>
          </p:nvPr>
        </p:nvSpPr>
        <p:spPr>
          <a:xfrm>
            <a:off x="2286000" y="6062472"/>
            <a:ext cx="1828800" cy="1828800"/>
          </a:xfrm>
          <a:prstGeom prst="rect">
            <a:avLst/>
          </a:prstGeom>
        </p:spPr>
        <p:txBody>
          <a:bodyPr/>
          <a:lstStyle>
            <a:lvl1pPr>
              <a:defRPr sz="2000"/>
            </a:lvl1pPr>
          </a:lstStyle>
          <a:p>
            <a:endParaRPr lang="uk-UA"/>
          </a:p>
        </p:txBody>
      </p:sp>
      <p:sp>
        <p:nvSpPr>
          <p:cNvPr id="12" name="Picture Placeholder 5"/>
          <p:cNvSpPr>
            <a:spLocks noGrp="1"/>
          </p:cNvSpPr>
          <p:nvPr>
            <p:ph type="pic" sz="quarter" idx="14"/>
          </p:nvPr>
        </p:nvSpPr>
        <p:spPr>
          <a:xfrm>
            <a:off x="4114800" y="2404872"/>
            <a:ext cx="1828800" cy="1828800"/>
          </a:xfrm>
          <a:prstGeom prst="rect">
            <a:avLst/>
          </a:prstGeom>
        </p:spPr>
        <p:txBody>
          <a:bodyPr/>
          <a:lstStyle>
            <a:lvl1pPr>
              <a:defRPr sz="2000"/>
            </a:lvl1pPr>
          </a:lstStyle>
          <a:p>
            <a:endParaRPr lang="uk-UA"/>
          </a:p>
        </p:txBody>
      </p:sp>
      <p:sp>
        <p:nvSpPr>
          <p:cNvPr id="14" name="Picture Placeholder 5"/>
          <p:cNvSpPr>
            <a:spLocks noGrp="1"/>
          </p:cNvSpPr>
          <p:nvPr>
            <p:ph type="pic" sz="quarter" idx="16"/>
          </p:nvPr>
        </p:nvSpPr>
        <p:spPr>
          <a:xfrm>
            <a:off x="4114800" y="6062472"/>
            <a:ext cx="1828800" cy="1828800"/>
          </a:xfrm>
          <a:prstGeom prst="rect">
            <a:avLst/>
          </a:prstGeom>
        </p:spPr>
        <p:txBody>
          <a:bodyPr/>
          <a:lstStyle>
            <a:lvl1pPr>
              <a:defRPr sz="2000"/>
            </a:lvl1pPr>
          </a:lstStyle>
          <a:p>
            <a:endParaRPr lang="uk-UA"/>
          </a:p>
        </p:txBody>
      </p:sp>
      <p:sp>
        <p:nvSpPr>
          <p:cNvPr id="15" name="Picture Placeholder 5"/>
          <p:cNvSpPr>
            <a:spLocks noGrp="1"/>
          </p:cNvSpPr>
          <p:nvPr>
            <p:ph type="pic" sz="quarter" idx="17"/>
          </p:nvPr>
        </p:nvSpPr>
        <p:spPr>
          <a:xfrm>
            <a:off x="5943600" y="2404872"/>
            <a:ext cx="1828800" cy="1828800"/>
          </a:xfrm>
          <a:prstGeom prst="rect">
            <a:avLst/>
          </a:prstGeom>
        </p:spPr>
        <p:txBody>
          <a:bodyPr/>
          <a:lstStyle>
            <a:lvl1pPr>
              <a:defRPr sz="2000"/>
            </a:lvl1pPr>
          </a:lstStyle>
          <a:p>
            <a:endParaRPr lang="uk-UA"/>
          </a:p>
        </p:txBody>
      </p:sp>
      <p:sp>
        <p:nvSpPr>
          <p:cNvPr id="16" name="Picture Placeholder 5"/>
          <p:cNvSpPr>
            <a:spLocks noGrp="1"/>
          </p:cNvSpPr>
          <p:nvPr>
            <p:ph type="pic" sz="quarter" idx="18"/>
          </p:nvPr>
        </p:nvSpPr>
        <p:spPr>
          <a:xfrm>
            <a:off x="5943600" y="4233672"/>
            <a:ext cx="1828800" cy="1828800"/>
          </a:xfrm>
          <a:prstGeom prst="rect">
            <a:avLst/>
          </a:prstGeom>
        </p:spPr>
        <p:txBody>
          <a:bodyPr/>
          <a:lstStyle>
            <a:lvl1pPr>
              <a:defRPr sz="2000"/>
            </a:lvl1pPr>
          </a:lstStyle>
          <a:p>
            <a:endParaRPr lang="uk-UA"/>
          </a:p>
        </p:txBody>
      </p:sp>
      <p:sp>
        <p:nvSpPr>
          <p:cNvPr id="17" name="Picture Placeholder 5"/>
          <p:cNvSpPr>
            <a:spLocks noGrp="1"/>
          </p:cNvSpPr>
          <p:nvPr>
            <p:ph type="pic" sz="quarter" idx="19"/>
          </p:nvPr>
        </p:nvSpPr>
        <p:spPr>
          <a:xfrm>
            <a:off x="5943600" y="6062472"/>
            <a:ext cx="1828800" cy="1828800"/>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3897334360"/>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FULL BACKGROUND IMAGE">
    <p:spTree>
      <p:nvGrpSpPr>
        <p:cNvPr id="1" name=""/>
        <p:cNvGrpSpPr/>
        <p:nvPr/>
      </p:nvGrpSpPr>
      <p:grpSpPr>
        <a:xfrm>
          <a:off x="0" y="0"/>
          <a:ext cx="0" cy="0"/>
          <a:chOff x="0" y="0"/>
          <a:chExt cx="0" cy="0"/>
        </a:xfrm>
      </p:grpSpPr>
      <p:sp>
        <p:nvSpPr>
          <p:cNvPr id="2" name="Picture Placeholder 2"/>
          <p:cNvSpPr>
            <a:spLocks noGrp="1"/>
          </p:cNvSpPr>
          <p:nvPr>
            <p:ph type="pic" sz="quarter" idx="12"/>
          </p:nvPr>
        </p:nvSpPr>
        <p:spPr>
          <a:xfrm>
            <a:off x="0" y="0"/>
            <a:ext cx="18288000" cy="10287000"/>
          </a:xfrm>
          <a:prstGeom prst="rect">
            <a:avLst/>
          </a:prstGeom>
        </p:spPr>
        <p:txBody>
          <a:bodyPr/>
          <a:lstStyle/>
          <a:p>
            <a:endParaRPr lang="uk-UA"/>
          </a:p>
        </p:txBody>
      </p:sp>
    </p:spTree>
    <p:extLst>
      <p:ext uri="{BB962C8B-B14F-4D97-AF65-F5344CB8AC3E}">
        <p14:creationId xmlns:p14="http://schemas.microsoft.com/office/powerpoint/2010/main" val="413604017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IMG-SLIDE OPT-1">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0" y="0"/>
            <a:ext cx="9144000" cy="10287000"/>
          </a:xfrm>
          <a:prstGeom prst="rect">
            <a:avLst/>
          </a:prstGeom>
        </p:spPr>
        <p:txBody>
          <a:bodyPr/>
          <a:lstStyle/>
          <a:p>
            <a:endParaRPr lang="uk-UA"/>
          </a:p>
        </p:txBody>
      </p:sp>
    </p:spTree>
    <p:extLst>
      <p:ext uri="{BB962C8B-B14F-4D97-AF65-F5344CB8AC3E}">
        <p14:creationId xmlns:p14="http://schemas.microsoft.com/office/powerpoint/2010/main" val="35164537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IMG-SLIDE OPT-2">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9144000" y="0"/>
            <a:ext cx="9144000" cy="10287000"/>
          </a:xfrm>
          <a:prstGeom prst="rect">
            <a:avLst/>
          </a:prstGeom>
        </p:spPr>
        <p:txBody>
          <a:bodyPr/>
          <a:lstStyle/>
          <a:p>
            <a:endParaRPr lang="uk-UA"/>
          </a:p>
        </p:txBody>
      </p:sp>
    </p:spTree>
    <p:extLst>
      <p:ext uri="{BB962C8B-B14F-4D97-AF65-F5344CB8AC3E}">
        <p14:creationId xmlns:p14="http://schemas.microsoft.com/office/powerpoint/2010/main" val="13303318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DEFAULT SLIDE">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1696298120"/>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IMG-SLIDE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3" name="Picture Placeholder 12"/>
          <p:cNvSpPr>
            <a:spLocks noGrp="1"/>
          </p:cNvSpPr>
          <p:nvPr>
            <p:ph type="pic" sz="quarter" idx="11"/>
          </p:nvPr>
        </p:nvSpPr>
        <p:spPr>
          <a:xfrm>
            <a:off x="3273552" y="2779776"/>
            <a:ext cx="1444752" cy="1444752"/>
          </a:xfrm>
          <a:prstGeom prst="ellipse">
            <a:avLst/>
          </a:prstGeom>
          <a:ln w="25400">
            <a:solidFill>
              <a:schemeClr val="accent1"/>
            </a:solidFill>
          </a:ln>
        </p:spPr>
        <p:txBody>
          <a:bodyPr/>
          <a:lstStyle>
            <a:lvl1pPr>
              <a:defRPr sz="2000"/>
            </a:lvl1pPr>
          </a:lstStyle>
          <a:p>
            <a:endParaRPr lang="uk-UA"/>
          </a:p>
        </p:txBody>
      </p:sp>
      <p:sp>
        <p:nvSpPr>
          <p:cNvPr id="14" name="Picture Placeholder 12"/>
          <p:cNvSpPr>
            <a:spLocks noGrp="1"/>
          </p:cNvSpPr>
          <p:nvPr>
            <p:ph type="pic" sz="quarter" idx="12"/>
          </p:nvPr>
        </p:nvSpPr>
        <p:spPr>
          <a:xfrm>
            <a:off x="13780008" y="5779008"/>
            <a:ext cx="1444752" cy="1444752"/>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162653937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IMG-SLIDE OPT-5">
    <p:spTree>
      <p:nvGrpSpPr>
        <p:cNvPr id="1" name=""/>
        <p:cNvGrpSpPr/>
        <p:nvPr/>
      </p:nvGrpSpPr>
      <p:grpSpPr>
        <a:xfrm>
          <a:off x="0" y="0"/>
          <a:ext cx="0" cy="0"/>
          <a:chOff x="0" y="0"/>
          <a:chExt cx="0" cy="0"/>
        </a:xfrm>
      </p:grpSpPr>
      <p:sp>
        <p:nvSpPr>
          <p:cNvPr id="11" name="Picture Placeholder 5"/>
          <p:cNvSpPr>
            <a:spLocks noGrp="1"/>
          </p:cNvSpPr>
          <p:nvPr>
            <p:ph type="pic" sz="quarter" idx="11"/>
          </p:nvPr>
        </p:nvSpPr>
        <p:spPr>
          <a:xfrm>
            <a:off x="7772400" y="2093976"/>
            <a:ext cx="2743200" cy="2743200"/>
          </a:xfrm>
          <a:prstGeom prst="ellipse">
            <a:avLst/>
          </a:prstGeom>
          <a:ln w="25400">
            <a:solidFill>
              <a:schemeClr val="accent1"/>
            </a:solidFill>
          </a:ln>
        </p:spPr>
        <p:txBody>
          <a:bodyPr/>
          <a:lstStyle>
            <a:lvl1pPr>
              <a:defRPr sz="2000"/>
            </a:lvl1pPr>
          </a:lstStyle>
          <a:p>
            <a:endParaRPr lang="uk-UA"/>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3894117972"/>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IMG-SLIDE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1499616" y="3346704"/>
            <a:ext cx="3593592" cy="3593592"/>
          </a:xfrm>
          <a:prstGeom prst="rect">
            <a:avLst/>
          </a:prstGeom>
        </p:spPr>
        <p:txBody>
          <a:bodyPr/>
          <a:lstStyle/>
          <a:p>
            <a:endParaRPr lang="uk-UA"/>
          </a:p>
        </p:txBody>
      </p:sp>
    </p:spTree>
    <p:extLst>
      <p:ext uri="{BB962C8B-B14F-4D97-AF65-F5344CB8AC3E}">
        <p14:creationId xmlns:p14="http://schemas.microsoft.com/office/powerpoint/2010/main" val="253268737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IMG-SLIDE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0" y="2400300"/>
            <a:ext cx="18288000" cy="5486400"/>
          </a:xfrm>
          <a:prstGeom prst="rect">
            <a:avLst/>
          </a:prstGeom>
        </p:spPr>
        <p:txBody>
          <a:bodyPr/>
          <a:lstStyle/>
          <a:p>
            <a:endParaRPr lang="uk-UA"/>
          </a:p>
        </p:txBody>
      </p:sp>
    </p:spTree>
    <p:extLst>
      <p:ext uri="{BB962C8B-B14F-4D97-AF65-F5344CB8AC3E}">
        <p14:creationId xmlns:p14="http://schemas.microsoft.com/office/powerpoint/2010/main" val="107913603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IMG-SLIDE OPT-7">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9144000" y="2400300"/>
            <a:ext cx="9144000" cy="5486400"/>
          </a:xfrm>
          <a:prstGeom prst="rect">
            <a:avLst/>
          </a:prstGeom>
        </p:spPr>
        <p:txBody>
          <a:bodyPr/>
          <a:lstStyle/>
          <a:p>
            <a:endParaRPr lang="uk-UA"/>
          </a:p>
        </p:txBody>
      </p:sp>
    </p:spTree>
    <p:extLst>
      <p:ext uri="{BB962C8B-B14F-4D97-AF65-F5344CB8AC3E}">
        <p14:creationId xmlns:p14="http://schemas.microsoft.com/office/powerpoint/2010/main" val="1891970580"/>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IMG-SLIDE OPT-8">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0" y="2400300"/>
            <a:ext cx="9144000" cy="5486400"/>
          </a:xfrm>
          <a:prstGeom prst="rect">
            <a:avLst/>
          </a:prstGeom>
        </p:spPr>
        <p:txBody>
          <a:bodyPr/>
          <a:lstStyle/>
          <a:p>
            <a:endParaRPr lang="uk-UA"/>
          </a:p>
        </p:txBody>
      </p:sp>
    </p:spTree>
    <p:extLst>
      <p:ext uri="{BB962C8B-B14F-4D97-AF65-F5344CB8AC3E}">
        <p14:creationId xmlns:p14="http://schemas.microsoft.com/office/powerpoint/2010/main" val="208934818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2_IMG-SLIDE 9">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9144000" y="0"/>
            <a:ext cx="9144000" cy="10287000"/>
          </a:xfrm>
          <a:prstGeom prst="rect">
            <a:avLst/>
          </a:prstGeom>
        </p:spPr>
        <p:txBody>
          <a:bodyPr/>
          <a:lstStyle/>
          <a:p>
            <a:endParaRPr lang="uk-UA"/>
          </a:p>
        </p:txBody>
      </p:sp>
      <p:cxnSp>
        <p:nvCxnSpPr>
          <p:cNvPr id="4" name="Straight Connector 3"/>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5"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383495092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IMG-SLIDE OPT-10">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0" y="0"/>
            <a:ext cx="9144000" cy="10287000"/>
          </a:xfrm>
          <a:prstGeom prst="rect">
            <a:avLst/>
          </a:prstGeom>
        </p:spPr>
        <p:txBody>
          <a:bodyPr/>
          <a:lstStyle/>
          <a:p>
            <a:endParaRPr lang="uk-UA"/>
          </a:p>
        </p:txBody>
      </p:sp>
      <p:cxnSp>
        <p:nvCxnSpPr>
          <p:cNvPr id="4" name="Straight Connector 3"/>
          <p:cNvCxnSpPr/>
          <p:nvPr userDrawn="1"/>
        </p:nvCxnSpPr>
        <p:spPr>
          <a:xfrm>
            <a:off x="98869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5" name="Title 7"/>
          <p:cNvSpPr>
            <a:spLocks noGrp="1"/>
          </p:cNvSpPr>
          <p:nvPr>
            <p:ph type="title" hasCustomPrompt="1"/>
          </p:nvPr>
        </p:nvSpPr>
        <p:spPr>
          <a:xfrm>
            <a:off x="100584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109969304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DEVICES OPT-1">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606040" y="3255264"/>
            <a:ext cx="2542032" cy="4526280"/>
          </a:xfrm>
          <a:prstGeom prst="rect">
            <a:avLst/>
          </a:prstGeom>
        </p:spPr>
        <p:txBody>
          <a:bodyPr/>
          <a:lstStyle/>
          <a:p>
            <a:endParaRPr lang="uk-UA"/>
          </a:p>
        </p:txBody>
      </p:sp>
    </p:spTree>
    <p:extLst>
      <p:ext uri="{BB962C8B-B14F-4D97-AF65-F5344CB8AC3E}">
        <p14:creationId xmlns:p14="http://schemas.microsoft.com/office/powerpoint/2010/main" val="320571165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DEVICES OPT-2">
    <p:spTree>
      <p:nvGrpSpPr>
        <p:cNvPr id="1" name=""/>
        <p:cNvGrpSpPr/>
        <p:nvPr/>
      </p:nvGrpSpPr>
      <p:grpSpPr>
        <a:xfrm>
          <a:off x="0" y="0"/>
          <a:ext cx="0" cy="0"/>
          <a:chOff x="0" y="0"/>
          <a:chExt cx="0" cy="0"/>
        </a:xfrm>
      </p:grpSpPr>
      <p:sp>
        <p:nvSpPr>
          <p:cNvPr id="12" name="Picture Placeholder 5"/>
          <p:cNvSpPr>
            <a:spLocks noGrp="1"/>
          </p:cNvSpPr>
          <p:nvPr>
            <p:ph type="pic" sz="quarter" idx="13"/>
          </p:nvPr>
        </p:nvSpPr>
        <p:spPr>
          <a:xfrm>
            <a:off x="5138928" y="3648456"/>
            <a:ext cx="2075688" cy="3758184"/>
          </a:xfrm>
          <a:prstGeom prst="rect">
            <a:avLst/>
          </a:prstGeom>
        </p:spPr>
        <p:txBody>
          <a:bodyPr/>
          <a:lstStyle/>
          <a:p>
            <a:endParaRPr lang="uk-UA"/>
          </a:p>
        </p:txBody>
      </p:sp>
      <p:sp>
        <p:nvSpPr>
          <p:cNvPr id="10" name="Picture Placeholder 5"/>
          <p:cNvSpPr>
            <a:spLocks noGrp="1"/>
          </p:cNvSpPr>
          <p:nvPr>
            <p:ph type="pic" sz="quarter" idx="12"/>
          </p:nvPr>
        </p:nvSpPr>
        <p:spPr>
          <a:xfrm>
            <a:off x="1563624" y="3648456"/>
            <a:ext cx="2075688" cy="3758184"/>
          </a:xfrm>
          <a:prstGeom prst="rect">
            <a:avLst/>
          </a:prstGeom>
        </p:spPr>
        <p:txBody>
          <a:bodyPr/>
          <a:lstStyle/>
          <a:p>
            <a:endParaRPr lang="uk-UA"/>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3163824" y="3355848"/>
            <a:ext cx="2423160" cy="4315968"/>
          </a:xfrm>
          <a:prstGeom prst="rect">
            <a:avLst/>
          </a:prstGeom>
        </p:spPr>
        <p:txBody>
          <a:bodyPr/>
          <a:lstStyle/>
          <a:p>
            <a:endParaRPr lang="uk-UA"/>
          </a:p>
        </p:txBody>
      </p:sp>
    </p:spTree>
    <p:extLst>
      <p:ext uri="{BB962C8B-B14F-4D97-AF65-F5344CB8AC3E}">
        <p14:creationId xmlns:p14="http://schemas.microsoft.com/office/powerpoint/2010/main" val="281317247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and LOGO">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252094298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DEVICES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606040" y="2999232"/>
            <a:ext cx="3730752" cy="4983480"/>
          </a:xfrm>
          <a:prstGeom prst="rect">
            <a:avLst/>
          </a:prstGeom>
        </p:spPr>
        <p:txBody>
          <a:bodyPr/>
          <a:lstStyle/>
          <a:p>
            <a:endParaRPr lang="uk-UA"/>
          </a:p>
        </p:txBody>
      </p:sp>
    </p:spTree>
    <p:extLst>
      <p:ext uri="{BB962C8B-B14F-4D97-AF65-F5344CB8AC3E}">
        <p14:creationId xmlns:p14="http://schemas.microsoft.com/office/powerpoint/2010/main" val="418822960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DEVICES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651760" y="2990088"/>
            <a:ext cx="6400800" cy="3941064"/>
          </a:xfrm>
          <a:prstGeom prst="rect">
            <a:avLst/>
          </a:prstGeom>
        </p:spPr>
        <p:txBody>
          <a:bodyPr/>
          <a:lstStyle/>
          <a:p>
            <a:endParaRPr lang="uk-UA"/>
          </a:p>
        </p:txBody>
      </p:sp>
    </p:spTree>
    <p:extLst>
      <p:ext uri="{BB962C8B-B14F-4D97-AF65-F5344CB8AC3E}">
        <p14:creationId xmlns:p14="http://schemas.microsoft.com/office/powerpoint/2010/main" val="426477975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DEVICES OPT-5">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3438144" y="3054096"/>
            <a:ext cx="5276088" cy="3255264"/>
          </a:xfrm>
          <a:prstGeom prst="rect">
            <a:avLst/>
          </a:prstGeom>
        </p:spPr>
        <p:txBody>
          <a:bodyPr/>
          <a:lstStyle/>
          <a:p>
            <a:endParaRPr lang="uk-UA"/>
          </a:p>
        </p:txBody>
      </p:sp>
    </p:spTree>
    <p:extLst>
      <p:ext uri="{BB962C8B-B14F-4D97-AF65-F5344CB8AC3E}">
        <p14:creationId xmlns:p14="http://schemas.microsoft.com/office/powerpoint/2010/main" val="264707744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DEVICES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121408" y="2953512"/>
            <a:ext cx="6519672" cy="3730752"/>
          </a:xfrm>
          <a:prstGeom prst="rect">
            <a:avLst/>
          </a:prstGeom>
        </p:spPr>
        <p:txBody>
          <a:bodyPr/>
          <a:lstStyle/>
          <a:p>
            <a:endParaRPr lang="uk-UA"/>
          </a:p>
        </p:txBody>
      </p:sp>
    </p:spTree>
    <p:extLst>
      <p:ext uri="{BB962C8B-B14F-4D97-AF65-F5344CB8AC3E}">
        <p14:creationId xmlns:p14="http://schemas.microsoft.com/office/powerpoint/2010/main" val="166257686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DEVICES OPT-7">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002536" y="2788920"/>
            <a:ext cx="7178040" cy="4105656"/>
          </a:xfrm>
          <a:prstGeom prst="rect">
            <a:avLst/>
          </a:prstGeom>
        </p:spPr>
        <p:txBody>
          <a:bodyPr/>
          <a:lstStyle/>
          <a:p>
            <a:endParaRPr lang="uk-UA"/>
          </a:p>
        </p:txBody>
      </p:sp>
    </p:spTree>
    <p:extLst>
      <p:ext uri="{BB962C8B-B14F-4D97-AF65-F5344CB8AC3E}">
        <p14:creationId xmlns:p14="http://schemas.microsoft.com/office/powerpoint/2010/main" val="226213430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DEVICES OPT-8">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5961888" y="2441448"/>
            <a:ext cx="5705856" cy="3246120"/>
          </a:xfrm>
          <a:prstGeom prst="rect">
            <a:avLst/>
          </a:prstGeom>
        </p:spPr>
        <p:txBody>
          <a:bodyPr/>
          <a:lstStyle>
            <a:lvl1pPr>
              <a:defRPr sz="2000"/>
            </a:lvl1pPr>
          </a:lstStyle>
          <a:p>
            <a:endParaRPr lang="uk-UA"/>
          </a:p>
        </p:txBody>
      </p:sp>
      <p:sp>
        <p:nvSpPr>
          <p:cNvPr id="11" name="Picture Placeholder 2"/>
          <p:cNvSpPr>
            <a:spLocks noGrp="1"/>
          </p:cNvSpPr>
          <p:nvPr>
            <p:ph type="pic" sz="quarter" idx="13"/>
          </p:nvPr>
        </p:nvSpPr>
        <p:spPr>
          <a:xfrm>
            <a:off x="3657600" y="5753100"/>
            <a:ext cx="685800" cy="1216152"/>
          </a:xfrm>
          <a:prstGeom prst="rect">
            <a:avLst/>
          </a:prstGeom>
        </p:spPr>
        <p:txBody>
          <a:bodyPr/>
          <a:lstStyle>
            <a:lvl1pPr>
              <a:defRPr sz="1200"/>
            </a:lvl1pPr>
          </a:lstStyle>
          <a:p>
            <a:endParaRPr lang="uk-UA"/>
          </a:p>
        </p:txBody>
      </p:sp>
      <p:sp>
        <p:nvSpPr>
          <p:cNvPr id="12" name="Picture Placeholder 2"/>
          <p:cNvSpPr>
            <a:spLocks noGrp="1"/>
          </p:cNvSpPr>
          <p:nvPr>
            <p:ph type="pic" sz="quarter" idx="14"/>
          </p:nvPr>
        </p:nvSpPr>
        <p:spPr>
          <a:xfrm>
            <a:off x="4690872" y="4754880"/>
            <a:ext cx="1645920" cy="2176272"/>
          </a:xfrm>
          <a:prstGeom prst="rect">
            <a:avLst/>
          </a:prstGeom>
        </p:spPr>
        <p:txBody>
          <a:bodyPr/>
          <a:lstStyle>
            <a:lvl1pPr>
              <a:defRPr sz="1200"/>
            </a:lvl1pPr>
          </a:lstStyle>
          <a:p>
            <a:endParaRPr lang="uk-UA"/>
          </a:p>
        </p:txBody>
      </p:sp>
      <p:sp>
        <p:nvSpPr>
          <p:cNvPr id="13" name="Picture Placeholder 2"/>
          <p:cNvSpPr>
            <a:spLocks noGrp="1"/>
          </p:cNvSpPr>
          <p:nvPr>
            <p:ph type="pic" sz="quarter" idx="15"/>
          </p:nvPr>
        </p:nvSpPr>
        <p:spPr>
          <a:xfrm>
            <a:off x="11055096" y="4334256"/>
            <a:ext cx="3886200" cy="2404872"/>
          </a:xfrm>
          <a:prstGeom prst="rect">
            <a:avLst/>
          </a:prstGeom>
        </p:spPr>
        <p:txBody>
          <a:bodyPr/>
          <a:lstStyle>
            <a:lvl1pPr>
              <a:defRPr sz="1200"/>
            </a:lvl1pPr>
          </a:lstStyle>
          <a:p>
            <a:endParaRPr lang="uk-UA"/>
          </a:p>
        </p:txBody>
      </p:sp>
    </p:spTree>
    <p:extLst>
      <p:ext uri="{BB962C8B-B14F-4D97-AF65-F5344CB8AC3E}">
        <p14:creationId xmlns:p14="http://schemas.microsoft.com/office/powerpoint/2010/main" val="2009179937"/>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DEVICES OPT-9">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807208" y="3200400"/>
            <a:ext cx="3886200" cy="3886200"/>
          </a:xfrm>
          <a:prstGeom prst="rect">
            <a:avLst/>
          </a:prstGeom>
          <a:effectLst>
            <a:outerShdw blurRad="292100" dist="38100" dir="5400000" algn="t" rotWithShape="0">
              <a:schemeClr val="accent1">
                <a:alpha val="67000"/>
              </a:schemeClr>
            </a:outerShdw>
          </a:effectLst>
        </p:spPr>
        <p:txBody>
          <a:bodyPr/>
          <a:lstStyle/>
          <a:p>
            <a:endParaRPr lang="uk-UA"/>
          </a:p>
        </p:txBody>
      </p:sp>
    </p:spTree>
    <p:extLst>
      <p:ext uri="{BB962C8B-B14F-4D97-AF65-F5344CB8AC3E}">
        <p14:creationId xmlns:p14="http://schemas.microsoft.com/office/powerpoint/2010/main" val="1337995374"/>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DEVICES OPT-11">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5"/>
          <p:cNvSpPr>
            <a:spLocks noGrp="1"/>
          </p:cNvSpPr>
          <p:nvPr>
            <p:ph type="pic" sz="quarter" idx="11"/>
          </p:nvPr>
        </p:nvSpPr>
        <p:spPr>
          <a:xfrm>
            <a:off x="1929384" y="3218688"/>
            <a:ext cx="2423160" cy="4315968"/>
          </a:xfrm>
          <a:prstGeom prst="rect">
            <a:avLst/>
          </a:prstGeom>
        </p:spPr>
        <p:txBody>
          <a:bodyPr/>
          <a:lstStyle/>
          <a:p>
            <a:endParaRPr lang="uk-UA"/>
          </a:p>
        </p:txBody>
      </p:sp>
    </p:spTree>
    <p:extLst>
      <p:ext uri="{BB962C8B-B14F-4D97-AF65-F5344CB8AC3E}">
        <p14:creationId xmlns:p14="http://schemas.microsoft.com/office/powerpoint/2010/main" val="271615018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DEVICES OPT-12">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5"/>
          <p:cNvSpPr>
            <a:spLocks noGrp="1"/>
          </p:cNvSpPr>
          <p:nvPr>
            <p:ph type="pic" sz="quarter" idx="11"/>
          </p:nvPr>
        </p:nvSpPr>
        <p:spPr>
          <a:xfrm>
            <a:off x="1901952" y="3584448"/>
            <a:ext cx="2194560" cy="3886200"/>
          </a:xfrm>
          <a:prstGeom prst="rect">
            <a:avLst/>
          </a:prstGeom>
        </p:spPr>
        <p:txBody>
          <a:bodyPr/>
          <a:lstStyle/>
          <a:p>
            <a:endParaRPr lang="uk-UA"/>
          </a:p>
        </p:txBody>
      </p:sp>
      <p:sp>
        <p:nvSpPr>
          <p:cNvPr id="11" name="Picture Placeholder 5"/>
          <p:cNvSpPr>
            <a:spLocks noGrp="1"/>
          </p:cNvSpPr>
          <p:nvPr>
            <p:ph type="pic" sz="quarter" idx="12"/>
          </p:nvPr>
        </p:nvSpPr>
        <p:spPr>
          <a:xfrm>
            <a:off x="5468112" y="3584448"/>
            <a:ext cx="2194560" cy="3886200"/>
          </a:xfrm>
          <a:prstGeom prst="rect">
            <a:avLst/>
          </a:prstGeom>
        </p:spPr>
        <p:txBody>
          <a:bodyPr/>
          <a:lstStyle/>
          <a:p>
            <a:endParaRPr lang="uk-UA"/>
          </a:p>
        </p:txBody>
      </p:sp>
      <p:sp>
        <p:nvSpPr>
          <p:cNvPr id="12" name="Picture Placeholder 5"/>
          <p:cNvSpPr>
            <a:spLocks noGrp="1"/>
          </p:cNvSpPr>
          <p:nvPr>
            <p:ph type="pic" sz="quarter" idx="13"/>
          </p:nvPr>
        </p:nvSpPr>
        <p:spPr>
          <a:xfrm>
            <a:off x="3520440" y="3264408"/>
            <a:ext cx="2542032" cy="4526280"/>
          </a:xfrm>
          <a:prstGeom prst="rect">
            <a:avLst/>
          </a:prstGeom>
        </p:spPr>
        <p:txBody>
          <a:bodyPr/>
          <a:lstStyle/>
          <a:p>
            <a:endParaRPr lang="uk-UA"/>
          </a:p>
        </p:txBody>
      </p:sp>
    </p:spTree>
    <p:extLst>
      <p:ext uri="{BB962C8B-B14F-4D97-AF65-F5344CB8AC3E}">
        <p14:creationId xmlns:p14="http://schemas.microsoft.com/office/powerpoint/2010/main" val="372568595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DEVICES OPT-13">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5"/>
          <p:cNvSpPr>
            <a:spLocks noGrp="1"/>
          </p:cNvSpPr>
          <p:nvPr>
            <p:ph type="pic" sz="quarter" idx="11"/>
          </p:nvPr>
        </p:nvSpPr>
        <p:spPr>
          <a:xfrm>
            <a:off x="2624328" y="2990088"/>
            <a:ext cx="3730752" cy="4983480"/>
          </a:xfrm>
          <a:prstGeom prst="rect">
            <a:avLst/>
          </a:prstGeom>
        </p:spPr>
        <p:txBody>
          <a:bodyPr/>
          <a:lstStyle/>
          <a:p>
            <a:endParaRPr lang="uk-UA"/>
          </a:p>
        </p:txBody>
      </p:sp>
    </p:spTree>
    <p:extLst>
      <p:ext uri="{BB962C8B-B14F-4D97-AF65-F5344CB8AC3E}">
        <p14:creationId xmlns:p14="http://schemas.microsoft.com/office/powerpoint/2010/main" val="38155746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DARK TOP SLIDE">
    <p:spTree>
      <p:nvGrpSpPr>
        <p:cNvPr id="1" name=""/>
        <p:cNvGrpSpPr/>
        <p:nvPr/>
      </p:nvGrpSpPr>
      <p:grpSpPr>
        <a:xfrm>
          <a:off x="0" y="0"/>
          <a:ext cx="0" cy="0"/>
          <a:chOff x="0" y="0"/>
          <a:chExt cx="0" cy="0"/>
        </a:xfrm>
      </p:grpSpPr>
      <p:sp>
        <p:nvSpPr>
          <p:cNvPr id="3" name="Rectangle 2"/>
          <p:cNvSpPr/>
          <p:nvPr userDrawn="1"/>
        </p:nvSpPr>
        <p:spPr>
          <a:xfrm>
            <a:off x="0" y="0"/>
            <a:ext cx="18288000" cy="51435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388352149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DEVICES OPT-14">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p:nvPr>
        </p:nvSpPr>
        <p:spPr>
          <a:xfrm>
            <a:off x="876300" y="571411"/>
            <a:ext cx="5448300" cy="715581"/>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endParaRPr lang="uk-UA"/>
          </a:p>
        </p:txBody>
      </p:sp>
      <p:sp>
        <p:nvSpPr>
          <p:cNvPr id="10" name="Picture Placeholder 2"/>
          <p:cNvSpPr>
            <a:spLocks noGrp="1"/>
          </p:cNvSpPr>
          <p:nvPr>
            <p:ph type="pic" sz="quarter" idx="12"/>
          </p:nvPr>
        </p:nvSpPr>
        <p:spPr>
          <a:xfrm>
            <a:off x="5905500" y="2628900"/>
            <a:ext cx="6477000" cy="3962400"/>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158286810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DEVICES OPT-15">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p:nvPr>
        </p:nvSpPr>
        <p:spPr>
          <a:xfrm>
            <a:off x="876300" y="571411"/>
            <a:ext cx="5448300" cy="715581"/>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endParaRPr lang="uk-UA"/>
          </a:p>
        </p:txBody>
      </p:sp>
      <p:sp>
        <p:nvSpPr>
          <p:cNvPr id="10" name="Picture Placeholder 2"/>
          <p:cNvSpPr>
            <a:spLocks noGrp="1"/>
          </p:cNvSpPr>
          <p:nvPr>
            <p:ph type="pic" sz="quarter" idx="12"/>
          </p:nvPr>
        </p:nvSpPr>
        <p:spPr>
          <a:xfrm>
            <a:off x="1655064" y="2788920"/>
            <a:ext cx="6967728" cy="3986784"/>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1573097952"/>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DEVICES OPT-16">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9"/>
          <p:cNvSpPr>
            <a:spLocks noGrp="1"/>
          </p:cNvSpPr>
          <p:nvPr>
            <p:ph type="pic" sz="quarter" idx="11"/>
          </p:nvPr>
        </p:nvSpPr>
        <p:spPr>
          <a:xfrm>
            <a:off x="4846320" y="3200400"/>
            <a:ext cx="8622792" cy="4846320"/>
          </a:xfrm>
          <a:prstGeom prst="rect">
            <a:avLst/>
          </a:prstGeom>
        </p:spPr>
        <p:txBody>
          <a:bodyPr/>
          <a:lstStyle/>
          <a:p>
            <a:endParaRPr lang="uk-UA"/>
          </a:p>
        </p:txBody>
      </p:sp>
    </p:spTree>
    <p:extLst>
      <p:ext uri="{BB962C8B-B14F-4D97-AF65-F5344CB8AC3E}">
        <p14:creationId xmlns:p14="http://schemas.microsoft.com/office/powerpoint/2010/main" val="153085764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PORTFOLIO OPT-1">
    <p:spTree>
      <p:nvGrpSpPr>
        <p:cNvPr id="1" name=""/>
        <p:cNvGrpSpPr/>
        <p:nvPr/>
      </p:nvGrpSpPr>
      <p:grpSpPr>
        <a:xfrm>
          <a:off x="0" y="0"/>
          <a:ext cx="0" cy="0"/>
          <a:chOff x="0" y="0"/>
          <a:chExt cx="0" cy="0"/>
        </a:xfrm>
      </p:grpSpPr>
      <p:sp>
        <p:nvSpPr>
          <p:cNvPr id="6" name="Picture Placeholder 5"/>
          <p:cNvSpPr>
            <a:spLocks noGrp="1"/>
          </p:cNvSpPr>
          <p:nvPr>
            <p:ph type="pic" sz="quarter" idx="11"/>
          </p:nvPr>
        </p:nvSpPr>
        <p:spPr>
          <a:xfrm>
            <a:off x="987552" y="2478024"/>
            <a:ext cx="9052560" cy="5998464"/>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343734019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PORTFOLIO OPT-2">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1371600" y="2400300"/>
            <a:ext cx="7315200" cy="54864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
        <p:nvSpPr>
          <p:cNvPr id="11" name="Picture Placeholder 2"/>
          <p:cNvSpPr>
            <a:spLocks noGrp="1"/>
          </p:cNvSpPr>
          <p:nvPr>
            <p:ph type="pic" sz="quarter" idx="13"/>
          </p:nvPr>
        </p:nvSpPr>
        <p:spPr>
          <a:xfrm>
            <a:off x="9601200" y="2400300"/>
            <a:ext cx="7315200" cy="54864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Tree>
    <p:extLst>
      <p:ext uri="{BB962C8B-B14F-4D97-AF65-F5344CB8AC3E}">
        <p14:creationId xmlns:p14="http://schemas.microsoft.com/office/powerpoint/2010/main" val="347234858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PORTFOLIO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1257300" y="2752623"/>
            <a:ext cx="5029200" cy="2743200"/>
          </a:xfrm>
          <a:prstGeom prst="rect">
            <a:avLst/>
          </a:prstGeom>
          <a:effectLst>
            <a:outerShdw blurRad="88900" dist="38100" dir="5400000" algn="t" rotWithShape="0">
              <a:prstClr val="black">
                <a:alpha val="67000"/>
              </a:prstClr>
            </a:outerShdw>
          </a:effectLst>
        </p:spPr>
        <p:txBody>
          <a:bodyPr/>
          <a:lstStyle>
            <a:lvl1pPr>
              <a:defRPr sz="2000"/>
            </a:lvl1pPr>
          </a:lstStyle>
          <a:p>
            <a:endParaRPr lang="uk-UA"/>
          </a:p>
        </p:txBody>
      </p:sp>
      <p:sp>
        <p:nvSpPr>
          <p:cNvPr id="11" name="Picture Placeholder 2"/>
          <p:cNvSpPr>
            <a:spLocks noGrp="1"/>
          </p:cNvSpPr>
          <p:nvPr>
            <p:ph type="pic" sz="quarter" idx="13"/>
          </p:nvPr>
        </p:nvSpPr>
        <p:spPr>
          <a:xfrm>
            <a:off x="12001500" y="2752623"/>
            <a:ext cx="5029200" cy="2743200"/>
          </a:xfrm>
          <a:prstGeom prst="rect">
            <a:avLst/>
          </a:prstGeom>
          <a:effectLst>
            <a:outerShdw blurRad="88900" dist="38100" dir="5400000" algn="t" rotWithShape="0">
              <a:prstClr val="black">
                <a:alpha val="67000"/>
              </a:prstClr>
            </a:outerShdw>
          </a:effectLst>
        </p:spPr>
        <p:txBody>
          <a:bodyPr/>
          <a:lstStyle>
            <a:lvl1pPr>
              <a:defRPr sz="2000"/>
            </a:lvl1pPr>
          </a:lstStyle>
          <a:p>
            <a:endParaRPr lang="uk-UA"/>
          </a:p>
        </p:txBody>
      </p:sp>
      <p:sp>
        <p:nvSpPr>
          <p:cNvPr id="12" name="Picture Placeholder 2"/>
          <p:cNvSpPr>
            <a:spLocks noGrp="1"/>
          </p:cNvSpPr>
          <p:nvPr>
            <p:ph type="pic" sz="quarter" idx="14"/>
          </p:nvPr>
        </p:nvSpPr>
        <p:spPr>
          <a:xfrm>
            <a:off x="6629400" y="2752623"/>
            <a:ext cx="5029200" cy="2743200"/>
          </a:xfrm>
          <a:prstGeom prst="rect">
            <a:avLst/>
          </a:prstGeom>
          <a:effectLst>
            <a:outerShdw blurRad="88900" dist="38100" dir="5400000" algn="t" rotWithShape="0">
              <a:prstClr val="black">
                <a:alpha val="67000"/>
              </a:prstClr>
            </a:outerShdw>
          </a:effectLst>
        </p:spPr>
        <p:txBody>
          <a:bodyPr/>
          <a:lstStyle>
            <a:lvl1pPr>
              <a:defRPr sz="2000"/>
            </a:lvl1pPr>
          </a:lstStyle>
          <a:p>
            <a:endParaRPr lang="uk-UA"/>
          </a:p>
        </p:txBody>
      </p:sp>
    </p:spTree>
    <p:extLst>
      <p:ext uri="{BB962C8B-B14F-4D97-AF65-F5344CB8AC3E}">
        <p14:creationId xmlns:p14="http://schemas.microsoft.com/office/powerpoint/2010/main" val="191674725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PORTFOLIO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3" name="Picture Placeholder 2"/>
          <p:cNvSpPr>
            <a:spLocks noGrp="1"/>
          </p:cNvSpPr>
          <p:nvPr>
            <p:ph type="pic" sz="quarter" idx="12"/>
          </p:nvPr>
        </p:nvSpPr>
        <p:spPr>
          <a:xfrm>
            <a:off x="1257300" y="2400300"/>
            <a:ext cx="5029200" cy="50292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
        <p:nvSpPr>
          <p:cNvPr id="14" name="Picture Placeholder 2"/>
          <p:cNvSpPr>
            <a:spLocks noGrp="1"/>
          </p:cNvSpPr>
          <p:nvPr>
            <p:ph type="pic" sz="quarter" idx="13"/>
          </p:nvPr>
        </p:nvSpPr>
        <p:spPr>
          <a:xfrm>
            <a:off x="12001500" y="2400300"/>
            <a:ext cx="5029200" cy="50292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
        <p:nvSpPr>
          <p:cNvPr id="15" name="Picture Placeholder 2"/>
          <p:cNvSpPr>
            <a:spLocks noGrp="1"/>
          </p:cNvSpPr>
          <p:nvPr>
            <p:ph type="pic" sz="quarter" idx="14"/>
          </p:nvPr>
        </p:nvSpPr>
        <p:spPr>
          <a:xfrm>
            <a:off x="6629400" y="2400300"/>
            <a:ext cx="5029200" cy="50292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Tree>
    <p:extLst>
      <p:ext uri="{BB962C8B-B14F-4D97-AF65-F5344CB8AC3E}">
        <p14:creationId xmlns:p14="http://schemas.microsoft.com/office/powerpoint/2010/main" val="140099839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PORTFOLIO OPT-5">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286000" y="2404872"/>
            <a:ext cx="1828800" cy="1828800"/>
          </a:xfrm>
          <a:prstGeom prst="rect">
            <a:avLst/>
          </a:prstGeom>
        </p:spPr>
        <p:txBody>
          <a:bodyPr/>
          <a:lstStyle>
            <a:lvl1pPr>
              <a:defRPr sz="2000"/>
            </a:lvl1pPr>
          </a:lstStyle>
          <a:p>
            <a:endParaRPr lang="uk-UA"/>
          </a:p>
        </p:txBody>
      </p:sp>
      <p:sp>
        <p:nvSpPr>
          <p:cNvPr id="10" name="Picture Placeholder 5"/>
          <p:cNvSpPr>
            <a:spLocks noGrp="1"/>
          </p:cNvSpPr>
          <p:nvPr>
            <p:ph type="pic" sz="quarter" idx="12"/>
          </p:nvPr>
        </p:nvSpPr>
        <p:spPr>
          <a:xfrm>
            <a:off x="2286000" y="4233672"/>
            <a:ext cx="1828800" cy="1828800"/>
          </a:xfrm>
          <a:prstGeom prst="rect">
            <a:avLst/>
          </a:prstGeom>
        </p:spPr>
        <p:txBody>
          <a:bodyPr/>
          <a:lstStyle>
            <a:lvl1pPr>
              <a:defRPr sz="2000"/>
            </a:lvl1pPr>
          </a:lstStyle>
          <a:p>
            <a:endParaRPr lang="uk-UA"/>
          </a:p>
        </p:txBody>
      </p:sp>
      <p:sp>
        <p:nvSpPr>
          <p:cNvPr id="11" name="Picture Placeholder 5"/>
          <p:cNvSpPr>
            <a:spLocks noGrp="1"/>
          </p:cNvSpPr>
          <p:nvPr>
            <p:ph type="pic" sz="quarter" idx="13"/>
          </p:nvPr>
        </p:nvSpPr>
        <p:spPr>
          <a:xfrm>
            <a:off x="2286000" y="6062472"/>
            <a:ext cx="1828800" cy="1828800"/>
          </a:xfrm>
          <a:prstGeom prst="rect">
            <a:avLst/>
          </a:prstGeom>
        </p:spPr>
        <p:txBody>
          <a:bodyPr/>
          <a:lstStyle>
            <a:lvl1pPr>
              <a:defRPr sz="2000"/>
            </a:lvl1pPr>
          </a:lstStyle>
          <a:p>
            <a:endParaRPr lang="uk-UA"/>
          </a:p>
        </p:txBody>
      </p:sp>
      <p:sp>
        <p:nvSpPr>
          <p:cNvPr id="12" name="Picture Placeholder 5"/>
          <p:cNvSpPr>
            <a:spLocks noGrp="1"/>
          </p:cNvSpPr>
          <p:nvPr>
            <p:ph type="pic" sz="quarter" idx="14"/>
          </p:nvPr>
        </p:nvSpPr>
        <p:spPr>
          <a:xfrm>
            <a:off x="4114800" y="2404872"/>
            <a:ext cx="1828800" cy="1828800"/>
          </a:xfrm>
          <a:prstGeom prst="rect">
            <a:avLst/>
          </a:prstGeom>
        </p:spPr>
        <p:txBody>
          <a:bodyPr/>
          <a:lstStyle>
            <a:lvl1pPr>
              <a:defRPr sz="2000"/>
            </a:lvl1pPr>
          </a:lstStyle>
          <a:p>
            <a:endParaRPr lang="uk-UA"/>
          </a:p>
        </p:txBody>
      </p:sp>
      <p:sp>
        <p:nvSpPr>
          <p:cNvPr id="14" name="Picture Placeholder 5"/>
          <p:cNvSpPr>
            <a:spLocks noGrp="1"/>
          </p:cNvSpPr>
          <p:nvPr>
            <p:ph type="pic" sz="quarter" idx="16"/>
          </p:nvPr>
        </p:nvSpPr>
        <p:spPr>
          <a:xfrm>
            <a:off x="4114800" y="6062472"/>
            <a:ext cx="1828800" cy="1828800"/>
          </a:xfrm>
          <a:prstGeom prst="rect">
            <a:avLst/>
          </a:prstGeom>
        </p:spPr>
        <p:txBody>
          <a:bodyPr/>
          <a:lstStyle>
            <a:lvl1pPr>
              <a:defRPr sz="2000"/>
            </a:lvl1pPr>
          </a:lstStyle>
          <a:p>
            <a:endParaRPr lang="uk-UA"/>
          </a:p>
        </p:txBody>
      </p:sp>
      <p:sp>
        <p:nvSpPr>
          <p:cNvPr id="15" name="Picture Placeholder 5"/>
          <p:cNvSpPr>
            <a:spLocks noGrp="1"/>
          </p:cNvSpPr>
          <p:nvPr>
            <p:ph type="pic" sz="quarter" idx="17"/>
          </p:nvPr>
        </p:nvSpPr>
        <p:spPr>
          <a:xfrm>
            <a:off x="5943600" y="2404872"/>
            <a:ext cx="1828800" cy="1828800"/>
          </a:xfrm>
          <a:prstGeom prst="rect">
            <a:avLst/>
          </a:prstGeom>
        </p:spPr>
        <p:txBody>
          <a:bodyPr/>
          <a:lstStyle>
            <a:lvl1pPr>
              <a:defRPr sz="2000"/>
            </a:lvl1pPr>
          </a:lstStyle>
          <a:p>
            <a:endParaRPr lang="uk-UA"/>
          </a:p>
        </p:txBody>
      </p:sp>
      <p:sp>
        <p:nvSpPr>
          <p:cNvPr id="16" name="Picture Placeholder 5"/>
          <p:cNvSpPr>
            <a:spLocks noGrp="1"/>
          </p:cNvSpPr>
          <p:nvPr>
            <p:ph type="pic" sz="quarter" idx="18"/>
          </p:nvPr>
        </p:nvSpPr>
        <p:spPr>
          <a:xfrm>
            <a:off x="5943600" y="4233672"/>
            <a:ext cx="1828800" cy="1828800"/>
          </a:xfrm>
          <a:prstGeom prst="rect">
            <a:avLst/>
          </a:prstGeom>
        </p:spPr>
        <p:txBody>
          <a:bodyPr/>
          <a:lstStyle>
            <a:lvl1pPr>
              <a:defRPr sz="2000"/>
            </a:lvl1pPr>
          </a:lstStyle>
          <a:p>
            <a:endParaRPr lang="uk-UA"/>
          </a:p>
        </p:txBody>
      </p:sp>
      <p:sp>
        <p:nvSpPr>
          <p:cNvPr id="17" name="Picture Placeholder 5"/>
          <p:cNvSpPr>
            <a:spLocks noGrp="1"/>
          </p:cNvSpPr>
          <p:nvPr>
            <p:ph type="pic" sz="quarter" idx="19"/>
          </p:nvPr>
        </p:nvSpPr>
        <p:spPr>
          <a:xfrm>
            <a:off x="5943600" y="6062472"/>
            <a:ext cx="1828800" cy="1828800"/>
          </a:xfrm>
          <a:prstGeom prst="rect">
            <a:avLst/>
          </a:prstGeom>
        </p:spPr>
        <p:txBody>
          <a:bodyPr/>
          <a:lstStyle>
            <a:lvl1pPr>
              <a:defRPr sz="2000"/>
            </a:lvl1pPr>
          </a:lstStyle>
          <a:p>
            <a:endParaRPr lang="uk-UA"/>
          </a:p>
        </p:txBody>
      </p:sp>
      <p:sp>
        <p:nvSpPr>
          <p:cNvPr id="18" name="Picture Placeholder 5"/>
          <p:cNvSpPr>
            <a:spLocks noGrp="1"/>
          </p:cNvSpPr>
          <p:nvPr>
            <p:ph type="pic" sz="quarter" idx="20"/>
          </p:nvPr>
        </p:nvSpPr>
        <p:spPr>
          <a:xfrm>
            <a:off x="4114800" y="4233672"/>
            <a:ext cx="1828800" cy="1828800"/>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134850933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PORTFOLIO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0" y="2400300"/>
            <a:ext cx="3657600" cy="2743200"/>
          </a:xfrm>
          <a:prstGeom prst="rect">
            <a:avLst/>
          </a:prstGeom>
          <a:ln w="12700">
            <a:solidFill>
              <a:schemeClr val="bg1"/>
            </a:solidFill>
          </a:ln>
          <a:effectLst/>
        </p:spPr>
        <p:txBody>
          <a:bodyPr/>
          <a:lstStyle>
            <a:lvl1pPr>
              <a:defRPr sz="2000"/>
            </a:lvl1pPr>
          </a:lstStyle>
          <a:p>
            <a:endParaRPr lang="uk-UA"/>
          </a:p>
        </p:txBody>
      </p:sp>
      <p:sp>
        <p:nvSpPr>
          <p:cNvPr id="14" name="Picture Placeholder 2"/>
          <p:cNvSpPr>
            <a:spLocks noGrp="1"/>
          </p:cNvSpPr>
          <p:nvPr>
            <p:ph type="pic" sz="quarter" idx="14"/>
          </p:nvPr>
        </p:nvSpPr>
        <p:spPr>
          <a:xfrm>
            <a:off x="0" y="5148072"/>
            <a:ext cx="3657600" cy="2743200"/>
          </a:xfrm>
          <a:prstGeom prst="rect">
            <a:avLst/>
          </a:prstGeom>
          <a:ln w="12700">
            <a:solidFill>
              <a:schemeClr val="bg1"/>
            </a:solidFill>
          </a:ln>
          <a:effectLst/>
        </p:spPr>
        <p:txBody>
          <a:bodyPr/>
          <a:lstStyle>
            <a:lvl1pPr>
              <a:defRPr sz="2000"/>
            </a:lvl1pPr>
          </a:lstStyle>
          <a:p>
            <a:endParaRPr lang="uk-UA"/>
          </a:p>
        </p:txBody>
      </p:sp>
      <p:sp>
        <p:nvSpPr>
          <p:cNvPr id="20" name="Picture Placeholder 2"/>
          <p:cNvSpPr>
            <a:spLocks noGrp="1"/>
          </p:cNvSpPr>
          <p:nvPr>
            <p:ph type="pic" sz="quarter" idx="15"/>
          </p:nvPr>
        </p:nvSpPr>
        <p:spPr>
          <a:xfrm>
            <a:off x="3657600" y="2400300"/>
            <a:ext cx="3657600" cy="2743200"/>
          </a:xfrm>
          <a:prstGeom prst="rect">
            <a:avLst/>
          </a:prstGeom>
          <a:ln w="12700">
            <a:solidFill>
              <a:schemeClr val="bg1"/>
            </a:solidFill>
          </a:ln>
          <a:effectLst/>
        </p:spPr>
        <p:txBody>
          <a:bodyPr/>
          <a:lstStyle>
            <a:lvl1pPr>
              <a:defRPr sz="2000"/>
            </a:lvl1pPr>
          </a:lstStyle>
          <a:p>
            <a:endParaRPr lang="uk-UA"/>
          </a:p>
        </p:txBody>
      </p:sp>
      <p:sp>
        <p:nvSpPr>
          <p:cNvPr id="21" name="Picture Placeholder 2"/>
          <p:cNvSpPr>
            <a:spLocks noGrp="1"/>
          </p:cNvSpPr>
          <p:nvPr>
            <p:ph type="pic" sz="quarter" idx="16"/>
          </p:nvPr>
        </p:nvSpPr>
        <p:spPr>
          <a:xfrm>
            <a:off x="3657600" y="5148072"/>
            <a:ext cx="3657600" cy="2743200"/>
          </a:xfrm>
          <a:prstGeom prst="rect">
            <a:avLst/>
          </a:prstGeom>
          <a:ln w="12700">
            <a:solidFill>
              <a:schemeClr val="bg1"/>
            </a:solidFill>
          </a:ln>
          <a:effectLst/>
        </p:spPr>
        <p:txBody>
          <a:bodyPr/>
          <a:lstStyle>
            <a:lvl1pPr>
              <a:defRPr sz="2000"/>
            </a:lvl1pPr>
          </a:lstStyle>
          <a:p>
            <a:endParaRPr lang="uk-UA"/>
          </a:p>
        </p:txBody>
      </p:sp>
      <p:sp>
        <p:nvSpPr>
          <p:cNvPr id="22" name="Picture Placeholder 2"/>
          <p:cNvSpPr>
            <a:spLocks noGrp="1"/>
          </p:cNvSpPr>
          <p:nvPr>
            <p:ph type="pic" sz="quarter" idx="17"/>
          </p:nvPr>
        </p:nvSpPr>
        <p:spPr>
          <a:xfrm>
            <a:off x="7315200" y="2400300"/>
            <a:ext cx="3657600" cy="2743200"/>
          </a:xfrm>
          <a:prstGeom prst="rect">
            <a:avLst/>
          </a:prstGeom>
          <a:ln w="12700">
            <a:solidFill>
              <a:schemeClr val="bg1"/>
            </a:solidFill>
          </a:ln>
          <a:effectLst/>
        </p:spPr>
        <p:txBody>
          <a:bodyPr/>
          <a:lstStyle>
            <a:lvl1pPr>
              <a:defRPr sz="2000"/>
            </a:lvl1pPr>
          </a:lstStyle>
          <a:p>
            <a:endParaRPr lang="uk-UA"/>
          </a:p>
        </p:txBody>
      </p:sp>
      <p:sp>
        <p:nvSpPr>
          <p:cNvPr id="23" name="Picture Placeholder 2"/>
          <p:cNvSpPr>
            <a:spLocks noGrp="1"/>
          </p:cNvSpPr>
          <p:nvPr>
            <p:ph type="pic" sz="quarter" idx="18"/>
          </p:nvPr>
        </p:nvSpPr>
        <p:spPr>
          <a:xfrm>
            <a:off x="7315200" y="5148072"/>
            <a:ext cx="3657600" cy="2743200"/>
          </a:xfrm>
          <a:prstGeom prst="rect">
            <a:avLst/>
          </a:prstGeom>
          <a:ln w="12700">
            <a:solidFill>
              <a:schemeClr val="bg1"/>
            </a:solidFill>
          </a:ln>
          <a:effectLst/>
        </p:spPr>
        <p:txBody>
          <a:bodyPr/>
          <a:lstStyle>
            <a:lvl1pPr>
              <a:defRPr sz="2000"/>
            </a:lvl1pPr>
          </a:lstStyle>
          <a:p>
            <a:endParaRPr lang="uk-UA"/>
          </a:p>
        </p:txBody>
      </p:sp>
      <p:sp>
        <p:nvSpPr>
          <p:cNvPr id="24" name="Picture Placeholder 2"/>
          <p:cNvSpPr>
            <a:spLocks noGrp="1"/>
          </p:cNvSpPr>
          <p:nvPr>
            <p:ph type="pic" sz="quarter" idx="19"/>
          </p:nvPr>
        </p:nvSpPr>
        <p:spPr>
          <a:xfrm>
            <a:off x="10972800" y="2400300"/>
            <a:ext cx="3657600" cy="2743200"/>
          </a:xfrm>
          <a:prstGeom prst="rect">
            <a:avLst/>
          </a:prstGeom>
          <a:ln w="12700">
            <a:solidFill>
              <a:schemeClr val="bg1"/>
            </a:solidFill>
          </a:ln>
          <a:effectLst/>
        </p:spPr>
        <p:txBody>
          <a:bodyPr/>
          <a:lstStyle>
            <a:lvl1pPr>
              <a:defRPr sz="2000"/>
            </a:lvl1pPr>
          </a:lstStyle>
          <a:p>
            <a:endParaRPr lang="uk-UA"/>
          </a:p>
        </p:txBody>
      </p:sp>
      <p:sp>
        <p:nvSpPr>
          <p:cNvPr id="25" name="Picture Placeholder 2"/>
          <p:cNvSpPr>
            <a:spLocks noGrp="1"/>
          </p:cNvSpPr>
          <p:nvPr>
            <p:ph type="pic" sz="quarter" idx="20"/>
          </p:nvPr>
        </p:nvSpPr>
        <p:spPr>
          <a:xfrm>
            <a:off x="10972800" y="5148072"/>
            <a:ext cx="3657600" cy="2743200"/>
          </a:xfrm>
          <a:prstGeom prst="rect">
            <a:avLst/>
          </a:prstGeom>
          <a:ln w="12700">
            <a:solidFill>
              <a:schemeClr val="bg1"/>
            </a:solidFill>
          </a:ln>
          <a:effectLst/>
        </p:spPr>
        <p:txBody>
          <a:bodyPr/>
          <a:lstStyle>
            <a:lvl1pPr>
              <a:defRPr sz="2000"/>
            </a:lvl1pPr>
          </a:lstStyle>
          <a:p>
            <a:endParaRPr lang="uk-UA"/>
          </a:p>
        </p:txBody>
      </p:sp>
      <p:sp>
        <p:nvSpPr>
          <p:cNvPr id="26" name="Picture Placeholder 2"/>
          <p:cNvSpPr>
            <a:spLocks noGrp="1"/>
          </p:cNvSpPr>
          <p:nvPr>
            <p:ph type="pic" sz="quarter" idx="21"/>
          </p:nvPr>
        </p:nvSpPr>
        <p:spPr>
          <a:xfrm>
            <a:off x="14630400" y="2400300"/>
            <a:ext cx="3657600" cy="2743200"/>
          </a:xfrm>
          <a:prstGeom prst="rect">
            <a:avLst/>
          </a:prstGeom>
          <a:ln w="12700">
            <a:solidFill>
              <a:schemeClr val="bg1"/>
            </a:solidFill>
          </a:ln>
          <a:effectLst/>
        </p:spPr>
        <p:txBody>
          <a:bodyPr/>
          <a:lstStyle>
            <a:lvl1pPr>
              <a:defRPr sz="2000"/>
            </a:lvl1pPr>
          </a:lstStyle>
          <a:p>
            <a:endParaRPr lang="uk-UA"/>
          </a:p>
        </p:txBody>
      </p:sp>
      <p:sp>
        <p:nvSpPr>
          <p:cNvPr id="27" name="Picture Placeholder 2"/>
          <p:cNvSpPr>
            <a:spLocks noGrp="1"/>
          </p:cNvSpPr>
          <p:nvPr>
            <p:ph type="pic" sz="quarter" idx="22"/>
          </p:nvPr>
        </p:nvSpPr>
        <p:spPr>
          <a:xfrm>
            <a:off x="14630400" y="5148072"/>
            <a:ext cx="3657600" cy="2743200"/>
          </a:xfrm>
          <a:prstGeom prst="rect">
            <a:avLst/>
          </a:prstGeom>
          <a:ln w="12700">
            <a:solidFill>
              <a:schemeClr val="bg1"/>
            </a:solidFill>
          </a:ln>
          <a:effectLst/>
        </p:spPr>
        <p:txBody>
          <a:bodyPr/>
          <a:lstStyle>
            <a:lvl1pPr>
              <a:defRPr sz="2000"/>
            </a:lvl1pPr>
          </a:lstStyle>
          <a:p>
            <a:endParaRPr lang="uk-UA"/>
          </a:p>
        </p:txBody>
      </p:sp>
    </p:spTree>
    <p:extLst>
      <p:ext uri="{BB962C8B-B14F-4D97-AF65-F5344CB8AC3E}">
        <p14:creationId xmlns:p14="http://schemas.microsoft.com/office/powerpoint/2010/main" val="32984681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PORTFOLIO OPT-7">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0" y="2400300"/>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
        <p:nvSpPr>
          <p:cNvPr id="13" name="Picture Placeholder 2"/>
          <p:cNvSpPr>
            <a:spLocks noGrp="1"/>
          </p:cNvSpPr>
          <p:nvPr>
            <p:ph type="pic" sz="quarter" idx="13"/>
          </p:nvPr>
        </p:nvSpPr>
        <p:spPr>
          <a:xfrm>
            <a:off x="4572000" y="2400300"/>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
        <p:nvSpPr>
          <p:cNvPr id="14" name="Picture Placeholder 2"/>
          <p:cNvSpPr>
            <a:spLocks noGrp="1"/>
          </p:cNvSpPr>
          <p:nvPr>
            <p:ph type="pic" sz="quarter" idx="14"/>
          </p:nvPr>
        </p:nvSpPr>
        <p:spPr>
          <a:xfrm>
            <a:off x="0" y="5148072"/>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
        <p:nvSpPr>
          <p:cNvPr id="15" name="Picture Placeholder 2"/>
          <p:cNvSpPr>
            <a:spLocks noGrp="1"/>
          </p:cNvSpPr>
          <p:nvPr>
            <p:ph type="pic" sz="quarter" idx="15"/>
          </p:nvPr>
        </p:nvSpPr>
        <p:spPr>
          <a:xfrm>
            <a:off x="4572000" y="5148072"/>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Tree>
    <p:extLst>
      <p:ext uri="{BB962C8B-B14F-4D97-AF65-F5344CB8AC3E}">
        <p14:creationId xmlns:p14="http://schemas.microsoft.com/office/powerpoint/2010/main" val="267673552"/>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DARK MIDDLE">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Rectangle 9"/>
          <p:cNvSpPr/>
          <p:nvPr userDrawn="1"/>
        </p:nvSpPr>
        <p:spPr>
          <a:xfrm>
            <a:off x="0" y="2400300"/>
            <a:ext cx="18288000" cy="54864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Tree>
    <p:extLst>
      <p:ext uri="{BB962C8B-B14F-4D97-AF65-F5344CB8AC3E}">
        <p14:creationId xmlns:p14="http://schemas.microsoft.com/office/powerpoint/2010/main" val="5675181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PORTFOLIO OPT-8">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0" y="5143500"/>
            <a:ext cx="4572000" cy="2743200"/>
          </a:xfrm>
          <a:prstGeom prst="rect">
            <a:avLst/>
          </a:prstGeom>
        </p:spPr>
        <p:txBody>
          <a:bodyPr/>
          <a:lstStyle/>
          <a:p>
            <a:endParaRPr lang="uk-UA"/>
          </a:p>
        </p:txBody>
      </p:sp>
      <p:sp>
        <p:nvSpPr>
          <p:cNvPr id="11" name="Picture Placeholder 5"/>
          <p:cNvSpPr>
            <a:spLocks noGrp="1"/>
          </p:cNvSpPr>
          <p:nvPr>
            <p:ph type="pic" sz="quarter" idx="12"/>
          </p:nvPr>
        </p:nvSpPr>
        <p:spPr>
          <a:xfrm>
            <a:off x="4572000" y="2400300"/>
            <a:ext cx="4572000" cy="2743200"/>
          </a:xfrm>
          <a:prstGeom prst="rect">
            <a:avLst/>
          </a:prstGeom>
        </p:spPr>
        <p:txBody>
          <a:bodyPr/>
          <a:lstStyle/>
          <a:p>
            <a:endParaRPr lang="uk-UA"/>
          </a:p>
        </p:txBody>
      </p:sp>
      <p:sp>
        <p:nvSpPr>
          <p:cNvPr id="12" name="Picture Placeholder 5"/>
          <p:cNvSpPr>
            <a:spLocks noGrp="1"/>
          </p:cNvSpPr>
          <p:nvPr>
            <p:ph type="pic" sz="quarter" idx="13"/>
          </p:nvPr>
        </p:nvSpPr>
        <p:spPr>
          <a:xfrm>
            <a:off x="9144000" y="5143500"/>
            <a:ext cx="4572000" cy="2743200"/>
          </a:xfrm>
          <a:prstGeom prst="rect">
            <a:avLst/>
          </a:prstGeom>
        </p:spPr>
        <p:txBody>
          <a:bodyPr/>
          <a:lstStyle/>
          <a:p>
            <a:endParaRPr lang="uk-UA"/>
          </a:p>
        </p:txBody>
      </p:sp>
      <p:sp>
        <p:nvSpPr>
          <p:cNvPr id="13" name="Picture Placeholder 5"/>
          <p:cNvSpPr>
            <a:spLocks noGrp="1"/>
          </p:cNvSpPr>
          <p:nvPr>
            <p:ph type="pic" sz="quarter" idx="14"/>
          </p:nvPr>
        </p:nvSpPr>
        <p:spPr>
          <a:xfrm>
            <a:off x="13716000" y="2400300"/>
            <a:ext cx="4572000" cy="2743200"/>
          </a:xfrm>
          <a:prstGeom prst="rect">
            <a:avLst/>
          </a:prstGeom>
        </p:spPr>
        <p:txBody>
          <a:bodyPr/>
          <a:lstStyle/>
          <a:p>
            <a:endParaRPr lang="uk-UA"/>
          </a:p>
        </p:txBody>
      </p:sp>
    </p:spTree>
    <p:extLst>
      <p:ext uri="{BB962C8B-B14F-4D97-AF65-F5344CB8AC3E}">
        <p14:creationId xmlns:p14="http://schemas.microsoft.com/office/powerpoint/2010/main" val="424677069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PRODUCT PAGE">
    <p:spTree>
      <p:nvGrpSpPr>
        <p:cNvPr id="1" name=""/>
        <p:cNvGrpSpPr/>
        <p:nvPr/>
      </p:nvGrpSpPr>
      <p:grpSpPr>
        <a:xfrm>
          <a:off x="0" y="0"/>
          <a:ext cx="0" cy="0"/>
          <a:chOff x="0" y="0"/>
          <a:chExt cx="0" cy="0"/>
        </a:xfrm>
      </p:grpSpPr>
      <p:sp>
        <p:nvSpPr>
          <p:cNvPr id="6" name="Picture Placeholder 5"/>
          <p:cNvSpPr>
            <a:spLocks noGrp="1"/>
          </p:cNvSpPr>
          <p:nvPr>
            <p:ph type="pic" sz="quarter" idx="11"/>
          </p:nvPr>
        </p:nvSpPr>
        <p:spPr>
          <a:xfrm>
            <a:off x="1303338" y="3257550"/>
            <a:ext cx="5715000" cy="3833813"/>
          </a:xfrm>
          <a:prstGeom prst="rect">
            <a:avLst/>
          </a:prstGeom>
        </p:spPr>
        <p:txBody>
          <a:bodyPr/>
          <a:lstStyle/>
          <a:p>
            <a:endParaRPr lang="uk-UA"/>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171967628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DARK BOTTOM SLIDE">
    <p:spTree>
      <p:nvGrpSpPr>
        <p:cNvPr id="1" name=""/>
        <p:cNvGrpSpPr/>
        <p:nvPr/>
      </p:nvGrpSpPr>
      <p:grpSpPr>
        <a:xfrm>
          <a:off x="0" y="0"/>
          <a:ext cx="0" cy="0"/>
          <a:chOff x="0" y="0"/>
          <a:chExt cx="0" cy="0"/>
        </a:xfrm>
      </p:grpSpPr>
      <p:sp>
        <p:nvSpPr>
          <p:cNvPr id="3" name="Rectangle 2"/>
          <p:cNvSpPr/>
          <p:nvPr userDrawn="1"/>
        </p:nvSpPr>
        <p:spPr>
          <a:xfrm>
            <a:off x="0" y="5143500"/>
            <a:ext cx="18288000" cy="51435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tx1"/>
                </a:solidFill>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200063889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userDrawn="1">
  <p:cSld name="FULL BACKGROUND IMAGE">
    <p:spTree>
      <p:nvGrpSpPr>
        <p:cNvPr id="1" name=""/>
        <p:cNvGrpSpPr/>
        <p:nvPr/>
      </p:nvGrpSpPr>
      <p:grpSpPr>
        <a:xfrm>
          <a:off x="0" y="0"/>
          <a:ext cx="0" cy="0"/>
          <a:chOff x="0" y="0"/>
          <a:chExt cx="0" cy="0"/>
        </a:xfrm>
      </p:grpSpPr>
      <p:sp>
        <p:nvSpPr>
          <p:cNvPr id="2" name="Picture Placeholder 2"/>
          <p:cNvSpPr>
            <a:spLocks noGrp="1"/>
          </p:cNvSpPr>
          <p:nvPr>
            <p:ph type="pic" sz="quarter" idx="12"/>
          </p:nvPr>
        </p:nvSpPr>
        <p:spPr>
          <a:xfrm>
            <a:off x="0" y="0"/>
            <a:ext cx="18288000" cy="10287000"/>
          </a:xfrm>
          <a:prstGeom prst="rect">
            <a:avLst/>
          </a:prstGeom>
        </p:spPr>
        <p:txBody>
          <a:bodyPr/>
          <a:lstStyle/>
          <a:p>
            <a:endParaRPr lang="uk-UA"/>
          </a:p>
        </p:txBody>
      </p:sp>
    </p:spTree>
    <p:extLst>
      <p:ext uri="{BB962C8B-B14F-4D97-AF65-F5344CB8AC3E}">
        <p14:creationId xmlns:p14="http://schemas.microsoft.com/office/powerpoint/2010/main" val="20512554"/>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userDrawn="1">
  <p:cSld name="DEVICES OPT-14">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p:nvPr>
        </p:nvSpPr>
        <p:spPr>
          <a:xfrm>
            <a:off x="876300" y="571411"/>
            <a:ext cx="5448300" cy="715581"/>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endParaRPr lang="uk-UA"/>
          </a:p>
        </p:txBody>
      </p:sp>
      <p:sp>
        <p:nvSpPr>
          <p:cNvPr id="10" name="Picture Placeholder 2"/>
          <p:cNvSpPr>
            <a:spLocks noGrp="1"/>
          </p:cNvSpPr>
          <p:nvPr>
            <p:ph type="pic" sz="quarter" idx="12"/>
          </p:nvPr>
        </p:nvSpPr>
        <p:spPr>
          <a:xfrm>
            <a:off x="5905500" y="2628900"/>
            <a:ext cx="6477000" cy="3962400"/>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304590641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userDrawn="1">
  <p:cSld name="IMG-SLIDE OPT-8">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0" y="2400300"/>
            <a:ext cx="9144000" cy="5486400"/>
          </a:xfrm>
          <a:prstGeom prst="rect">
            <a:avLst/>
          </a:prstGeom>
        </p:spPr>
        <p:txBody>
          <a:bodyPr/>
          <a:lstStyle/>
          <a:p>
            <a:endParaRPr lang="uk-UA"/>
          </a:p>
        </p:txBody>
      </p:sp>
    </p:spTree>
    <p:extLst>
      <p:ext uri="{BB962C8B-B14F-4D97-AF65-F5344CB8AC3E}">
        <p14:creationId xmlns:p14="http://schemas.microsoft.com/office/powerpoint/2010/main" val="2674918995"/>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5" Type="http://schemas.openxmlformats.org/officeDocument/2006/relationships/slideLayout" Target="../slideLayouts/slideLayout15.xml"/><Relationship Id="rId4"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slideLayout" Target="../slideLayouts/slideLayout45.xml"/><Relationship Id="rId3" Type="http://schemas.openxmlformats.org/officeDocument/2006/relationships/slideLayout" Target="../slideLayouts/slideLayout30.xml"/><Relationship Id="rId21" Type="http://schemas.openxmlformats.org/officeDocument/2006/relationships/slideLayout" Target="../slideLayouts/slideLayout48.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5" Type="http://schemas.openxmlformats.org/officeDocument/2006/relationships/theme" Target="../theme/theme4.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0" Type="http://schemas.openxmlformats.org/officeDocument/2006/relationships/slideLayout" Target="../slideLayouts/slideLayout47.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24" Type="http://schemas.openxmlformats.org/officeDocument/2006/relationships/slideLayout" Target="../slideLayouts/slideLayout51.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23" Type="http://schemas.openxmlformats.org/officeDocument/2006/relationships/slideLayout" Target="../slideLayouts/slideLayout50.xml"/><Relationship Id="rId10" Type="http://schemas.openxmlformats.org/officeDocument/2006/relationships/slideLayout" Target="../slideLayouts/slideLayout37.xml"/><Relationship Id="rId19" Type="http://schemas.openxmlformats.org/officeDocument/2006/relationships/slideLayout" Target="../slideLayouts/slideLayout46.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 Id="rId22"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3871359"/>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93" r:id="rId3"/>
    <p:sldLayoutId id="2147483680" r:id="rId4"/>
    <p:sldLayoutId id="2147483697" r:id="rId5"/>
    <p:sldLayoutId id="2147483698" r:id="rId6"/>
    <p:sldLayoutId id="2147483735" r:id="rId7"/>
    <p:sldLayoutId id="2147483736" r:id="rId8"/>
    <p:sldLayoutId id="2147483737" r:id="rId9"/>
    <p:sldLayoutId id="2147483739" r:id="rId10"/>
  </p:sldLayoutIdLst>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sldNum="0"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4209139"/>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676" r:id="rId6"/>
  </p:sldLayoutIdLst>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sldNum="0"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0439248"/>
      </p:ext>
    </p:extLst>
  </p:cSld>
  <p:clrMap bg1="lt1" tx1="dk1" bg2="lt2" tx2="dk2" accent1="accent1" accent2="accent2" accent3="accent3" accent4="accent4" accent5="accent5" accent6="accent6" hlink="hlink" folHlink="folHlink"/>
  <p:sldLayoutIdLst>
    <p:sldLayoutId id="2147483666" r:id="rId1"/>
    <p:sldLayoutId id="2147483732" r:id="rId2"/>
    <p:sldLayoutId id="2147483731" r:id="rId3"/>
    <p:sldLayoutId id="2147483701" r:id="rId4"/>
    <p:sldLayoutId id="2147483700" r:id="rId5"/>
    <p:sldLayoutId id="2147483699" r:id="rId6"/>
    <p:sldLayoutId id="2147483668" r:id="rId7"/>
    <p:sldLayoutId id="2147483670" r:id="rId8"/>
    <p:sldLayoutId id="2147483671" r:id="rId9"/>
    <p:sldLayoutId id="2147483695" r:id="rId10"/>
    <p:sldLayoutId id="2147483696" r:id="rId11"/>
  </p:sldLayoutIdLst>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sldNum="0"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3470692"/>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6" r:id="rId8"/>
    <p:sldLayoutId id="2147483727" r:id="rId9"/>
    <p:sldLayoutId id="2147483721" r:id="rId10"/>
    <p:sldLayoutId id="2147483722" r:id="rId11"/>
    <p:sldLayoutId id="2147483723" r:id="rId12"/>
    <p:sldLayoutId id="2147483679" r:id="rId13"/>
    <p:sldLayoutId id="2147483724" r:id="rId14"/>
    <p:sldLayoutId id="2147483689" r:id="rId15"/>
    <p:sldLayoutId id="2147483682" r:id="rId16"/>
    <p:sldLayoutId id="2147483683" r:id="rId17"/>
    <p:sldLayoutId id="2147483685" r:id="rId18"/>
    <p:sldLayoutId id="2147483686" r:id="rId19"/>
    <p:sldLayoutId id="2147483688" r:id="rId20"/>
    <p:sldLayoutId id="2147483687" r:id="rId21"/>
    <p:sldLayoutId id="2147483684" r:id="rId22"/>
    <p:sldLayoutId id="2147483667" r:id="rId23"/>
    <p:sldLayoutId id="2147483733" r:id="rId24"/>
  </p:sldLayoutIdLst>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sldNum="0"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audio1.bin"/><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wav"/><Relationship Id="rId7" Type="http://schemas.openxmlformats.org/officeDocument/2006/relationships/image" Target="../media/image12.jpg"/><Relationship Id="rId2" Type="http://schemas.openxmlformats.org/officeDocument/2006/relationships/audio" Target="../media/media10.wav"/><Relationship Id="rId1" Type="http://schemas.microsoft.com/office/2007/relationships/media" Target="../media/media10.wav"/><Relationship Id="rId6" Type="http://schemas.openxmlformats.org/officeDocument/2006/relationships/notesSlide" Target="../notesSlides/notesSlide10.xml"/><Relationship Id="rId5" Type="http://schemas.openxmlformats.org/officeDocument/2006/relationships/slideLayout" Target="../slideLayouts/slideLayout9.xml"/><Relationship Id="rId4" Type="http://schemas.openxmlformats.org/officeDocument/2006/relationships/audio" Target="../media/media2.wav"/></Relationships>
</file>

<file path=ppt/slides/_rels/slide11.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wav"/><Relationship Id="rId7" Type="http://schemas.openxmlformats.org/officeDocument/2006/relationships/image" Target="../media/image13.jpg"/><Relationship Id="rId2" Type="http://schemas.openxmlformats.org/officeDocument/2006/relationships/audio" Target="../media/media11.wav"/><Relationship Id="rId1" Type="http://schemas.microsoft.com/office/2007/relationships/media" Target="../media/media11.wav"/><Relationship Id="rId6" Type="http://schemas.openxmlformats.org/officeDocument/2006/relationships/notesSlide" Target="../notesSlides/notesSlide11.xml"/><Relationship Id="rId5" Type="http://schemas.openxmlformats.org/officeDocument/2006/relationships/slideLayout" Target="../slideLayouts/slideLayout7.xml"/><Relationship Id="rId4" Type="http://schemas.openxmlformats.org/officeDocument/2006/relationships/audio" Target="../media/media2.wav"/></Relationships>
</file>

<file path=ppt/slides/_rels/slide2.xml.rels><?xml version="1.0" encoding="UTF-8" standalone="yes"?>
<Relationships xmlns="http://schemas.openxmlformats.org/package/2006/relationships"><Relationship Id="rId8" Type="http://schemas.openxmlformats.org/officeDocument/2006/relationships/image" Target="../media/image3.jpg"/><Relationship Id="rId3" Type="http://schemas.microsoft.com/office/2007/relationships/media" Target="../media/media2.wav"/><Relationship Id="rId7" Type="http://schemas.openxmlformats.org/officeDocument/2006/relationships/image" Target="../media/image2.jp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notesSlide" Target="../notesSlides/notesSlide2.xml"/><Relationship Id="rId5" Type="http://schemas.openxmlformats.org/officeDocument/2006/relationships/slideLayout" Target="../slideLayouts/slideLayout8.xml"/><Relationship Id="rId4" Type="http://schemas.openxmlformats.org/officeDocument/2006/relationships/audio" Target="../media/media2.wav"/><Relationship Id="rId9"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wav"/><Relationship Id="rId7" Type="http://schemas.openxmlformats.org/officeDocument/2006/relationships/image" Target="../media/image5.jpg"/><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notesSlide" Target="../notesSlides/notesSlide3.xml"/><Relationship Id="rId5" Type="http://schemas.openxmlformats.org/officeDocument/2006/relationships/slideLayout" Target="../slideLayouts/slideLayout7.xml"/><Relationship Id="rId4" Type="http://schemas.openxmlformats.org/officeDocument/2006/relationships/audio" Target="../media/media2.wav"/></Relationships>
</file>

<file path=ppt/slides/_rels/slide4.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wav"/><Relationship Id="rId7" Type="http://schemas.openxmlformats.org/officeDocument/2006/relationships/image" Target="../media/image6.jpg"/><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notesSlide" Target="../notesSlides/notesSlide4.xml"/><Relationship Id="rId5" Type="http://schemas.openxmlformats.org/officeDocument/2006/relationships/slideLayout" Target="../slideLayouts/slideLayout9.xml"/><Relationship Id="rId4" Type="http://schemas.openxmlformats.org/officeDocument/2006/relationships/audio" Target="../media/media2.wav"/></Relationships>
</file>

<file path=ppt/slides/_rels/slide5.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wav"/><Relationship Id="rId7" Type="http://schemas.openxmlformats.org/officeDocument/2006/relationships/image" Target="../media/image7.jpg"/><Relationship Id="rId2" Type="http://schemas.openxmlformats.org/officeDocument/2006/relationships/audio" Target="../media/media5.wav"/><Relationship Id="rId1" Type="http://schemas.microsoft.com/office/2007/relationships/media" Target="../media/media5.wav"/><Relationship Id="rId6" Type="http://schemas.openxmlformats.org/officeDocument/2006/relationships/notesSlide" Target="../notesSlides/notesSlide5.xml"/><Relationship Id="rId5" Type="http://schemas.openxmlformats.org/officeDocument/2006/relationships/slideLayout" Target="../slideLayouts/slideLayout9.xml"/><Relationship Id="rId4" Type="http://schemas.openxmlformats.org/officeDocument/2006/relationships/audio" Target="../media/media2.wav"/></Relationships>
</file>

<file path=ppt/slides/_rels/slide6.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wav"/><Relationship Id="rId7" Type="http://schemas.openxmlformats.org/officeDocument/2006/relationships/image" Target="../media/image8.jpg"/><Relationship Id="rId2" Type="http://schemas.openxmlformats.org/officeDocument/2006/relationships/audio" Target="../media/media6.wav"/><Relationship Id="rId1" Type="http://schemas.microsoft.com/office/2007/relationships/media" Target="../media/media6.wav"/><Relationship Id="rId6" Type="http://schemas.openxmlformats.org/officeDocument/2006/relationships/notesSlide" Target="../notesSlides/notesSlide6.xml"/><Relationship Id="rId5" Type="http://schemas.openxmlformats.org/officeDocument/2006/relationships/slideLayout" Target="../slideLayouts/slideLayout9.xml"/><Relationship Id="rId4" Type="http://schemas.openxmlformats.org/officeDocument/2006/relationships/audio" Target="../media/media2.wav"/></Relationships>
</file>

<file path=ppt/slides/_rels/slide7.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wav"/><Relationship Id="rId7" Type="http://schemas.openxmlformats.org/officeDocument/2006/relationships/image" Target="../media/image9.jpg"/><Relationship Id="rId2" Type="http://schemas.openxmlformats.org/officeDocument/2006/relationships/audio" Target="../media/media7.wav"/><Relationship Id="rId1" Type="http://schemas.microsoft.com/office/2007/relationships/media" Target="../media/media7.wav"/><Relationship Id="rId6" Type="http://schemas.openxmlformats.org/officeDocument/2006/relationships/notesSlide" Target="../notesSlides/notesSlide7.xml"/><Relationship Id="rId5" Type="http://schemas.openxmlformats.org/officeDocument/2006/relationships/slideLayout" Target="../slideLayouts/slideLayout10.xml"/><Relationship Id="rId4" Type="http://schemas.openxmlformats.org/officeDocument/2006/relationships/audio" Target="../media/media2.wav"/></Relationships>
</file>

<file path=ppt/slides/_rels/slide8.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wav"/><Relationship Id="rId7" Type="http://schemas.openxmlformats.org/officeDocument/2006/relationships/image" Target="../media/image10.jpg"/><Relationship Id="rId2" Type="http://schemas.openxmlformats.org/officeDocument/2006/relationships/audio" Target="../media/media8.wav"/><Relationship Id="rId1" Type="http://schemas.microsoft.com/office/2007/relationships/media" Target="../media/media8.wav"/><Relationship Id="rId6" Type="http://schemas.openxmlformats.org/officeDocument/2006/relationships/notesSlide" Target="../notesSlides/notesSlide8.xml"/><Relationship Id="rId5" Type="http://schemas.openxmlformats.org/officeDocument/2006/relationships/slideLayout" Target="../slideLayouts/slideLayout9.xml"/><Relationship Id="rId4" Type="http://schemas.openxmlformats.org/officeDocument/2006/relationships/audio" Target="../media/media2.wav"/></Relationships>
</file>

<file path=ppt/slides/_rels/slide9.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wav"/><Relationship Id="rId7" Type="http://schemas.openxmlformats.org/officeDocument/2006/relationships/image" Target="../media/image11.jpg"/><Relationship Id="rId2" Type="http://schemas.openxmlformats.org/officeDocument/2006/relationships/audio" Target="../media/media9.wav"/><Relationship Id="rId1" Type="http://schemas.microsoft.com/office/2007/relationships/media" Target="../media/media9.wav"/><Relationship Id="rId6" Type="http://schemas.openxmlformats.org/officeDocument/2006/relationships/notesSlide" Target="../notesSlides/notesSlide9.xml"/><Relationship Id="rId5" Type="http://schemas.openxmlformats.org/officeDocument/2006/relationships/slideLayout" Target="../slideLayouts/slideLayout9.xml"/><Relationship Id="rId4" Type="http://schemas.openxmlformats.org/officeDocument/2006/relationships/audio" Target="../media/media2.wav"/></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38850" y="4000500"/>
            <a:ext cx="6210300" cy="1103672"/>
          </a:xfrm>
          <a:prstGeom prst="rect">
            <a:avLst/>
          </a:prstGeom>
        </p:spPr>
      </p:pic>
      <p:sp>
        <p:nvSpPr>
          <p:cNvPr id="12" name="TextBox 11"/>
          <p:cNvSpPr txBox="1"/>
          <p:nvPr/>
        </p:nvSpPr>
        <p:spPr>
          <a:xfrm>
            <a:off x="0" y="5563969"/>
            <a:ext cx="18288000" cy="646331"/>
          </a:xfrm>
          <a:prstGeom prst="rect">
            <a:avLst/>
          </a:prstGeom>
          <a:noFill/>
        </p:spPr>
        <p:txBody>
          <a:bodyPr wrap="square" rtlCol="0">
            <a:spAutoFit/>
          </a:bodyPr>
          <a:lstStyle/>
          <a:p>
            <a:pPr algn="ctr"/>
            <a:r>
              <a:rPr lang="en-US" sz="3600" dirty="0">
                <a:solidFill>
                  <a:schemeClr val="tx2"/>
                </a:solidFill>
                <a:latin typeface="Proxima Nova Alt Rg" panose="02000506030000020004" pitchFamily="50" charset="0"/>
              </a:rPr>
              <a:t>Click anywhere to get started</a:t>
            </a:r>
            <a:r>
              <a:rPr lang="mr-IN" sz="3600" dirty="0">
                <a:solidFill>
                  <a:schemeClr val="tx2"/>
                </a:solidFill>
                <a:latin typeface="Proxima Nova Alt Rg" panose="02000506030000020004" pitchFamily="50" charset="0"/>
              </a:rPr>
              <a:t>…</a:t>
            </a:r>
            <a:endParaRPr lang="en-US" sz="3600" dirty="0">
              <a:solidFill>
                <a:schemeClr val="tx2"/>
              </a:solidFill>
              <a:latin typeface="Proxima Nova Alt Rg" panose="02000506030000020004" pitchFamily="50" charset="0"/>
            </a:endParaRPr>
          </a:p>
        </p:txBody>
      </p:sp>
    </p:spTree>
    <p:extLst>
      <p:ext uri="{BB962C8B-B14F-4D97-AF65-F5344CB8AC3E}">
        <p14:creationId xmlns:p14="http://schemas.microsoft.com/office/powerpoint/2010/main" val="5188516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strips(downRight)">
                                      <p:cBhvr>
                                        <p:cTn id="7" dur="30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Short Logo 6.wav"/>
                                        </p:tgtEl>
                                      </p:cMediaNode>
                                    </p:audio>
                                  </p:subTnLst>
                                </p:cTn>
                              </p:par>
                              <p:par>
                                <p:cTn id="8" presetID="1" presetClass="entr" presetSubtype="0" fill="hold" grpId="0" nodeType="withEffect">
                                  <p:stCondLst>
                                    <p:cond delay="5000"/>
                                  </p:stCondLst>
                                  <p:childTnLst>
                                    <p:set>
                                      <p:cBhvr>
                                        <p:cTn id="9"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876299" y="571411"/>
            <a:ext cx="6634843" cy="723211"/>
          </a:xfrm>
        </p:spPr>
        <p:txBody>
          <a:bodyPr/>
          <a:lstStyle/>
          <a:p>
            <a:r>
              <a:rPr lang="en-US" dirty="0">
                <a:latin typeface="Proxima Nova Alt Rg" panose="02000506030000020004" pitchFamily="50" charset="0"/>
              </a:rPr>
              <a:t>How to Protect Yourself</a:t>
            </a:r>
            <a:endParaRPr lang="uk-UA" dirty="0"/>
          </a:p>
        </p:txBody>
      </p:sp>
      <p:sp>
        <p:nvSpPr>
          <p:cNvPr id="10" name="Rectangle 9"/>
          <p:cNvSpPr/>
          <p:nvPr/>
        </p:nvSpPr>
        <p:spPr>
          <a:xfrm>
            <a:off x="9153625" y="2426416"/>
            <a:ext cx="9144000" cy="6111159"/>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7" name="TextBox 6">
            <a:extLst>
              <a:ext uri="{FF2B5EF4-FFF2-40B4-BE49-F238E27FC236}">
                <a16:creationId xmlns:a16="http://schemas.microsoft.com/office/drawing/2014/main" id="{1867828F-492D-4BF1-8A4E-822DF2FD5B9B}"/>
              </a:ext>
            </a:extLst>
          </p:cNvPr>
          <p:cNvSpPr txBox="1"/>
          <p:nvPr/>
        </p:nvSpPr>
        <p:spPr>
          <a:xfrm>
            <a:off x="9537160" y="2552700"/>
            <a:ext cx="8305800" cy="6278642"/>
          </a:xfrm>
          <a:prstGeom prst="rect">
            <a:avLst/>
          </a:prstGeom>
          <a:noFill/>
        </p:spPr>
        <p:txBody>
          <a:bodyPr wrap="square" rtlCol="0">
            <a:spAutoFit/>
          </a:bodyPr>
          <a:lstStyle/>
          <a:p>
            <a:r>
              <a:rPr lang="en-US" sz="2500" b="1" dirty="0">
                <a:solidFill>
                  <a:schemeClr val="bg2"/>
                </a:solidFill>
                <a:latin typeface="Brandon Text Regular" panose="020B0503020203060203" pitchFamily="34" charset="0"/>
              </a:rPr>
              <a:t>Final Protective Steps in Bin safety </a:t>
            </a:r>
            <a:endParaRPr lang="es-EC" sz="2500" b="1" dirty="0">
              <a:solidFill>
                <a:schemeClr val="bg2"/>
              </a:solidFill>
              <a:latin typeface="Brandon Text Regular" panose="020B0503020203060203" pitchFamily="34" charset="0"/>
            </a:endParaRPr>
          </a:p>
          <a:p>
            <a:pPr algn="just"/>
            <a:r>
              <a:rPr lang="en-US" sz="2500" dirty="0">
                <a:solidFill>
                  <a:schemeClr val="bg2"/>
                </a:solidFill>
                <a:latin typeface="Brandon Text Regular" panose="020B0503020203060203" pitchFamily="34" charset="0"/>
              </a:rPr>
              <a:t>Inspect the bin roof and sides, inside and out, for leaks, loose or sheared bolts, rust or other corrosion, etc. Check the roof vents and access hatch, and caulk any cracks at the roofline. Be sure the access ladder is complete and securely fastened to the bin. Repair or replace any deteriorated components.</a:t>
            </a:r>
            <a:endParaRPr lang="es-EC" sz="2500" dirty="0">
              <a:solidFill>
                <a:schemeClr val="bg2"/>
              </a:solidFill>
              <a:latin typeface="Brandon Text Regular" panose="020B0503020203060203" pitchFamily="34" charset="0"/>
            </a:endParaRPr>
          </a:p>
          <a:p>
            <a:pPr algn="just"/>
            <a:r>
              <a:rPr lang="en-US" sz="2500" dirty="0">
                <a:solidFill>
                  <a:schemeClr val="bg2"/>
                </a:solidFill>
                <a:latin typeface="Brandon Text Regular" panose="020B0503020203060203" pitchFamily="34" charset="0"/>
              </a:rPr>
              <a:t>Wiring for fans and other electrical components should be inspected for corrosion and cracked, frayed, or broken insulation. Exposed wiring should be run through waterproof, dust-tight conduit. Avoid kinking the conduit, and make sure all connections are secure.</a:t>
            </a:r>
            <a:endParaRPr lang="es-EC" sz="2500" dirty="0">
              <a:solidFill>
                <a:schemeClr val="bg2"/>
              </a:solidFill>
              <a:latin typeface="Brandon Text Regular" panose="020B0503020203060203" pitchFamily="34" charset="0"/>
            </a:endParaRPr>
          </a:p>
          <a:p>
            <a:pPr algn="just"/>
            <a:r>
              <a:rPr lang="en-US" sz="2500" dirty="0">
                <a:solidFill>
                  <a:schemeClr val="bg2"/>
                </a:solidFill>
                <a:latin typeface="Brandon Text Regular" panose="020B0503020203060203" pitchFamily="34" charset="0"/>
              </a:rPr>
              <a:t>Check fans, heaters, transitions, and ducts for corrosion and damage. Remove any accumulated dust and dirt that will reduce the operating efficiency. Be sure that all connections are tight.</a:t>
            </a:r>
            <a:endParaRPr lang="es-EC" sz="2500" dirty="0">
              <a:solidFill>
                <a:schemeClr val="bg2"/>
              </a:solidFill>
              <a:latin typeface="Brandon Text Regular" panose="020B0503020203060203" pitchFamily="34" charset="0"/>
            </a:endParaRPr>
          </a:p>
          <a:p>
            <a:endParaRPr lang="en-US" dirty="0">
              <a:solidFill>
                <a:schemeClr val="bg2"/>
              </a:solidFill>
              <a:latin typeface="Brandon Text Regular" panose="020B0503020203060203" pitchFamily="34" charset="0"/>
            </a:endParaRPr>
          </a:p>
        </p:txBody>
      </p:sp>
      <p:pic>
        <p:nvPicPr>
          <p:cNvPr id="4" name="Picture Placeholder 3" descr="A castle on top of a grass covered field&#10;&#10;Description automatically generated">
            <a:extLst>
              <a:ext uri="{FF2B5EF4-FFF2-40B4-BE49-F238E27FC236}">
                <a16:creationId xmlns:a16="http://schemas.microsoft.com/office/drawing/2014/main" id="{333ED1AB-E05B-4E4C-B0F3-880C82F7A6E3}"/>
              </a:ext>
            </a:extLst>
          </p:cNvPr>
          <p:cNvPicPr>
            <a:picLocks noGrp="1" noChangeAspect="1"/>
          </p:cNvPicPr>
          <p:nvPr>
            <p:ph type="pic" sz="quarter" idx="11"/>
          </p:nvPr>
        </p:nvPicPr>
        <p:blipFill>
          <a:blip r:embed="rId7">
            <a:extLst>
              <a:ext uri="{28A0092B-C50C-407E-A947-70E740481C1C}">
                <a14:useLocalDpi xmlns:a14="http://schemas.microsoft.com/office/drawing/2010/main" val="0"/>
              </a:ext>
            </a:extLst>
          </a:blip>
          <a:srcRect t="3943" b="3943"/>
          <a:stretch>
            <a:fillRect/>
          </a:stretch>
        </p:blipFill>
        <p:spPr>
          <a:xfrm>
            <a:off x="0" y="2426416"/>
            <a:ext cx="9144000" cy="6111159"/>
          </a:xfrm>
        </p:spPr>
      </p:pic>
      <p:pic>
        <p:nvPicPr>
          <p:cNvPr id="5" name="Prep Grain Bin 10">
            <a:hlinkClick r:id="" action="ppaction://media"/>
            <a:extLst>
              <a:ext uri="{FF2B5EF4-FFF2-40B4-BE49-F238E27FC236}">
                <a16:creationId xmlns:a16="http://schemas.microsoft.com/office/drawing/2014/main" id="{76BB2B1E-8A91-4CA0-B077-85DA66BA953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752600" y="950261"/>
            <a:ext cx="1168400" cy="1168400"/>
          </a:xfrm>
          <a:prstGeom prst="rect">
            <a:avLst/>
          </a:prstGeom>
        </p:spPr>
      </p:pic>
      <p:pic>
        <p:nvPicPr>
          <p:cNvPr id="9" name="Light Notification3">
            <a:hlinkClick r:id="" action="ppaction://media"/>
            <a:extLst>
              <a:ext uri="{FF2B5EF4-FFF2-40B4-BE49-F238E27FC236}">
                <a16:creationId xmlns:a16="http://schemas.microsoft.com/office/drawing/2014/main" id="{C48218F8-4FCC-43A8-9A15-09EF27AD3B9D}"/>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2108066" y="4597400"/>
            <a:ext cx="1092200" cy="1092200"/>
          </a:xfrm>
          <a:prstGeom prst="rect">
            <a:avLst/>
          </a:prstGeom>
        </p:spPr>
      </p:pic>
    </p:spTree>
    <p:extLst>
      <p:ext uri="{BB962C8B-B14F-4D97-AF65-F5344CB8AC3E}">
        <p14:creationId xmlns:p14="http://schemas.microsoft.com/office/powerpoint/2010/main" val="17874625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5841" fill="hold"/>
                                        <p:tgtEl>
                                          <p:spTgt spid="5"/>
                                        </p:tgtEl>
                                      </p:cBhvr>
                                    </p:cmd>
                                  </p:childTnLst>
                                </p:cTn>
                              </p:par>
                            </p:childTnLst>
                          </p:cTn>
                        </p:par>
                        <p:par>
                          <p:cTn id="7" fill="hold">
                            <p:stCondLst>
                              <p:cond delay="55841"/>
                            </p:stCondLst>
                            <p:childTnLst>
                              <p:par>
                                <p:cTn id="8" presetID="1" presetClass="mediacall" presetSubtype="0" fill="hold" nodeType="afterEffect">
                                  <p:stCondLst>
                                    <p:cond delay="0"/>
                                  </p:stCondLst>
                                  <p:childTnLst>
                                    <p:cmd type="call" cmd="playFrom(0.0)">
                                      <p:cBhvr>
                                        <p:cTn id="9" dur="44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5"/>
                </p:tgtEl>
              </p:cMediaNode>
            </p:audio>
            <p:audio>
              <p:cMediaNode vol="80000" showWhenStopped="0">
                <p:cTn id="11" fill="hold" display="0">
                  <p:stCondLst>
                    <p:cond delay="indefinite"/>
                  </p:stCondLst>
                  <p:endCondLst>
                    <p:cond evt="onStopAudio" delay="0">
                      <p:tgtEl>
                        <p:sldTgt/>
                      </p:tgtEl>
                    </p:cond>
                  </p:endCondLst>
                </p:cTn>
                <p:tgtEl>
                  <p:spTgt spid="9"/>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large building&#10;&#10;Description automatically generated">
            <a:extLst>
              <a:ext uri="{FF2B5EF4-FFF2-40B4-BE49-F238E27FC236}">
                <a16:creationId xmlns:a16="http://schemas.microsoft.com/office/drawing/2014/main" id="{B43329BD-8577-4778-BD2B-E1E3E78AD8CE}"/>
              </a:ext>
            </a:extLst>
          </p:cNvPr>
          <p:cNvPicPr>
            <a:picLocks noGrp="1" noChangeAspect="1"/>
          </p:cNvPicPr>
          <p:nvPr>
            <p:ph type="pic" sz="quarter" idx="12"/>
          </p:nvPr>
        </p:nvPicPr>
        <p:blipFill>
          <a:blip r:embed="rId7">
            <a:extLst>
              <a:ext uri="{28A0092B-C50C-407E-A947-70E740481C1C}">
                <a14:useLocalDpi xmlns:a14="http://schemas.microsoft.com/office/drawing/2010/main" val="0"/>
              </a:ext>
            </a:extLst>
          </a:blip>
          <a:srcRect l="1111" r="1111"/>
          <a:stretch>
            <a:fillRect/>
          </a:stretch>
        </p:blipFill>
        <p:spPr/>
      </p:pic>
      <p:sp>
        <p:nvSpPr>
          <p:cNvPr id="15" name="Rectangle 14"/>
          <p:cNvSpPr/>
          <p:nvPr/>
        </p:nvSpPr>
        <p:spPr>
          <a:xfrm>
            <a:off x="0" y="-18047"/>
            <a:ext cx="18288000" cy="10287000"/>
          </a:xfrm>
          <a:prstGeom prst="rect">
            <a:avLst/>
          </a:prstGeom>
          <a:solidFill>
            <a:schemeClr val="tx1">
              <a:alpha val="25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endParaRPr>
          </a:p>
        </p:txBody>
      </p:sp>
      <p:grpSp>
        <p:nvGrpSpPr>
          <p:cNvPr id="21" name="Group 20"/>
          <p:cNvGrpSpPr/>
          <p:nvPr/>
        </p:nvGrpSpPr>
        <p:grpSpPr>
          <a:xfrm>
            <a:off x="0" y="0"/>
            <a:ext cx="18288000" cy="10343382"/>
            <a:chOff x="-1152765" y="582593"/>
            <a:chExt cx="7617040" cy="10132502"/>
          </a:xfrm>
        </p:grpSpPr>
        <p:sp>
          <p:nvSpPr>
            <p:cNvPr id="5" name="Rectangle 4"/>
            <p:cNvSpPr/>
            <p:nvPr/>
          </p:nvSpPr>
          <p:spPr>
            <a:xfrm>
              <a:off x="-1152765" y="582593"/>
              <a:ext cx="7617040" cy="10132502"/>
            </a:xfrm>
            <a:prstGeom prst="rect">
              <a:avLst/>
            </a:prstGeom>
            <a:solidFill>
              <a:schemeClr val="accent1">
                <a:alpha val="75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7" name="TextBox 6"/>
            <p:cNvSpPr txBox="1"/>
            <p:nvPr/>
          </p:nvSpPr>
          <p:spPr>
            <a:xfrm>
              <a:off x="311722" y="1329057"/>
              <a:ext cx="4561114" cy="1107996"/>
            </a:xfrm>
            <a:prstGeom prst="rect">
              <a:avLst/>
            </a:prstGeom>
            <a:noFill/>
          </p:spPr>
          <p:txBody>
            <a:bodyPr wrap="square" rtlCol="0">
              <a:spAutoFit/>
            </a:bodyPr>
            <a:lstStyle/>
            <a:p>
              <a:pPr algn="ctr"/>
              <a:r>
                <a:rPr lang="en-US" sz="6600" b="1" dirty="0">
                  <a:solidFill>
                    <a:schemeClr val="bg1"/>
                  </a:solidFill>
                  <a:latin typeface="Proxima Nova Alt Rg" panose="02000506030000020004" pitchFamily="50" charset="0"/>
                  <a:ea typeface="Roboto Condensed" panose="02000000000000000000" pitchFamily="2" charset="0"/>
                  <a:cs typeface="Lato Semibold" panose="020F0502020204030203" pitchFamily="34" charset="0"/>
                </a:rPr>
                <a:t>Final</a:t>
              </a:r>
              <a:r>
                <a:rPr lang="en-US" sz="6600" b="1" dirty="0">
                  <a:solidFill>
                    <a:schemeClr val="bg1"/>
                  </a:solidFill>
                  <a:ea typeface="Roboto Condensed" panose="02000000000000000000" pitchFamily="2" charset="0"/>
                  <a:cs typeface="Lato Semibold" panose="020F0502020204030203" pitchFamily="34" charset="0"/>
                </a:rPr>
                <a:t> Word</a:t>
              </a:r>
              <a:endParaRPr lang="ru-RU" sz="6600" b="1" dirty="0">
                <a:solidFill>
                  <a:schemeClr val="bg1"/>
                </a:solidFill>
                <a:ea typeface="Lato Semibold" panose="020F0502020204030203" pitchFamily="34" charset="0"/>
                <a:cs typeface="Lato Semibold" panose="020F0502020204030203" pitchFamily="34" charset="0"/>
              </a:endParaRPr>
            </a:p>
          </p:txBody>
        </p:sp>
        <p:sp>
          <p:nvSpPr>
            <p:cNvPr id="14" name="TextBox 13"/>
            <p:cNvSpPr txBox="1"/>
            <p:nvPr/>
          </p:nvSpPr>
          <p:spPr>
            <a:xfrm>
              <a:off x="-410219" y="3303369"/>
              <a:ext cx="6004997" cy="814055"/>
            </a:xfrm>
            <a:prstGeom prst="rect">
              <a:avLst/>
            </a:prstGeom>
            <a:noFill/>
          </p:spPr>
          <p:txBody>
            <a:bodyPr wrap="square" rtlCol="0">
              <a:spAutoFit/>
            </a:bodyPr>
            <a:lstStyle/>
            <a:p>
              <a:pPr algn="ctr"/>
              <a:endParaRPr lang="en-US" sz="4800" b="1" dirty="0">
                <a:solidFill>
                  <a:schemeClr val="bg1"/>
                </a:solidFill>
                <a:latin typeface="Brandon Text Bold" panose="020B0803020203060203" pitchFamily="34" charset="0"/>
              </a:endParaRPr>
            </a:p>
          </p:txBody>
        </p:sp>
      </p:grpSp>
      <p:sp>
        <p:nvSpPr>
          <p:cNvPr id="2" name="Rectángulo 1"/>
          <p:cNvSpPr/>
          <p:nvPr/>
        </p:nvSpPr>
        <p:spPr>
          <a:xfrm>
            <a:off x="2552700" y="2412714"/>
            <a:ext cx="13182600" cy="5632311"/>
          </a:xfrm>
          <a:prstGeom prst="rect">
            <a:avLst/>
          </a:prstGeom>
        </p:spPr>
        <p:txBody>
          <a:bodyPr wrap="square">
            <a:spAutoFit/>
          </a:bodyPr>
          <a:lstStyle/>
          <a:p>
            <a:pPr algn="just">
              <a:lnSpc>
                <a:spcPct val="150000"/>
              </a:lnSpc>
              <a:spcAft>
                <a:spcPts val="0"/>
              </a:spcAft>
            </a:pPr>
            <a:r>
              <a:rPr lang="en-US" sz="4000" b="1" dirty="0">
                <a:solidFill>
                  <a:schemeClr val="bg1"/>
                </a:solidFill>
                <a:latin typeface="Proxima Nova Alt Rg" panose="02000506030000020004" pitchFamily="50" charset="0"/>
                <a:ea typeface="Roboto Condensed" panose="02000000000000000000" pitchFamily="2" charset="0"/>
                <a:cs typeface="Lato Semibold" panose="020F0502020204030203" pitchFamily="34" charset="0"/>
              </a:rPr>
              <a:t>Preparing grain bins for harvest should be done to maintain the quality of grain and to make sure the areas around bins are ready for the busy season ahead. It is also a good time to inspect any mechanical components and clean up around the bin. Simple maintenance and safety rules will make sure we don’t experience any difficulties in the season ahead.</a:t>
            </a:r>
            <a:endParaRPr lang="es-EC" sz="4000" b="1" dirty="0">
              <a:solidFill>
                <a:schemeClr val="bg1"/>
              </a:solidFill>
              <a:latin typeface="Proxima Nova Alt Rg" panose="02000506030000020004" pitchFamily="50" charset="0"/>
              <a:ea typeface="Roboto Condensed" panose="02000000000000000000" pitchFamily="2" charset="0"/>
              <a:cs typeface="Lato Semibold" panose="020F0502020204030203" pitchFamily="34" charset="0"/>
            </a:endParaRPr>
          </a:p>
        </p:txBody>
      </p:sp>
      <p:pic>
        <p:nvPicPr>
          <p:cNvPr id="8" name="Prep Grain Bin 11">
            <a:hlinkClick r:id="" action="ppaction://media"/>
            <a:extLst>
              <a:ext uri="{FF2B5EF4-FFF2-40B4-BE49-F238E27FC236}">
                <a16:creationId xmlns:a16="http://schemas.microsoft.com/office/drawing/2014/main" id="{94BE8B85-A33B-4153-B65F-7909A9B5592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837308" y="1476253"/>
            <a:ext cx="1320800" cy="1320800"/>
          </a:xfrm>
          <a:prstGeom prst="rect">
            <a:avLst/>
          </a:prstGeom>
        </p:spPr>
      </p:pic>
      <p:pic>
        <p:nvPicPr>
          <p:cNvPr id="12" name="Light Notification3">
            <a:hlinkClick r:id="" action="ppaction://media"/>
            <a:extLst>
              <a:ext uri="{FF2B5EF4-FFF2-40B4-BE49-F238E27FC236}">
                <a16:creationId xmlns:a16="http://schemas.microsoft.com/office/drawing/2014/main" id="{A8243C36-2FAF-4EAE-BF28-5FD7E197658C}"/>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2108066" y="4597400"/>
            <a:ext cx="1092200" cy="1092200"/>
          </a:xfrm>
          <a:prstGeom prst="rect">
            <a:avLst/>
          </a:prstGeom>
        </p:spPr>
      </p:pic>
    </p:spTree>
    <p:extLst>
      <p:ext uri="{BB962C8B-B14F-4D97-AF65-F5344CB8AC3E}">
        <p14:creationId xmlns:p14="http://schemas.microsoft.com/office/powerpoint/2010/main" val="34810458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442" fill="hold"/>
                                        <p:tgtEl>
                                          <p:spTgt spid="8"/>
                                        </p:tgtEl>
                                      </p:cBhvr>
                                    </p:cmd>
                                  </p:childTnLst>
                                </p:cTn>
                              </p:par>
                            </p:childTnLst>
                          </p:cTn>
                        </p:par>
                        <p:par>
                          <p:cTn id="7" fill="hold">
                            <p:stCondLst>
                              <p:cond delay="23442"/>
                            </p:stCondLst>
                            <p:childTnLst>
                              <p:par>
                                <p:cTn id="8" presetID="1" presetClass="mediacall" presetSubtype="0" fill="hold" nodeType="afterEffect">
                                  <p:stCondLst>
                                    <p:cond delay="0"/>
                                  </p:stCondLst>
                                  <p:childTnLst>
                                    <p:cmd type="call" cmd="playFrom(0.0)">
                                      <p:cBhvr>
                                        <p:cTn id="9" dur="444"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8"/>
                </p:tgtEl>
              </p:cMediaNode>
            </p:audio>
            <p:audio>
              <p:cMediaNode vol="80000" showWhenStopped="0">
                <p:cTn id="11" fill="hold" display="0">
                  <p:stCondLst>
                    <p:cond delay="indefinite"/>
                  </p:stCondLst>
                  <p:endCondLst>
                    <p:cond evt="onStopAudio" delay="0">
                      <p:tgtEl>
                        <p:sldTgt/>
                      </p:tgtEl>
                    </p:cond>
                  </p:endCondLst>
                </p:cTn>
                <p:tgtEl>
                  <p:spTgt spid="1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62000" y="800100"/>
            <a:ext cx="17183100" cy="715581"/>
          </a:xfrm>
        </p:spPr>
        <p:txBody>
          <a:bodyPr/>
          <a:lstStyle/>
          <a:p>
            <a:r>
              <a:rPr lang="en-US" dirty="0"/>
              <a:t>PREPARING GRAIN BINS FOR HARVEST </a:t>
            </a:r>
          </a:p>
        </p:txBody>
      </p:sp>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7949" y="9747420"/>
            <a:ext cx="2825988" cy="501480"/>
          </a:xfrm>
          <a:prstGeom prst="rect">
            <a:avLst/>
          </a:prstGeom>
        </p:spPr>
      </p:pic>
      <p:pic>
        <p:nvPicPr>
          <p:cNvPr id="4" name="Picture 3" descr="A truck is parked in front of a house&#10;&#10;Description automatically generated">
            <a:extLst>
              <a:ext uri="{FF2B5EF4-FFF2-40B4-BE49-F238E27FC236}">
                <a16:creationId xmlns:a16="http://schemas.microsoft.com/office/drawing/2014/main" id="{A2F2F6B4-3671-4954-AFE0-FBCC6146904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838575" y="1943100"/>
            <a:ext cx="10610850" cy="7073900"/>
          </a:xfrm>
          <a:prstGeom prst="rect">
            <a:avLst/>
          </a:prstGeom>
        </p:spPr>
      </p:pic>
      <p:pic>
        <p:nvPicPr>
          <p:cNvPr id="6" name="Prep Grain Bin 2">
            <a:hlinkClick r:id="" action="ppaction://media"/>
            <a:extLst>
              <a:ext uri="{FF2B5EF4-FFF2-40B4-BE49-F238E27FC236}">
                <a16:creationId xmlns:a16="http://schemas.microsoft.com/office/drawing/2014/main" id="{A05966EE-FB22-48B6-BF6D-01D614879B45}"/>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2819400" y="1409700"/>
            <a:ext cx="1397000" cy="1397000"/>
          </a:xfrm>
          <a:prstGeom prst="rect">
            <a:avLst/>
          </a:prstGeom>
        </p:spPr>
      </p:pic>
      <p:pic>
        <p:nvPicPr>
          <p:cNvPr id="7" name="Light Notification3">
            <a:hlinkClick r:id="" action="ppaction://media"/>
            <a:extLst>
              <a:ext uri="{FF2B5EF4-FFF2-40B4-BE49-F238E27FC236}">
                <a16:creationId xmlns:a16="http://schemas.microsoft.com/office/drawing/2014/main" id="{5F5C6533-E057-4A82-93BD-9A3A03AB6BBA}"/>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2108066" y="4597400"/>
            <a:ext cx="1092200" cy="1092200"/>
          </a:xfrm>
          <a:prstGeom prst="rect">
            <a:avLst/>
          </a:prstGeom>
        </p:spPr>
      </p:pic>
    </p:spTree>
    <p:extLst>
      <p:ext uri="{BB962C8B-B14F-4D97-AF65-F5344CB8AC3E}">
        <p14:creationId xmlns:p14="http://schemas.microsoft.com/office/powerpoint/2010/main" val="33788954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44" fill="hold"/>
                                        <p:tgtEl>
                                          <p:spTgt spid="6"/>
                                        </p:tgtEl>
                                      </p:cBhvr>
                                    </p:cmd>
                                  </p:childTnLst>
                                </p:cTn>
                              </p:par>
                            </p:childTnLst>
                          </p:cTn>
                        </p:par>
                        <p:par>
                          <p:cTn id="7" fill="hold">
                            <p:stCondLst>
                              <p:cond delay="2344"/>
                            </p:stCondLst>
                            <p:childTnLst>
                              <p:par>
                                <p:cTn id="8" presetID="1" presetClass="mediacall" presetSubtype="0" fill="hold" nodeType="afterEffect">
                                  <p:stCondLst>
                                    <p:cond delay="0"/>
                                  </p:stCondLst>
                                  <p:childTnLst>
                                    <p:cmd type="call" cmd="playFrom(0.0)">
                                      <p:cBhvr>
                                        <p:cTn id="9" dur="44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6"/>
                </p:tgtEl>
              </p:cMediaNode>
            </p:audio>
            <p:audio>
              <p:cMediaNode vol="80000" showWhenStopped="0">
                <p:cTn id="11"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large green field in front of a building&#10;&#10;Description automatically generated">
            <a:extLst>
              <a:ext uri="{FF2B5EF4-FFF2-40B4-BE49-F238E27FC236}">
                <a16:creationId xmlns:a16="http://schemas.microsoft.com/office/drawing/2014/main" id="{45C0B178-D4EA-4BA1-8121-FE75E0C85BCF}"/>
              </a:ext>
            </a:extLst>
          </p:cNvPr>
          <p:cNvPicPr>
            <a:picLocks noGrp="1" noChangeAspect="1"/>
          </p:cNvPicPr>
          <p:nvPr>
            <p:ph type="pic" sz="quarter" idx="12"/>
          </p:nvPr>
        </p:nvPicPr>
        <p:blipFill>
          <a:blip r:embed="rId7">
            <a:extLst>
              <a:ext uri="{28A0092B-C50C-407E-A947-70E740481C1C}">
                <a14:useLocalDpi xmlns:a14="http://schemas.microsoft.com/office/drawing/2010/main" val="0"/>
              </a:ext>
            </a:extLst>
          </a:blip>
          <a:srcRect t="12500" b="12500"/>
          <a:stretch>
            <a:fillRect/>
          </a:stretch>
        </p:blipFill>
        <p:spPr>
          <a:xfrm>
            <a:off x="-44450" y="0"/>
            <a:ext cx="18288000" cy="10287000"/>
          </a:xfrm>
        </p:spPr>
      </p:pic>
      <p:sp>
        <p:nvSpPr>
          <p:cNvPr id="15" name="Rectangle 14"/>
          <p:cNvSpPr/>
          <p:nvPr/>
        </p:nvSpPr>
        <p:spPr>
          <a:xfrm>
            <a:off x="28074" y="0"/>
            <a:ext cx="18288000" cy="10287000"/>
          </a:xfrm>
          <a:prstGeom prst="rect">
            <a:avLst/>
          </a:prstGeom>
          <a:solidFill>
            <a:schemeClr val="tx1">
              <a:alpha val="25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endParaRPr>
          </a:p>
        </p:txBody>
      </p:sp>
      <p:grpSp>
        <p:nvGrpSpPr>
          <p:cNvPr id="21" name="Group 20"/>
          <p:cNvGrpSpPr/>
          <p:nvPr/>
        </p:nvGrpSpPr>
        <p:grpSpPr>
          <a:xfrm>
            <a:off x="-34636" y="0"/>
            <a:ext cx="8963526" cy="10287000"/>
            <a:chOff x="-16023" y="0"/>
            <a:chExt cx="6400800" cy="10287000"/>
          </a:xfrm>
        </p:grpSpPr>
        <p:sp>
          <p:nvSpPr>
            <p:cNvPr id="5" name="Rectangle 4"/>
            <p:cNvSpPr/>
            <p:nvPr/>
          </p:nvSpPr>
          <p:spPr>
            <a:xfrm>
              <a:off x="-16023" y="0"/>
              <a:ext cx="6400800" cy="10287000"/>
            </a:xfrm>
            <a:prstGeom prst="rect">
              <a:avLst/>
            </a:prstGeom>
            <a:solidFill>
              <a:schemeClr val="accent1">
                <a:alpha val="87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7" name="TextBox 6"/>
            <p:cNvSpPr txBox="1"/>
            <p:nvPr/>
          </p:nvSpPr>
          <p:spPr>
            <a:xfrm>
              <a:off x="498436" y="974728"/>
              <a:ext cx="4982521" cy="1107996"/>
            </a:xfrm>
            <a:prstGeom prst="rect">
              <a:avLst/>
            </a:prstGeom>
            <a:noFill/>
          </p:spPr>
          <p:txBody>
            <a:bodyPr wrap="square" rtlCol="0">
              <a:spAutoFit/>
            </a:bodyPr>
            <a:lstStyle/>
            <a:p>
              <a:pPr algn="ctr"/>
              <a:r>
                <a:rPr lang="en-US" sz="6600" b="1" dirty="0">
                  <a:solidFill>
                    <a:schemeClr val="bg1"/>
                  </a:solidFill>
                  <a:latin typeface="Proxima Nova Alt Rg" panose="02000506030000020004" pitchFamily="50" charset="0"/>
                  <a:ea typeface="Roboto Condensed" panose="02000000000000000000" pitchFamily="2" charset="0"/>
                  <a:cs typeface="Lato Semibold" panose="020F0502020204030203" pitchFamily="34" charset="0"/>
                </a:rPr>
                <a:t>What’s at Stake?</a:t>
              </a:r>
              <a:endParaRPr lang="ru-RU" sz="6600" b="1" dirty="0">
                <a:solidFill>
                  <a:schemeClr val="bg1"/>
                </a:solidFill>
                <a:ea typeface="Lato Semibold" panose="020F0502020204030203" pitchFamily="34" charset="0"/>
                <a:cs typeface="Lato Semibold" panose="020F0502020204030203" pitchFamily="34" charset="0"/>
              </a:endParaRPr>
            </a:p>
          </p:txBody>
        </p:sp>
        <p:sp>
          <p:nvSpPr>
            <p:cNvPr id="14" name="TextBox 13"/>
            <p:cNvSpPr txBox="1"/>
            <p:nvPr/>
          </p:nvSpPr>
          <p:spPr>
            <a:xfrm>
              <a:off x="596038" y="4174004"/>
              <a:ext cx="5176679" cy="1938992"/>
            </a:xfrm>
            <a:prstGeom prst="rect">
              <a:avLst/>
            </a:prstGeom>
            <a:noFill/>
          </p:spPr>
          <p:txBody>
            <a:bodyPr wrap="square" rtlCol="0">
              <a:spAutoFit/>
            </a:bodyPr>
            <a:lstStyle/>
            <a:p>
              <a:r>
                <a:rPr lang="en-US" sz="4000" dirty="0">
                  <a:solidFill>
                    <a:schemeClr val="bg2"/>
                  </a:solidFill>
                  <a:latin typeface="Brandon Text Regular" panose="020B0503020203060203" pitchFamily="34" charset="0"/>
                </a:rPr>
                <a:t>Proper bin and equipment preparation is a key to preserving stored grain quality.</a:t>
              </a:r>
              <a:endParaRPr lang="es-EC" sz="4000" dirty="0">
                <a:solidFill>
                  <a:schemeClr val="bg2"/>
                </a:solidFill>
                <a:latin typeface="Brandon Text Regular" panose="020B0503020203060203" pitchFamily="34" charset="0"/>
              </a:endParaRPr>
            </a:p>
            <a:p>
              <a:r>
                <a:rPr lang="en-US" sz="4000" dirty="0">
                  <a:solidFill>
                    <a:schemeClr val="bg2"/>
                  </a:solidFill>
                  <a:latin typeface="Brandon Text Regular" panose="020B0503020203060203" pitchFamily="34" charset="0"/>
                </a:rPr>
                <a:t>. </a:t>
              </a:r>
            </a:p>
          </p:txBody>
        </p:sp>
      </p:grpSp>
      <p:pic>
        <p:nvPicPr>
          <p:cNvPr id="6" name="Prep Grain Bin 3">
            <a:hlinkClick r:id="" action="ppaction://media"/>
            <a:extLst>
              <a:ext uri="{FF2B5EF4-FFF2-40B4-BE49-F238E27FC236}">
                <a16:creationId xmlns:a16="http://schemas.microsoft.com/office/drawing/2014/main" id="{FE9B0F15-EDC0-4CD2-B051-7A5E0CBCDBBF}"/>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081463" y="1528726"/>
            <a:ext cx="1625600" cy="1625600"/>
          </a:xfrm>
          <a:prstGeom prst="rect">
            <a:avLst/>
          </a:prstGeom>
        </p:spPr>
      </p:pic>
      <p:pic>
        <p:nvPicPr>
          <p:cNvPr id="11" name="Light Notification3">
            <a:hlinkClick r:id="" action="ppaction://media"/>
            <a:extLst>
              <a:ext uri="{FF2B5EF4-FFF2-40B4-BE49-F238E27FC236}">
                <a16:creationId xmlns:a16="http://schemas.microsoft.com/office/drawing/2014/main" id="{33B111F4-6657-41E5-8F90-945C7B9E5F03}"/>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2108066" y="4597400"/>
            <a:ext cx="1092200" cy="1092200"/>
          </a:xfrm>
          <a:prstGeom prst="rect">
            <a:avLst/>
          </a:prstGeom>
        </p:spPr>
      </p:pic>
    </p:spTree>
    <p:extLst>
      <p:ext uri="{BB962C8B-B14F-4D97-AF65-F5344CB8AC3E}">
        <p14:creationId xmlns:p14="http://schemas.microsoft.com/office/powerpoint/2010/main" val="8370561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453" fill="hold"/>
                                        <p:tgtEl>
                                          <p:spTgt spid="6"/>
                                        </p:tgtEl>
                                      </p:cBhvr>
                                    </p:cmd>
                                  </p:childTnLst>
                                </p:cTn>
                              </p:par>
                            </p:childTnLst>
                          </p:cTn>
                        </p:par>
                        <p:par>
                          <p:cTn id="7" fill="hold">
                            <p:stCondLst>
                              <p:cond delay="29453"/>
                            </p:stCondLst>
                            <p:childTnLst>
                              <p:par>
                                <p:cTn id="8" presetID="1" presetClass="mediacall" presetSubtype="0" fill="hold" nodeType="afterEffect">
                                  <p:stCondLst>
                                    <p:cond delay="0"/>
                                  </p:stCondLst>
                                  <p:childTnLst>
                                    <p:cmd type="call" cmd="playFrom(0.0)">
                                      <p:cBhvr>
                                        <p:cTn id="9" dur="444"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6"/>
                </p:tgtEl>
              </p:cMediaNode>
            </p:audio>
            <p:audio>
              <p:cMediaNode vol="80000" showWhenStopped="0">
                <p:cTn id="11" fill="hold" display="0">
                  <p:stCondLst>
                    <p:cond delay="indefinite"/>
                  </p:stCondLst>
                  <p:endCondLst>
                    <p:cond evt="onStopAudio" delay="0">
                      <p:tgtEl>
                        <p:sldTgt/>
                      </p:tgtEl>
                    </p:cond>
                  </p:endCondLst>
                </p:cTn>
                <p:tgtEl>
                  <p:spTgt spid="11"/>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762000" y="800100"/>
            <a:ext cx="6438900" cy="723211"/>
          </a:xfrm>
        </p:spPr>
        <p:txBody>
          <a:bodyPr/>
          <a:lstStyle/>
          <a:p>
            <a:r>
              <a:rPr lang="en-US" dirty="0">
                <a:latin typeface="Proxima Nova Alt Rg" panose="02000506030000020004" pitchFamily="50" charset="0"/>
              </a:rPr>
              <a:t>What’s the Danger?</a:t>
            </a:r>
            <a:endParaRPr lang="uk-UA" dirty="0"/>
          </a:p>
        </p:txBody>
      </p:sp>
      <p:sp>
        <p:nvSpPr>
          <p:cNvPr id="10" name="Rectangle 9"/>
          <p:cNvSpPr/>
          <p:nvPr/>
        </p:nvSpPr>
        <p:spPr>
          <a:xfrm>
            <a:off x="9144000" y="2400300"/>
            <a:ext cx="9144000" cy="54864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11" name="Rectangle 10"/>
          <p:cNvSpPr/>
          <p:nvPr/>
        </p:nvSpPr>
        <p:spPr>
          <a:xfrm>
            <a:off x="9693361" y="4020115"/>
            <a:ext cx="8045278" cy="2246769"/>
          </a:xfrm>
          <a:prstGeom prst="rect">
            <a:avLst/>
          </a:prstGeom>
        </p:spPr>
        <p:txBody>
          <a:bodyPr wrap="square">
            <a:spAutoFit/>
          </a:bodyPr>
          <a:lstStyle/>
          <a:p>
            <a:pPr algn="just"/>
            <a:r>
              <a:rPr lang="en-US" sz="2800" b="1" dirty="0">
                <a:solidFill>
                  <a:schemeClr val="bg2"/>
                </a:solidFill>
                <a:latin typeface="Brandon Text Regular" panose="020B0503020203060203" pitchFamily="34" charset="0"/>
              </a:rPr>
              <a:t>GENERAL </a:t>
            </a:r>
          </a:p>
          <a:p>
            <a:pPr algn="just"/>
            <a:endParaRPr lang="es-EC" sz="2800" b="1" dirty="0">
              <a:solidFill>
                <a:schemeClr val="bg2"/>
              </a:solidFill>
              <a:latin typeface="Brandon Text Regular" panose="020B0503020203060203" pitchFamily="34" charset="0"/>
            </a:endParaRPr>
          </a:p>
          <a:p>
            <a:pPr algn="just"/>
            <a:r>
              <a:rPr lang="en-US" sz="2800" dirty="0">
                <a:solidFill>
                  <a:schemeClr val="bg2"/>
                </a:solidFill>
                <a:latin typeface="Brandon Text Regular" panose="020B0503020203060203" pitchFamily="34" charset="0"/>
              </a:rPr>
              <a:t>The key to good grain storage is to put the highest quality grain into the bin, or bring it to the proper moisture condition as quickly as possible.</a:t>
            </a:r>
          </a:p>
        </p:txBody>
      </p:sp>
      <p:pic>
        <p:nvPicPr>
          <p:cNvPr id="4" name="Picture Placeholder 3" descr="A building with a grassy field&#10;&#10;Description automatically generated">
            <a:extLst>
              <a:ext uri="{FF2B5EF4-FFF2-40B4-BE49-F238E27FC236}">
                <a16:creationId xmlns:a16="http://schemas.microsoft.com/office/drawing/2014/main" id="{D488D7F8-E343-4181-86C1-33C8BFEFA4E8}"/>
              </a:ext>
            </a:extLst>
          </p:cNvPr>
          <p:cNvPicPr>
            <a:picLocks noGrp="1" noChangeAspect="1"/>
          </p:cNvPicPr>
          <p:nvPr>
            <p:ph type="pic" sz="quarter" idx="11"/>
          </p:nvPr>
        </p:nvPicPr>
        <p:blipFill>
          <a:blip r:embed="rId7">
            <a:extLst>
              <a:ext uri="{28A0092B-C50C-407E-A947-70E740481C1C}">
                <a14:useLocalDpi xmlns:a14="http://schemas.microsoft.com/office/drawing/2010/main" val="0"/>
              </a:ext>
            </a:extLst>
          </a:blip>
          <a:srcRect l="2908" r="2908"/>
          <a:stretch>
            <a:fillRect/>
          </a:stretch>
        </p:blipFill>
        <p:spPr/>
      </p:pic>
      <p:pic>
        <p:nvPicPr>
          <p:cNvPr id="5" name="Prep Grain Bin 4">
            <a:hlinkClick r:id="" action="ppaction://media"/>
            <a:extLst>
              <a:ext uri="{FF2B5EF4-FFF2-40B4-BE49-F238E27FC236}">
                <a16:creationId xmlns:a16="http://schemas.microsoft.com/office/drawing/2014/main" id="{249DB560-5465-4FF9-A3B7-29202B9AB81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524000" y="501305"/>
            <a:ext cx="1320800" cy="1320800"/>
          </a:xfrm>
          <a:prstGeom prst="rect">
            <a:avLst/>
          </a:prstGeom>
        </p:spPr>
      </p:pic>
      <p:pic>
        <p:nvPicPr>
          <p:cNvPr id="9" name="Light Notification3">
            <a:hlinkClick r:id="" action="ppaction://media"/>
            <a:extLst>
              <a:ext uri="{FF2B5EF4-FFF2-40B4-BE49-F238E27FC236}">
                <a16:creationId xmlns:a16="http://schemas.microsoft.com/office/drawing/2014/main" id="{D6081E7A-6B6F-4CA3-B7E6-2BEFB40F1E3E}"/>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2108066" y="4597400"/>
            <a:ext cx="1092200" cy="1092200"/>
          </a:xfrm>
          <a:prstGeom prst="rect">
            <a:avLst/>
          </a:prstGeom>
        </p:spPr>
      </p:pic>
    </p:spTree>
    <p:extLst>
      <p:ext uri="{BB962C8B-B14F-4D97-AF65-F5344CB8AC3E}">
        <p14:creationId xmlns:p14="http://schemas.microsoft.com/office/powerpoint/2010/main" val="14799776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044" fill="hold"/>
                                        <p:tgtEl>
                                          <p:spTgt spid="5"/>
                                        </p:tgtEl>
                                      </p:cBhvr>
                                    </p:cmd>
                                  </p:childTnLst>
                                </p:cTn>
                              </p:par>
                            </p:childTnLst>
                          </p:cTn>
                        </p:par>
                        <p:par>
                          <p:cTn id="7" fill="hold">
                            <p:stCondLst>
                              <p:cond delay="35044"/>
                            </p:stCondLst>
                            <p:childTnLst>
                              <p:par>
                                <p:cTn id="8" presetID="1" presetClass="mediacall" presetSubtype="0" fill="hold" nodeType="afterEffect">
                                  <p:stCondLst>
                                    <p:cond delay="0"/>
                                  </p:stCondLst>
                                  <p:childTnLst>
                                    <p:cmd type="call" cmd="playFrom(0.0)">
                                      <p:cBhvr>
                                        <p:cTn id="9" dur="44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5"/>
                </p:tgtEl>
              </p:cMediaNode>
            </p:audio>
            <p:audio>
              <p:cMediaNode vol="80000" showWhenStopped="0">
                <p:cTn id="11" fill="hold" display="0">
                  <p:stCondLst>
                    <p:cond delay="indefinite"/>
                  </p:stCondLst>
                  <p:endCondLst>
                    <p:cond evt="onStopAudio" delay="0">
                      <p:tgtEl>
                        <p:sldTgt/>
                      </p:tgtEl>
                    </p:cond>
                  </p:endCondLst>
                </p:cTn>
                <p:tgtEl>
                  <p:spTgt spid="9"/>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762000" y="800100"/>
            <a:ext cx="6438900" cy="723211"/>
          </a:xfrm>
        </p:spPr>
        <p:txBody>
          <a:bodyPr/>
          <a:lstStyle/>
          <a:p>
            <a:r>
              <a:rPr lang="en-US" dirty="0">
                <a:latin typeface="Proxima Nova Alt Rg" panose="02000506030000020004" pitchFamily="50" charset="0"/>
              </a:rPr>
              <a:t>What’s the Danger?</a:t>
            </a:r>
            <a:endParaRPr lang="uk-UA" dirty="0"/>
          </a:p>
        </p:txBody>
      </p:sp>
      <p:sp>
        <p:nvSpPr>
          <p:cNvPr id="10" name="Rectangle 9"/>
          <p:cNvSpPr/>
          <p:nvPr/>
        </p:nvSpPr>
        <p:spPr>
          <a:xfrm>
            <a:off x="0" y="2324100"/>
            <a:ext cx="9144000" cy="54864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11" name="Rectangle 10"/>
          <p:cNvSpPr/>
          <p:nvPr/>
        </p:nvSpPr>
        <p:spPr>
          <a:xfrm>
            <a:off x="228600" y="2476500"/>
            <a:ext cx="8045278" cy="5693866"/>
          </a:xfrm>
          <a:prstGeom prst="rect">
            <a:avLst/>
          </a:prstGeom>
        </p:spPr>
        <p:txBody>
          <a:bodyPr wrap="square">
            <a:spAutoFit/>
          </a:bodyPr>
          <a:lstStyle/>
          <a:p>
            <a:r>
              <a:rPr lang="en-US" sz="2800" b="1" dirty="0">
                <a:solidFill>
                  <a:schemeClr val="bg2"/>
                </a:solidFill>
                <a:latin typeface="Brandon Text Regular" panose="020B0503020203060203" pitchFamily="34" charset="0"/>
              </a:rPr>
              <a:t>Problems / Hazards in Grain storage</a:t>
            </a:r>
          </a:p>
          <a:p>
            <a:endParaRPr lang="es-EC" sz="2800" dirty="0">
              <a:solidFill>
                <a:schemeClr val="bg2"/>
              </a:solidFill>
              <a:latin typeface="Brandon Text Regular" panose="020B0503020203060203" pitchFamily="34" charset="0"/>
            </a:endParaRPr>
          </a:p>
          <a:p>
            <a:pPr marL="457200" lvl="0" indent="-457200">
              <a:buFont typeface="Arial" panose="020B0604020202020204" pitchFamily="34" charset="0"/>
              <a:buChar char="•"/>
            </a:pPr>
            <a:r>
              <a:rPr lang="en-US" sz="2800" dirty="0">
                <a:solidFill>
                  <a:schemeClr val="bg2"/>
                </a:solidFill>
                <a:latin typeface="Brandon Text Regular" panose="020B0503020203060203" pitchFamily="34" charset="0"/>
              </a:rPr>
              <a:t>Remove all traces of old grain from combines, </a:t>
            </a:r>
          </a:p>
          <a:p>
            <a:pPr marL="457200" lvl="0" indent="-457200">
              <a:buFont typeface="Arial" panose="020B0604020202020204" pitchFamily="34" charset="0"/>
              <a:buChar char="•"/>
            </a:pPr>
            <a:r>
              <a:rPr lang="en-US" sz="2800" dirty="0">
                <a:solidFill>
                  <a:schemeClr val="bg2"/>
                </a:solidFill>
                <a:latin typeface="Brandon Text Regular" panose="020B0503020203060203" pitchFamily="34" charset="0"/>
              </a:rPr>
              <a:t>Rodents and pest problems are big issues with left owner grain residue in bins and equipment / machinery.</a:t>
            </a:r>
            <a:endParaRPr lang="es-EC" sz="2800" dirty="0">
              <a:solidFill>
                <a:schemeClr val="bg2"/>
              </a:solidFill>
              <a:latin typeface="Brandon Text Regular" panose="020B0503020203060203" pitchFamily="34" charset="0"/>
            </a:endParaRPr>
          </a:p>
          <a:p>
            <a:pPr marL="457200" indent="-457200">
              <a:buFont typeface="Arial" panose="020B0604020202020204" pitchFamily="34" charset="0"/>
              <a:buChar char="•"/>
            </a:pPr>
            <a:r>
              <a:rPr lang="en-US" sz="2800" dirty="0">
                <a:solidFill>
                  <a:schemeClr val="bg2"/>
                </a:solidFill>
                <a:latin typeface="Brandon Text Regular" panose="020B0503020203060203" pitchFamily="34" charset="0"/>
              </a:rPr>
              <a:t>Inspect bins and foundations for structural problems. Uneven settlement of foundations can cause gaps between the foundation and bottom edge of the bin. </a:t>
            </a:r>
          </a:p>
          <a:p>
            <a:pPr marL="457200" indent="-457200">
              <a:buFont typeface="Arial" panose="020B0604020202020204" pitchFamily="34" charset="0"/>
              <a:buChar char="•"/>
            </a:pPr>
            <a:r>
              <a:rPr lang="en-US" sz="2800" dirty="0">
                <a:solidFill>
                  <a:schemeClr val="bg2"/>
                </a:solidFill>
                <a:latin typeface="Brandon Text Regular" panose="020B0503020203060203" pitchFamily="34" charset="0"/>
              </a:rPr>
              <a:t>Ensure bins are clean</a:t>
            </a:r>
            <a:endParaRPr lang="es-EC" sz="2800" dirty="0">
              <a:solidFill>
                <a:schemeClr val="bg2"/>
              </a:solidFill>
              <a:latin typeface="Brandon Text Regular" panose="020B0503020203060203" pitchFamily="34" charset="0"/>
            </a:endParaRPr>
          </a:p>
          <a:p>
            <a:pPr marL="457200" indent="-457200">
              <a:buFont typeface="Arial" panose="020B0604020202020204" pitchFamily="34" charset="0"/>
              <a:buChar char="•"/>
            </a:pPr>
            <a:r>
              <a:rPr lang="en-US" sz="2800" dirty="0">
                <a:solidFill>
                  <a:schemeClr val="bg2"/>
                </a:solidFill>
                <a:latin typeface="Brandon Text Regular" panose="020B0503020203060203" pitchFamily="34" charset="0"/>
              </a:rPr>
              <a:t>Apply insecticides</a:t>
            </a:r>
            <a:endParaRPr lang="es-EC" sz="2800" dirty="0">
              <a:solidFill>
                <a:schemeClr val="bg2"/>
              </a:solidFill>
              <a:latin typeface="Brandon Text Regular" panose="020B0503020203060203" pitchFamily="34" charset="0"/>
            </a:endParaRPr>
          </a:p>
          <a:p>
            <a:pPr marL="457200" lvl="0" indent="-457200">
              <a:buFont typeface="Arial" panose="020B0604020202020204" pitchFamily="34" charset="0"/>
              <a:buChar char="•"/>
            </a:pPr>
            <a:endParaRPr lang="en-US" sz="2800" dirty="0">
              <a:solidFill>
                <a:schemeClr val="bg2"/>
              </a:solidFill>
              <a:latin typeface="Brandon Text Regular" panose="020B0503020203060203" pitchFamily="34" charset="0"/>
            </a:endParaRPr>
          </a:p>
        </p:txBody>
      </p:sp>
      <p:pic>
        <p:nvPicPr>
          <p:cNvPr id="4" name="Picture Placeholder 3" descr="A picture containing building, snow, blue, covered&#10;&#10;Description automatically generated">
            <a:extLst>
              <a:ext uri="{FF2B5EF4-FFF2-40B4-BE49-F238E27FC236}">
                <a16:creationId xmlns:a16="http://schemas.microsoft.com/office/drawing/2014/main" id="{9B1F8828-41BF-4684-9109-16BA5ACD3673}"/>
              </a:ext>
            </a:extLst>
          </p:cNvPr>
          <p:cNvPicPr>
            <a:picLocks noGrp="1" noChangeAspect="1"/>
          </p:cNvPicPr>
          <p:nvPr>
            <p:ph type="pic" sz="quarter" idx="11"/>
          </p:nvPr>
        </p:nvPicPr>
        <p:blipFill>
          <a:blip r:embed="rId7">
            <a:extLst>
              <a:ext uri="{28A0092B-C50C-407E-A947-70E740481C1C}">
                <a14:useLocalDpi xmlns:a14="http://schemas.microsoft.com/office/drawing/2010/main" val="0"/>
              </a:ext>
            </a:extLst>
          </a:blip>
          <a:srcRect l="3125" r="3125"/>
          <a:stretch>
            <a:fillRect/>
          </a:stretch>
        </p:blipFill>
        <p:spPr>
          <a:xfrm>
            <a:off x="9144000" y="2327275"/>
            <a:ext cx="9144000" cy="5486400"/>
          </a:xfrm>
        </p:spPr>
      </p:pic>
      <p:pic>
        <p:nvPicPr>
          <p:cNvPr id="5" name="Prep Grain Bin 5">
            <a:hlinkClick r:id="" action="ppaction://media"/>
            <a:extLst>
              <a:ext uri="{FF2B5EF4-FFF2-40B4-BE49-F238E27FC236}">
                <a16:creationId xmlns:a16="http://schemas.microsoft.com/office/drawing/2014/main" id="{E75CD2ED-CEE2-4263-8D7C-06A04E0C91F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438400" y="1504778"/>
            <a:ext cx="971722" cy="971722"/>
          </a:xfrm>
          <a:prstGeom prst="rect">
            <a:avLst/>
          </a:prstGeom>
        </p:spPr>
      </p:pic>
      <p:pic>
        <p:nvPicPr>
          <p:cNvPr id="9" name="Light Notification3">
            <a:hlinkClick r:id="" action="ppaction://media"/>
            <a:extLst>
              <a:ext uri="{FF2B5EF4-FFF2-40B4-BE49-F238E27FC236}">
                <a16:creationId xmlns:a16="http://schemas.microsoft.com/office/drawing/2014/main" id="{F0AF88B7-9783-4EC7-A4E4-99153792515D}"/>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2108066" y="4597400"/>
            <a:ext cx="1092200" cy="1092200"/>
          </a:xfrm>
          <a:prstGeom prst="rect">
            <a:avLst/>
          </a:prstGeom>
        </p:spPr>
      </p:pic>
    </p:spTree>
    <p:extLst>
      <p:ext uri="{BB962C8B-B14F-4D97-AF65-F5344CB8AC3E}">
        <p14:creationId xmlns:p14="http://schemas.microsoft.com/office/powerpoint/2010/main" val="2577796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9902" fill="hold"/>
                                        <p:tgtEl>
                                          <p:spTgt spid="5"/>
                                        </p:tgtEl>
                                      </p:cBhvr>
                                    </p:cmd>
                                  </p:childTnLst>
                                </p:cTn>
                              </p:par>
                            </p:childTnLst>
                          </p:cTn>
                        </p:par>
                        <p:par>
                          <p:cTn id="7" fill="hold">
                            <p:stCondLst>
                              <p:cond delay="99902"/>
                            </p:stCondLst>
                            <p:childTnLst>
                              <p:par>
                                <p:cTn id="8" presetID="1" presetClass="mediacall" presetSubtype="0" fill="hold" nodeType="afterEffect">
                                  <p:stCondLst>
                                    <p:cond delay="0"/>
                                  </p:stCondLst>
                                  <p:childTnLst>
                                    <p:cmd type="call" cmd="playFrom(0.0)">
                                      <p:cBhvr>
                                        <p:cTn id="9" dur="44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5"/>
                </p:tgtEl>
              </p:cMediaNode>
            </p:audio>
            <p:audio>
              <p:cMediaNode vol="80000" showWhenStopped="0">
                <p:cTn id="11" fill="hold" display="0">
                  <p:stCondLst>
                    <p:cond delay="indefinite"/>
                  </p:stCondLst>
                  <p:endCondLst>
                    <p:cond evt="onStopAudio" delay="0">
                      <p:tgtEl>
                        <p:sldTgt/>
                      </p:tgtEl>
                    </p:cond>
                  </p:endCondLst>
                </p:cTn>
                <p:tgtEl>
                  <p:spTgt spid="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876299" y="571411"/>
            <a:ext cx="6634843" cy="723211"/>
          </a:xfrm>
        </p:spPr>
        <p:txBody>
          <a:bodyPr/>
          <a:lstStyle/>
          <a:p>
            <a:r>
              <a:rPr lang="en-US" dirty="0">
                <a:latin typeface="Proxima Nova Alt Rg" panose="02000506030000020004" pitchFamily="50" charset="0"/>
              </a:rPr>
              <a:t>How to Protect Yourself</a:t>
            </a:r>
            <a:endParaRPr lang="uk-UA" dirty="0"/>
          </a:p>
        </p:txBody>
      </p:sp>
      <p:sp>
        <p:nvSpPr>
          <p:cNvPr id="10" name="Rectangle 9"/>
          <p:cNvSpPr/>
          <p:nvPr/>
        </p:nvSpPr>
        <p:spPr>
          <a:xfrm>
            <a:off x="9144000" y="2400300"/>
            <a:ext cx="9144000" cy="54864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7" name="TextBox 6">
            <a:extLst>
              <a:ext uri="{FF2B5EF4-FFF2-40B4-BE49-F238E27FC236}">
                <a16:creationId xmlns:a16="http://schemas.microsoft.com/office/drawing/2014/main" id="{1867828F-492D-4BF1-8A4E-822DF2FD5B9B}"/>
              </a:ext>
            </a:extLst>
          </p:cNvPr>
          <p:cNvSpPr txBox="1"/>
          <p:nvPr/>
        </p:nvSpPr>
        <p:spPr>
          <a:xfrm>
            <a:off x="9296400" y="2812092"/>
            <a:ext cx="8305800" cy="5078313"/>
          </a:xfrm>
          <a:prstGeom prst="rect">
            <a:avLst/>
          </a:prstGeom>
          <a:noFill/>
        </p:spPr>
        <p:txBody>
          <a:bodyPr wrap="square" rtlCol="0">
            <a:spAutoFit/>
          </a:bodyPr>
          <a:lstStyle/>
          <a:p>
            <a:r>
              <a:rPr lang="en-US" b="1" dirty="0">
                <a:solidFill>
                  <a:schemeClr val="bg2"/>
                </a:solidFill>
                <a:latin typeface="Brandon Text Regular" panose="020B0503020203060203" pitchFamily="34" charset="0"/>
              </a:rPr>
              <a:t>Tips – while working in and around these structures</a:t>
            </a:r>
          </a:p>
          <a:p>
            <a:endParaRPr lang="es-EC" b="1" dirty="0">
              <a:solidFill>
                <a:schemeClr val="bg2"/>
              </a:solidFill>
              <a:latin typeface="Brandon Text Regular" panose="020B0503020203060203" pitchFamily="34" charset="0"/>
            </a:endParaRPr>
          </a:p>
          <a:p>
            <a:pPr marL="514350" lvl="0" indent="-514350" algn="just">
              <a:buFont typeface="+mj-lt"/>
              <a:buAutoNum type="arabicPeriod"/>
            </a:pPr>
            <a:r>
              <a:rPr lang="en-US" dirty="0">
                <a:solidFill>
                  <a:schemeClr val="bg2"/>
                </a:solidFill>
                <a:latin typeface="Brandon Text Regular" panose="020B0503020203060203" pitchFamily="34" charset="0"/>
              </a:rPr>
              <a:t>Decide if the task is necessary now while there is still grain in the structure. </a:t>
            </a:r>
          </a:p>
          <a:p>
            <a:pPr marL="514350" lvl="0" indent="-514350" algn="just">
              <a:buFont typeface="+mj-lt"/>
              <a:buAutoNum type="arabicPeriod"/>
            </a:pPr>
            <a:r>
              <a:rPr lang="en-US" dirty="0">
                <a:solidFill>
                  <a:schemeClr val="bg2"/>
                </a:solidFill>
                <a:latin typeface="Brandon Text Regular" panose="020B0503020203060203" pitchFamily="34" charset="0"/>
              </a:rPr>
              <a:t>If the work is needed now, plan how to safely go about carrying out the tasks. </a:t>
            </a:r>
            <a:endParaRPr lang="es-EC" dirty="0">
              <a:solidFill>
                <a:schemeClr val="bg2"/>
              </a:solidFill>
              <a:latin typeface="Brandon Text Regular" panose="020B0503020203060203" pitchFamily="34" charset="0"/>
            </a:endParaRPr>
          </a:p>
          <a:p>
            <a:pPr marL="514350" lvl="0" indent="-514350" algn="just">
              <a:buFont typeface="+mj-lt"/>
              <a:buAutoNum type="arabicPeriod"/>
            </a:pPr>
            <a:r>
              <a:rPr lang="en-US" dirty="0">
                <a:solidFill>
                  <a:schemeClr val="bg2"/>
                </a:solidFill>
                <a:latin typeface="Brandon Text Regular" panose="020B0503020203060203" pitchFamily="34" charset="0"/>
              </a:rPr>
              <a:t>Let everyone on the farm know that there will be people working around the grain storage structures and that no one is to start any equipment at the site. </a:t>
            </a:r>
            <a:endParaRPr lang="es-EC" dirty="0">
              <a:solidFill>
                <a:schemeClr val="bg2"/>
              </a:solidFill>
              <a:latin typeface="Brandon Text Regular" panose="020B0503020203060203" pitchFamily="34" charset="0"/>
            </a:endParaRPr>
          </a:p>
          <a:p>
            <a:pPr marL="514350" lvl="0" indent="-514350" algn="just">
              <a:buFont typeface="+mj-lt"/>
              <a:buAutoNum type="arabicPeriod"/>
            </a:pPr>
            <a:r>
              <a:rPr lang="en-US" dirty="0">
                <a:solidFill>
                  <a:schemeClr val="bg2"/>
                </a:solidFill>
                <a:latin typeface="Brandon Text Regular" panose="020B0503020203060203" pitchFamily="34" charset="0"/>
              </a:rPr>
              <a:t>Assemble a team that will work on these tasks and assign each person their duties.   </a:t>
            </a:r>
          </a:p>
          <a:p>
            <a:endParaRPr lang="en-US" dirty="0">
              <a:solidFill>
                <a:schemeClr val="bg2"/>
              </a:solidFill>
              <a:latin typeface="Brandon Text Regular" panose="020B0503020203060203" pitchFamily="34" charset="0"/>
            </a:endParaRPr>
          </a:p>
        </p:txBody>
      </p:sp>
      <p:pic>
        <p:nvPicPr>
          <p:cNvPr id="4" name="Picture Placeholder 3" descr="A castle on top of a lush green field&#10;&#10;Description automatically generated">
            <a:extLst>
              <a:ext uri="{FF2B5EF4-FFF2-40B4-BE49-F238E27FC236}">
                <a16:creationId xmlns:a16="http://schemas.microsoft.com/office/drawing/2014/main" id="{D975FB75-FE15-412E-9144-FB1026012BE5}"/>
              </a:ext>
            </a:extLst>
          </p:cNvPr>
          <p:cNvPicPr>
            <a:picLocks noGrp="1" noChangeAspect="1"/>
          </p:cNvPicPr>
          <p:nvPr>
            <p:ph type="pic" sz="quarter" idx="11"/>
          </p:nvPr>
        </p:nvPicPr>
        <p:blipFill rotWithShape="1">
          <a:blip r:embed="rId7">
            <a:extLst>
              <a:ext uri="{28A0092B-C50C-407E-A947-70E740481C1C}">
                <a14:useLocalDpi xmlns:a14="http://schemas.microsoft.com/office/drawing/2010/main" val="0"/>
              </a:ext>
            </a:extLst>
          </a:blip>
          <a:srcRect l="24676" t="68" r="3102" b="-68"/>
          <a:stretch/>
        </p:blipFill>
        <p:spPr>
          <a:xfrm>
            <a:off x="0" y="2400300"/>
            <a:ext cx="9144000" cy="5486400"/>
          </a:xfrm>
        </p:spPr>
      </p:pic>
      <p:pic>
        <p:nvPicPr>
          <p:cNvPr id="5" name="Prep Grain Bin 6">
            <a:hlinkClick r:id="" action="ppaction://media"/>
            <a:extLst>
              <a:ext uri="{FF2B5EF4-FFF2-40B4-BE49-F238E27FC236}">
                <a16:creationId xmlns:a16="http://schemas.microsoft.com/office/drawing/2014/main" id="{BE54E5EA-EC93-4EF3-B3D0-45DEC6C0329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819400" y="647700"/>
            <a:ext cx="1549400" cy="1549400"/>
          </a:xfrm>
          <a:prstGeom prst="rect">
            <a:avLst/>
          </a:prstGeom>
        </p:spPr>
      </p:pic>
      <p:pic>
        <p:nvPicPr>
          <p:cNvPr id="9" name="Light Notification3">
            <a:hlinkClick r:id="" action="ppaction://media"/>
            <a:extLst>
              <a:ext uri="{FF2B5EF4-FFF2-40B4-BE49-F238E27FC236}">
                <a16:creationId xmlns:a16="http://schemas.microsoft.com/office/drawing/2014/main" id="{12E44B40-A931-467E-BC13-FE73186B5568}"/>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2108066" y="4597400"/>
            <a:ext cx="1092200" cy="1092200"/>
          </a:xfrm>
          <a:prstGeom prst="rect">
            <a:avLst/>
          </a:prstGeom>
        </p:spPr>
      </p:pic>
    </p:spTree>
    <p:extLst>
      <p:ext uri="{BB962C8B-B14F-4D97-AF65-F5344CB8AC3E}">
        <p14:creationId xmlns:p14="http://schemas.microsoft.com/office/powerpoint/2010/main" val="6681941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1427" fill="hold"/>
                                        <p:tgtEl>
                                          <p:spTgt spid="5"/>
                                        </p:tgtEl>
                                      </p:cBhvr>
                                    </p:cmd>
                                  </p:childTnLst>
                                </p:cTn>
                              </p:par>
                            </p:childTnLst>
                          </p:cTn>
                        </p:par>
                        <p:par>
                          <p:cTn id="7" fill="hold">
                            <p:stCondLst>
                              <p:cond delay="91427"/>
                            </p:stCondLst>
                            <p:childTnLst>
                              <p:par>
                                <p:cTn id="8" presetID="1" presetClass="mediacall" presetSubtype="0" fill="hold" nodeType="afterEffect">
                                  <p:stCondLst>
                                    <p:cond delay="0"/>
                                  </p:stCondLst>
                                  <p:childTnLst>
                                    <p:cmd type="call" cmd="playFrom(0.0)">
                                      <p:cBhvr>
                                        <p:cTn id="9" dur="44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5"/>
                </p:tgtEl>
              </p:cMediaNode>
            </p:audio>
            <p:audio>
              <p:cMediaNode vol="80000" showWhenStopped="0">
                <p:cTn id="11" fill="hold" display="0">
                  <p:stCondLst>
                    <p:cond delay="indefinite"/>
                  </p:stCondLst>
                  <p:endCondLst>
                    <p:cond evt="onStopAudio" delay="0">
                      <p:tgtEl>
                        <p:sldTgt/>
                      </p:tgtEl>
                    </p:cond>
                  </p:endCondLst>
                </p:cTn>
                <p:tgtEl>
                  <p:spTgt spid="9"/>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2362200"/>
            <a:ext cx="9677400" cy="54864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endParaRPr>
          </a:p>
        </p:txBody>
      </p:sp>
      <p:sp>
        <p:nvSpPr>
          <p:cNvPr id="12" name="Title 7"/>
          <p:cNvSpPr txBox="1">
            <a:spLocks/>
          </p:cNvSpPr>
          <p:nvPr/>
        </p:nvSpPr>
        <p:spPr>
          <a:xfrm>
            <a:off x="876300" y="571411"/>
            <a:ext cx="7353300" cy="729174"/>
          </a:xfrm>
          <a:prstGeom prst="rect">
            <a:avLst/>
          </a:prstGeom>
          <a:noFill/>
        </p:spPr>
        <p:txBody>
          <a:bodyPr wrap="square" rtlCol="0">
            <a:spAutoFit/>
          </a:bodyPr>
          <a:lstStyle>
            <a:lvl1pPr algn="l" defTabSz="1371600" rtl="0" eaLnBrk="1" latinLnBrk="0" hangingPunct="1">
              <a:lnSpc>
                <a:spcPct val="90000"/>
              </a:lnSpc>
              <a:spcBef>
                <a:spcPct val="0"/>
              </a:spcBef>
              <a:buNone/>
              <a:defRPr lang="uk-UA" sz="4500" b="1" kern="1200">
                <a:solidFill>
                  <a:schemeClr val="tx1"/>
                </a:solidFill>
                <a:latin typeface="+mn-lt"/>
                <a:ea typeface="Roboto Condensed" panose="02000000000000000000" pitchFamily="2" charset="0"/>
                <a:cs typeface="+mn-cs"/>
              </a:defRPr>
            </a:lvl1pPr>
          </a:lstStyle>
          <a:p>
            <a:r>
              <a:rPr lang="en-US" dirty="0">
                <a:latin typeface="Proxima Nova Alt Rg" panose="02000506030000020004" pitchFamily="50" charset="0"/>
              </a:rPr>
              <a:t>How to Protect Yourself</a:t>
            </a:r>
          </a:p>
        </p:txBody>
      </p:sp>
      <p:sp>
        <p:nvSpPr>
          <p:cNvPr id="7" name="TextBox 6">
            <a:extLst>
              <a:ext uri="{FF2B5EF4-FFF2-40B4-BE49-F238E27FC236}">
                <a16:creationId xmlns:a16="http://schemas.microsoft.com/office/drawing/2014/main" id="{B0369C6B-D18C-4CCF-81D5-91F16F2021B5}"/>
              </a:ext>
            </a:extLst>
          </p:cNvPr>
          <p:cNvSpPr txBox="1"/>
          <p:nvPr/>
        </p:nvSpPr>
        <p:spPr>
          <a:xfrm>
            <a:off x="547255" y="2781300"/>
            <a:ext cx="8077200" cy="3416320"/>
          </a:xfrm>
          <a:prstGeom prst="rect">
            <a:avLst/>
          </a:prstGeom>
          <a:noFill/>
        </p:spPr>
        <p:txBody>
          <a:bodyPr wrap="square" rtlCol="0">
            <a:spAutoFit/>
          </a:bodyPr>
          <a:lstStyle/>
          <a:p>
            <a:pPr algn="just"/>
            <a:r>
              <a:rPr lang="en-US" dirty="0">
                <a:solidFill>
                  <a:schemeClr val="bg2"/>
                </a:solidFill>
                <a:latin typeface="Brandon Text Regular" panose="020B0503020203060203" pitchFamily="34" charset="0"/>
              </a:rPr>
              <a:t>5. Prior to entering the enclosure, run the aeration system and open the top of the bin for at least an hour to help remove any toxic gas levels.</a:t>
            </a:r>
          </a:p>
          <a:p>
            <a:pPr algn="just"/>
            <a:r>
              <a:rPr lang="en-US" dirty="0">
                <a:solidFill>
                  <a:schemeClr val="bg2"/>
                </a:solidFill>
                <a:latin typeface="Brandon Text Regular" panose="020B0503020203060203" pitchFamily="34" charset="0"/>
              </a:rPr>
              <a:t>6. Before entering, take a gas reading to make sure the gas levels are safe.</a:t>
            </a:r>
          </a:p>
          <a:p>
            <a:pPr algn="just"/>
            <a:r>
              <a:rPr lang="en-US" dirty="0">
                <a:solidFill>
                  <a:schemeClr val="bg2"/>
                </a:solidFill>
                <a:latin typeface="Brandon Text Regular" panose="020B0503020203060203" pitchFamily="34" charset="0"/>
              </a:rPr>
              <a:t>7.When the team is ready to go to work, tag out and lock out all grain handling equipment.   </a:t>
            </a:r>
            <a:endParaRPr lang="es-EC" dirty="0">
              <a:solidFill>
                <a:schemeClr val="bg2"/>
              </a:solidFill>
              <a:latin typeface="Brandon Text Regular" panose="020B0503020203060203" pitchFamily="34" charset="0"/>
            </a:endParaRPr>
          </a:p>
          <a:p>
            <a:pPr algn="just"/>
            <a:r>
              <a:rPr lang="en-US" dirty="0">
                <a:solidFill>
                  <a:schemeClr val="bg2"/>
                </a:solidFill>
                <a:latin typeface="Brandon Text Regular" panose="020B0503020203060203" pitchFamily="34" charset="0"/>
              </a:rPr>
              <a:t>8. The person entering the enclosure needs to be in a safety harness that is secured to the outside of the bin</a:t>
            </a:r>
          </a:p>
        </p:txBody>
      </p:sp>
      <p:pic>
        <p:nvPicPr>
          <p:cNvPr id="4" name="Picture Placeholder 3" descr="An old barn in a grassy field&#10;&#10;Description automatically generated">
            <a:extLst>
              <a:ext uri="{FF2B5EF4-FFF2-40B4-BE49-F238E27FC236}">
                <a16:creationId xmlns:a16="http://schemas.microsoft.com/office/drawing/2014/main" id="{D7B0EFA5-5F78-48D6-818E-C26BB523DE49}"/>
              </a:ext>
            </a:extLst>
          </p:cNvPr>
          <p:cNvPicPr>
            <a:picLocks noGrp="1" noChangeAspect="1"/>
          </p:cNvPicPr>
          <p:nvPr>
            <p:ph type="pic" sz="quarter" idx="11"/>
          </p:nvPr>
        </p:nvPicPr>
        <p:blipFill>
          <a:blip r:embed="rId7">
            <a:extLst>
              <a:ext uri="{28A0092B-C50C-407E-A947-70E740481C1C}">
                <a14:useLocalDpi xmlns:a14="http://schemas.microsoft.com/office/drawing/2010/main" val="0"/>
              </a:ext>
            </a:extLst>
          </a:blip>
          <a:srcRect l="2691" r="2691"/>
          <a:stretch>
            <a:fillRect/>
          </a:stretch>
        </p:blipFill>
        <p:spPr>
          <a:xfrm>
            <a:off x="9144000" y="2362200"/>
            <a:ext cx="9144000" cy="5486400"/>
          </a:xfrm>
        </p:spPr>
      </p:pic>
      <p:pic>
        <p:nvPicPr>
          <p:cNvPr id="5" name="Prep Grain Bin 7">
            <a:hlinkClick r:id="" action="ppaction://media"/>
            <a:extLst>
              <a:ext uri="{FF2B5EF4-FFF2-40B4-BE49-F238E27FC236}">
                <a16:creationId xmlns:a16="http://schemas.microsoft.com/office/drawing/2014/main" id="{02A616E6-362F-419C-987C-BEF6329DBEC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209800" y="1146075"/>
            <a:ext cx="1244600" cy="1244600"/>
          </a:xfrm>
          <a:prstGeom prst="rect">
            <a:avLst/>
          </a:prstGeom>
        </p:spPr>
      </p:pic>
      <p:pic>
        <p:nvPicPr>
          <p:cNvPr id="9" name="Light Notification3">
            <a:hlinkClick r:id="" action="ppaction://media"/>
            <a:extLst>
              <a:ext uri="{FF2B5EF4-FFF2-40B4-BE49-F238E27FC236}">
                <a16:creationId xmlns:a16="http://schemas.microsoft.com/office/drawing/2014/main" id="{6FF07511-64E8-4D45-A97A-2A0E3ED5FB64}"/>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2108066" y="4597400"/>
            <a:ext cx="1092200" cy="1092200"/>
          </a:xfrm>
          <a:prstGeom prst="rect">
            <a:avLst/>
          </a:prstGeom>
        </p:spPr>
      </p:pic>
    </p:spTree>
    <p:extLst>
      <p:ext uri="{BB962C8B-B14F-4D97-AF65-F5344CB8AC3E}">
        <p14:creationId xmlns:p14="http://schemas.microsoft.com/office/powerpoint/2010/main" val="7847849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404" fill="hold"/>
                                        <p:tgtEl>
                                          <p:spTgt spid="5"/>
                                        </p:tgtEl>
                                      </p:cBhvr>
                                    </p:cmd>
                                  </p:childTnLst>
                                </p:cTn>
                              </p:par>
                            </p:childTnLst>
                          </p:cTn>
                        </p:par>
                        <p:par>
                          <p:cTn id="7" fill="hold">
                            <p:stCondLst>
                              <p:cond delay="35404"/>
                            </p:stCondLst>
                            <p:childTnLst>
                              <p:par>
                                <p:cTn id="8" presetID="1" presetClass="mediacall" presetSubtype="0" fill="hold" nodeType="afterEffect">
                                  <p:stCondLst>
                                    <p:cond delay="0"/>
                                  </p:stCondLst>
                                  <p:childTnLst>
                                    <p:cmd type="call" cmd="playFrom(0.0)">
                                      <p:cBhvr>
                                        <p:cTn id="9" dur="44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5"/>
                </p:tgtEl>
              </p:cMediaNode>
            </p:audio>
            <p:audio>
              <p:cMediaNode vol="80000" showWhenStopped="0">
                <p:cTn id="11" fill="hold" display="0">
                  <p:stCondLst>
                    <p:cond delay="indefinite"/>
                  </p:stCondLst>
                  <p:endCondLst>
                    <p:cond evt="onStopAudio" delay="0">
                      <p:tgtEl>
                        <p:sldTgt/>
                      </p:tgtEl>
                    </p:cond>
                  </p:endCondLst>
                </p:cTn>
                <p:tgtEl>
                  <p:spTgt spid="9"/>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876299" y="571411"/>
            <a:ext cx="6634843" cy="723211"/>
          </a:xfrm>
        </p:spPr>
        <p:txBody>
          <a:bodyPr/>
          <a:lstStyle/>
          <a:p>
            <a:r>
              <a:rPr lang="en-US" dirty="0">
                <a:latin typeface="Proxima Nova Alt Rg" panose="02000506030000020004" pitchFamily="50" charset="0"/>
              </a:rPr>
              <a:t>How to Protect Yourself</a:t>
            </a:r>
            <a:endParaRPr lang="uk-UA" dirty="0"/>
          </a:p>
        </p:txBody>
      </p:sp>
      <p:sp>
        <p:nvSpPr>
          <p:cNvPr id="10" name="Rectangle 9"/>
          <p:cNvSpPr/>
          <p:nvPr/>
        </p:nvSpPr>
        <p:spPr>
          <a:xfrm>
            <a:off x="9118060" y="2427050"/>
            <a:ext cx="9144000" cy="6111159"/>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7" name="TextBox 6">
            <a:extLst>
              <a:ext uri="{FF2B5EF4-FFF2-40B4-BE49-F238E27FC236}">
                <a16:creationId xmlns:a16="http://schemas.microsoft.com/office/drawing/2014/main" id="{1867828F-492D-4BF1-8A4E-822DF2FD5B9B}"/>
              </a:ext>
            </a:extLst>
          </p:cNvPr>
          <p:cNvSpPr txBox="1"/>
          <p:nvPr/>
        </p:nvSpPr>
        <p:spPr>
          <a:xfrm>
            <a:off x="9537160" y="2655649"/>
            <a:ext cx="8305800" cy="5493812"/>
          </a:xfrm>
          <a:prstGeom prst="rect">
            <a:avLst/>
          </a:prstGeom>
          <a:noFill/>
        </p:spPr>
        <p:txBody>
          <a:bodyPr wrap="square" rtlCol="0">
            <a:spAutoFit/>
          </a:bodyPr>
          <a:lstStyle/>
          <a:p>
            <a:r>
              <a:rPr lang="en-US" b="1" dirty="0">
                <a:solidFill>
                  <a:schemeClr val="bg2"/>
                </a:solidFill>
                <a:latin typeface="Brandon Text Regular" panose="020B0503020203060203" pitchFamily="34" charset="0"/>
              </a:rPr>
              <a:t>Safety Precautions when Entering A Grain Bin</a:t>
            </a:r>
            <a:endParaRPr lang="es-EC" b="1" dirty="0">
              <a:solidFill>
                <a:schemeClr val="bg2"/>
              </a:solidFill>
              <a:latin typeface="Brandon Text Regular" panose="020B0503020203060203" pitchFamily="34" charset="0"/>
            </a:endParaRPr>
          </a:p>
          <a:p>
            <a:r>
              <a:rPr lang="en-US" dirty="0">
                <a:solidFill>
                  <a:schemeClr val="bg2"/>
                </a:solidFill>
                <a:latin typeface="Brandon Text Regular" panose="020B0503020203060203" pitchFamily="34" charset="0"/>
              </a:rPr>
              <a:t>If you must enter the bin, as a farm owner/operator you should:</a:t>
            </a:r>
            <a:endParaRPr lang="es-EC" dirty="0">
              <a:solidFill>
                <a:schemeClr val="bg2"/>
              </a:solidFill>
              <a:latin typeface="Brandon Text Regular" panose="020B0503020203060203" pitchFamily="34" charset="0"/>
            </a:endParaRPr>
          </a:p>
          <a:p>
            <a:pPr marL="457200" lvl="0" indent="-457200" algn="just">
              <a:buFont typeface="Arial" panose="020B0604020202020204" pitchFamily="34" charset="0"/>
              <a:buChar char="•"/>
            </a:pPr>
            <a:r>
              <a:rPr lang="en-US" dirty="0">
                <a:solidFill>
                  <a:schemeClr val="bg2"/>
                </a:solidFill>
                <a:latin typeface="Brandon Text Regular" panose="020B0503020203060203" pitchFamily="34" charset="0"/>
              </a:rPr>
              <a:t>Break up crusted grain from the outside of the bin with a long pole.</a:t>
            </a:r>
          </a:p>
          <a:p>
            <a:pPr marL="457200" lvl="0" indent="-457200" algn="just">
              <a:buFont typeface="Arial" panose="020B0604020202020204" pitchFamily="34" charset="0"/>
              <a:buChar char="•"/>
            </a:pPr>
            <a:r>
              <a:rPr lang="en-US" dirty="0">
                <a:solidFill>
                  <a:schemeClr val="bg2"/>
                </a:solidFill>
                <a:latin typeface="Brandon Text Regular" panose="020B0503020203060203" pitchFamily="34" charset="0"/>
              </a:rPr>
              <a:t>Wear a harness attached to a properly secured rope together with proper respiratory personal protective equipment.</a:t>
            </a:r>
            <a:endParaRPr lang="es-EC" dirty="0">
              <a:solidFill>
                <a:schemeClr val="bg2"/>
              </a:solidFill>
              <a:latin typeface="Brandon Text Regular" panose="020B0503020203060203" pitchFamily="34" charset="0"/>
            </a:endParaRPr>
          </a:p>
          <a:p>
            <a:pPr marL="457200" lvl="0" indent="-457200" algn="just">
              <a:buFont typeface="Arial" panose="020B0604020202020204" pitchFamily="34" charset="0"/>
              <a:buChar char="•"/>
            </a:pPr>
            <a:r>
              <a:rPr lang="en-US" dirty="0">
                <a:solidFill>
                  <a:schemeClr val="bg2"/>
                </a:solidFill>
                <a:latin typeface="Brandon Text Regular" panose="020B0503020203060203" pitchFamily="34" charset="0"/>
              </a:rPr>
              <a:t>Stay near the outer wall of the bin and keep walking if the grain should start to flow. </a:t>
            </a:r>
          </a:p>
          <a:p>
            <a:pPr marL="457200" lvl="0" indent="-457200" algn="just">
              <a:buFont typeface="Arial" panose="020B0604020202020204" pitchFamily="34" charset="0"/>
              <a:buChar char="•"/>
            </a:pPr>
            <a:r>
              <a:rPr lang="en-US" dirty="0">
                <a:solidFill>
                  <a:schemeClr val="bg2"/>
                </a:solidFill>
                <a:latin typeface="Brandon Text Regular" panose="020B0503020203060203" pitchFamily="34" charset="0"/>
              </a:rPr>
              <a:t>Have another person, preferably two people, outside the bin who can help if you become entrapped. </a:t>
            </a:r>
            <a:endParaRPr lang="es-EC" dirty="0">
              <a:solidFill>
                <a:schemeClr val="bg2"/>
              </a:solidFill>
              <a:latin typeface="Brandon Text Regular" panose="020B0503020203060203" pitchFamily="34" charset="0"/>
            </a:endParaRPr>
          </a:p>
          <a:p>
            <a:pPr marL="457200" lvl="0" indent="-457200" algn="just">
              <a:buFont typeface="Arial" panose="020B0604020202020204" pitchFamily="34" charset="0"/>
              <a:buChar char="•"/>
            </a:pPr>
            <a:r>
              <a:rPr lang="en-US" dirty="0">
                <a:solidFill>
                  <a:schemeClr val="bg2"/>
                </a:solidFill>
                <a:latin typeface="Brandon Text Regular" panose="020B0503020203060203" pitchFamily="34" charset="0"/>
              </a:rPr>
              <a:t>Grain fines and dust may cause difficulty in breathing. </a:t>
            </a:r>
            <a:endParaRPr lang="es-EC" dirty="0">
              <a:solidFill>
                <a:schemeClr val="bg2"/>
              </a:solidFill>
              <a:latin typeface="Brandon Text Regular" panose="020B0503020203060203" pitchFamily="34" charset="0"/>
            </a:endParaRPr>
          </a:p>
        </p:txBody>
      </p:sp>
      <p:pic>
        <p:nvPicPr>
          <p:cNvPr id="4" name="Picture Placeholder 3" descr="A picture containing grass, outdoor, clock, building&#10;&#10;Description automatically generated">
            <a:extLst>
              <a:ext uri="{FF2B5EF4-FFF2-40B4-BE49-F238E27FC236}">
                <a16:creationId xmlns:a16="http://schemas.microsoft.com/office/drawing/2014/main" id="{8F513F6E-B20B-496E-8A96-CFC168F7C964}"/>
              </a:ext>
            </a:extLst>
          </p:cNvPr>
          <p:cNvPicPr>
            <a:picLocks noGrp="1" noChangeAspect="1"/>
          </p:cNvPicPr>
          <p:nvPr>
            <p:ph type="pic" sz="quarter" idx="11"/>
          </p:nvPr>
        </p:nvPicPr>
        <p:blipFill>
          <a:blip r:embed="rId7">
            <a:extLst>
              <a:ext uri="{28A0092B-C50C-407E-A947-70E740481C1C}">
                <a14:useLocalDpi xmlns:a14="http://schemas.microsoft.com/office/drawing/2010/main" val="0"/>
              </a:ext>
            </a:extLst>
          </a:blip>
          <a:srcRect l="3712" r="3712"/>
          <a:stretch>
            <a:fillRect/>
          </a:stretch>
        </p:blipFill>
        <p:spPr>
          <a:xfrm>
            <a:off x="0" y="2426416"/>
            <a:ext cx="9144000" cy="6111159"/>
          </a:xfrm>
        </p:spPr>
      </p:pic>
      <p:pic>
        <p:nvPicPr>
          <p:cNvPr id="5" name="Prep Grain Bin 8">
            <a:hlinkClick r:id="" action="ppaction://media"/>
            <a:extLst>
              <a:ext uri="{FF2B5EF4-FFF2-40B4-BE49-F238E27FC236}">
                <a16:creationId xmlns:a16="http://schemas.microsoft.com/office/drawing/2014/main" id="{637CE7FC-2C21-4348-AD74-17D998CFAD8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905000" y="634222"/>
            <a:ext cx="1320800" cy="1320800"/>
          </a:xfrm>
          <a:prstGeom prst="rect">
            <a:avLst/>
          </a:prstGeom>
        </p:spPr>
      </p:pic>
      <p:pic>
        <p:nvPicPr>
          <p:cNvPr id="9" name="Light Notification3">
            <a:hlinkClick r:id="" action="ppaction://media"/>
            <a:extLst>
              <a:ext uri="{FF2B5EF4-FFF2-40B4-BE49-F238E27FC236}">
                <a16:creationId xmlns:a16="http://schemas.microsoft.com/office/drawing/2014/main" id="{4E9C0C5A-E65E-4B82-A9E2-7576F73D8F99}"/>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2108066" y="4597400"/>
            <a:ext cx="1092200" cy="1092200"/>
          </a:xfrm>
          <a:prstGeom prst="rect">
            <a:avLst/>
          </a:prstGeom>
        </p:spPr>
      </p:pic>
    </p:spTree>
    <p:extLst>
      <p:ext uri="{BB962C8B-B14F-4D97-AF65-F5344CB8AC3E}">
        <p14:creationId xmlns:p14="http://schemas.microsoft.com/office/powerpoint/2010/main" val="26896939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4557" fill="hold"/>
                                        <p:tgtEl>
                                          <p:spTgt spid="5"/>
                                        </p:tgtEl>
                                      </p:cBhvr>
                                    </p:cmd>
                                  </p:childTnLst>
                                </p:cTn>
                              </p:par>
                            </p:childTnLst>
                          </p:cTn>
                        </p:par>
                        <p:par>
                          <p:cTn id="7" fill="hold">
                            <p:stCondLst>
                              <p:cond delay="64557"/>
                            </p:stCondLst>
                            <p:childTnLst>
                              <p:par>
                                <p:cTn id="8" presetID="1" presetClass="mediacall" presetSubtype="0" fill="hold" nodeType="afterEffect">
                                  <p:stCondLst>
                                    <p:cond delay="0"/>
                                  </p:stCondLst>
                                  <p:childTnLst>
                                    <p:cmd type="call" cmd="playFrom(0.0)">
                                      <p:cBhvr>
                                        <p:cTn id="9" dur="44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5"/>
                </p:tgtEl>
              </p:cMediaNode>
            </p:audio>
            <p:audio>
              <p:cMediaNode vol="80000" showWhenStopped="0">
                <p:cTn id="11" fill="hold" display="0">
                  <p:stCondLst>
                    <p:cond delay="indefinite"/>
                  </p:stCondLst>
                  <p:endCondLst>
                    <p:cond evt="onStopAudio" delay="0">
                      <p:tgtEl>
                        <p:sldTgt/>
                      </p:tgtEl>
                    </p:cond>
                  </p:endCondLst>
                </p:cTn>
                <p:tgtEl>
                  <p:spTgt spid="9"/>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876299" y="571411"/>
            <a:ext cx="6634843" cy="723211"/>
          </a:xfrm>
        </p:spPr>
        <p:txBody>
          <a:bodyPr/>
          <a:lstStyle/>
          <a:p>
            <a:r>
              <a:rPr lang="en-US" dirty="0">
                <a:latin typeface="Proxima Nova Alt Rg" panose="02000506030000020004" pitchFamily="50" charset="0"/>
              </a:rPr>
              <a:t>How to Protect Yourself</a:t>
            </a:r>
            <a:endParaRPr lang="uk-UA" dirty="0"/>
          </a:p>
        </p:txBody>
      </p:sp>
      <p:sp>
        <p:nvSpPr>
          <p:cNvPr id="10" name="Rectangle 9"/>
          <p:cNvSpPr/>
          <p:nvPr/>
        </p:nvSpPr>
        <p:spPr>
          <a:xfrm>
            <a:off x="0" y="2361422"/>
            <a:ext cx="9144000" cy="6111159"/>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7" name="TextBox 6">
            <a:extLst>
              <a:ext uri="{FF2B5EF4-FFF2-40B4-BE49-F238E27FC236}">
                <a16:creationId xmlns:a16="http://schemas.microsoft.com/office/drawing/2014/main" id="{1867828F-492D-4BF1-8A4E-822DF2FD5B9B}"/>
              </a:ext>
            </a:extLst>
          </p:cNvPr>
          <p:cNvSpPr txBox="1"/>
          <p:nvPr/>
        </p:nvSpPr>
        <p:spPr>
          <a:xfrm>
            <a:off x="203064" y="3085593"/>
            <a:ext cx="8636135" cy="4662815"/>
          </a:xfrm>
          <a:prstGeom prst="rect">
            <a:avLst/>
          </a:prstGeom>
          <a:noFill/>
        </p:spPr>
        <p:txBody>
          <a:bodyPr wrap="square" rtlCol="0">
            <a:spAutoFit/>
          </a:bodyPr>
          <a:lstStyle/>
          <a:p>
            <a:pPr marL="457200" lvl="0" indent="-457200" algn="just">
              <a:buFont typeface="Arial" panose="020B0604020202020204" pitchFamily="34" charset="0"/>
              <a:buChar char="•"/>
            </a:pPr>
            <a:r>
              <a:rPr lang="en-US" dirty="0">
                <a:solidFill>
                  <a:schemeClr val="bg2"/>
                </a:solidFill>
                <a:latin typeface="Brandon Text Regular" panose="020B0503020203060203" pitchFamily="34" charset="0"/>
              </a:rPr>
              <a:t>Stay out of grain bins, wagons and grain trucks when unloading equipment is running.</a:t>
            </a:r>
            <a:endParaRPr lang="es-EC" dirty="0">
              <a:solidFill>
                <a:schemeClr val="bg2"/>
              </a:solidFill>
              <a:latin typeface="Brandon Text Regular" panose="020B0503020203060203" pitchFamily="34" charset="0"/>
            </a:endParaRPr>
          </a:p>
          <a:p>
            <a:pPr marL="457200" lvl="0" indent="-457200" algn="just">
              <a:buFont typeface="Arial" panose="020B0604020202020204" pitchFamily="34" charset="0"/>
              <a:buChar char="•"/>
            </a:pPr>
            <a:r>
              <a:rPr lang="en-US" dirty="0">
                <a:solidFill>
                  <a:schemeClr val="bg2"/>
                </a:solidFill>
                <a:latin typeface="Brandon Text Regular" panose="020B0503020203060203" pitchFamily="34" charset="0"/>
              </a:rPr>
              <a:t>If it is necessary to enter the bin, remember to shut off the power to augers and fans. It is a good idea to lock out any unloading equipment before you enter a bin to prevent someone from unintentionally starting the equipment while you are in the bin.</a:t>
            </a:r>
            <a:endParaRPr lang="es-EC" dirty="0">
              <a:solidFill>
                <a:schemeClr val="bg2"/>
              </a:solidFill>
              <a:latin typeface="Brandon Text Regular" panose="020B0503020203060203" pitchFamily="34" charset="0"/>
            </a:endParaRPr>
          </a:p>
          <a:p>
            <a:pPr marL="457200" lvl="0" indent="-457200" algn="just">
              <a:buFont typeface="Arial" panose="020B0604020202020204" pitchFamily="34" charset="0"/>
              <a:buChar char="•"/>
            </a:pPr>
            <a:r>
              <a:rPr lang="en-US" dirty="0">
                <a:solidFill>
                  <a:schemeClr val="bg2"/>
                </a:solidFill>
                <a:latin typeface="Brandon Text Regular" panose="020B0503020203060203" pitchFamily="34" charset="0"/>
              </a:rPr>
              <a:t>Children should not be allowed to play in or around grain bins, wagons or truck beds.</a:t>
            </a:r>
            <a:endParaRPr lang="es-EC" dirty="0">
              <a:solidFill>
                <a:schemeClr val="bg2"/>
              </a:solidFill>
              <a:latin typeface="Brandon Text Regular" panose="020B0503020203060203" pitchFamily="34" charset="0"/>
            </a:endParaRPr>
          </a:p>
          <a:p>
            <a:pPr marL="457200" lvl="0" indent="-457200" algn="just">
              <a:buFont typeface="Arial" panose="020B0604020202020204" pitchFamily="34" charset="0"/>
              <a:buChar char="•"/>
            </a:pPr>
            <a:r>
              <a:rPr lang="en-US" dirty="0">
                <a:solidFill>
                  <a:schemeClr val="bg2"/>
                </a:solidFill>
                <a:latin typeface="Brandon Text Regular" panose="020B0503020203060203" pitchFamily="34" charset="0"/>
              </a:rPr>
              <a:t>Where possible, ladders should be installed inside grain bins to for an emergency exit. </a:t>
            </a:r>
          </a:p>
          <a:p>
            <a:endParaRPr lang="en-US" dirty="0">
              <a:solidFill>
                <a:schemeClr val="bg2"/>
              </a:solidFill>
              <a:latin typeface="Brandon Text Regular" panose="020B0503020203060203" pitchFamily="34" charset="0"/>
            </a:endParaRPr>
          </a:p>
        </p:txBody>
      </p:sp>
      <p:pic>
        <p:nvPicPr>
          <p:cNvPr id="4" name="Picture Placeholder 3" descr="A tall building&#10;&#10;Description automatically generated">
            <a:extLst>
              <a:ext uri="{FF2B5EF4-FFF2-40B4-BE49-F238E27FC236}">
                <a16:creationId xmlns:a16="http://schemas.microsoft.com/office/drawing/2014/main" id="{FFAFCF8A-D2B5-47DB-9489-E8ABB3A7A2F7}"/>
              </a:ext>
            </a:extLst>
          </p:cNvPr>
          <p:cNvPicPr>
            <a:picLocks noGrp="1" noChangeAspect="1"/>
          </p:cNvPicPr>
          <p:nvPr>
            <p:ph type="pic" sz="quarter" idx="11"/>
          </p:nvPr>
        </p:nvPicPr>
        <p:blipFill>
          <a:blip r:embed="rId7">
            <a:extLst>
              <a:ext uri="{28A0092B-C50C-407E-A947-70E740481C1C}">
                <a14:useLocalDpi xmlns:a14="http://schemas.microsoft.com/office/drawing/2010/main" val="0"/>
              </a:ext>
            </a:extLst>
          </a:blip>
          <a:srcRect l="1578" r="1578"/>
          <a:stretch>
            <a:fillRect/>
          </a:stretch>
        </p:blipFill>
        <p:spPr>
          <a:xfrm>
            <a:off x="9144000" y="2362200"/>
            <a:ext cx="9144000" cy="6110381"/>
          </a:xfrm>
        </p:spPr>
      </p:pic>
      <p:pic>
        <p:nvPicPr>
          <p:cNvPr id="5" name="Prep Grain Bin 9">
            <a:hlinkClick r:id="" action="ppaction://media"/>
            <a:extLst>
              <a:ext uri="{FF2B5EF4-FFF2-40B4-BE49-F238E27FC236}">
                <a16:creationId xmlns:a16="http://schemas.microsoft.com/office/drawing/2014/main" id="{01C63216-C2B4-478E-A8D1-54D1776633B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209800" y="723900"/>
            <a:ext cx="1473200" cy="1473200"/>
          </a:xfrm>
          <a:prstGeom prst="rect">
            <a:avLst/>
          </a:prstGeom>
        </p:spPr>
      </p:pic>
      <p:pic>
        <p:nvPicPr>
          <p:cNvPr id="9" name="Light Notification3">
            <a:hlinkClick r:id="" action="ppaction://media"/>
            <a:extLst>
              <a:ext uri="{FF2B5EF4-FFF2-40B4-BE49-F238E27FC236}">
                <a16:creationId xmlns:a16="http://schemas.microsoft.com/office/drawing/2014/main" id="{675A89A9-9C5E-466D-95CA-804B95BB2F26}"/>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2108066" y="4597400"/>
            <a:ext cx="1092200" cy="1092200"/>
          </a:xfrm>
          <a:prstGeom prst="rect">
            <a:avLst/>
          </a:prstGeom>
        </p:spPr>
      </p:pic>
    </p:spTree>
    <p:extLst>
      <p:ext uri="{BB962C8B-B14F-4D97-AF65-F5344CB8AC3E}">
        <p14:creationId xmlns:p14="http://schemas.microsoft.com/office/powerpoint/2010/main" val="10184744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595" fill="hold"/>
                                        <p:tgtEl>
                                          <p:spTgt spid="5"/>
                                        </p:tgtEl>
                                      </p:cBhvr>
                                    </p:cmd>
                                  </p:childTnLst>
                                </p:cTn>
                              </p:par>
                            </p:childTnLst>
                          </p:cTn>
                        </p:par>
                        <p:par>
                          <p:cTn id="7" fill="hold">
                            <p:stCondLst>
                              <p:cond delay="41595"/>
                            </p:stCondLst>
                            <p:childTnLst>
                              <p:par>
                                <p:cTn id="8" presetID="1" presetClass="mediacall" presetSubtype="0" fill="hold" nodeType="afterEffect">
                                  <p:stCondLst>
                                    <p:cond delay="0"/>
                                  </p:stCondLst>
                                  <p:childTnLst>
                                    <p:cmd type="call" cmd="playFrom(0.0)">
                                      <p:cBhvr>
                                        <p:cTn id="9" dur="44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5"/>
                </p:tgtEl>
              </p:cMediaNode>
            </p:audio>
            <p:audio>
              <p:cMediaNode vol="80000" showWhenStopped="0">
                <p:cTn id="11" fill="hold" display="0">
                  <p:stCondLst>
                    <p:cond delay="indefinite"/>
                  </p:stCondLst>
                  <p:endCondLst>
                    <p:cond evt="onStopAudio" delay="0">
                      <p:tgtEl>
                        <p:sldTgt/>
                      </p:tgtEl>
                    </p:cond>
                  </p:endCondLst>
                </p:cTn>
                <p:tgtEl>
                  <p:spTgt spid="9"/>
                </p:tgtEl>
              </p:cMediaNode>
            </p:audio>
          </p:childTnLst>
        </p:cTn>
      </p:par>
    </p:tnLst>
  </p:timing>
</p:sld>
</file>

<file path=ppt/theme/theme1.xml><?xml version="1.0" encoding="utf-8"?>
<a:theme xmlns:a="http://schemas.openxmlformats.org/drawingml/2006/main" name="GENARAL LAYOUTS">
  <a:themeElements>
    <a:clrScheme name="SIMPLICITY - Red">
      <a:dk1>
        <a:srgbClr val="0A091B"/>
      </a:dk1>
      <a:lt1>
        <a:srgbClr val="F2F2F5"/>
      </a:lt1>
      <a:dk2>
        <a:srgbClr val="858591"/>
      </a:dk2>
      <a:lt2>
        <a:srgbClr val="FFFFFF"/>
      </a:lt2>
      <a:accent1>
        <a:srgbClr val="FB2A2F"/>
      </a:accent1>
      <a:accent2>
        <a:srgbClr val="C0C0C8"/>
      </a:accent2>
      <a:accent3>
        <a:srgbClr val="FB2A2F"/>
      </a:accent3>
      <a:accent4>
        <a:srgbClr val="FB2A2F"/>
      </a:accent4>
      <a:accent5>
        <a:srgbClr val="FB2A2F"/>
      </a:accent5>
      <a:accent6>
        <a:srgbClr val="FB2A2F"/>
      </a:accent6>
      <a:hlink>
        <a:srgbClr val="D70409"/>
      </a:hlink>
      <a:folHlink>
        <a:srgbClr val="FC7F82"/>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AM SLIDES">
  <a:themeElements>
    <a:clrScheme name="SIMPLICITY - Red">
      <a:dk1>
        <a:srgbClr val="0A091B"/>
      </a:dk1>
      <a:lt1>
        <a:srgbClr val="F2F2F5"/>
      </a:lt1>
      <a:dk2>
        <a:srgbClr val="858591"/>
      </a:dk2>
      <a:lt2>
        <a:srgbClr val="FFFFFF"/>
      </a:lt2>
      <a:accent1>
        <a:srgbClr val="FB2A2F"/>
      </a:accent1>
      <a:accent2>
        <a:srgbClr val="C0C0C8"/>
      </a:accent2>
      <a:accent3>
        <a:srgbClr val="FB2A2F"/>
      </a:accent3>
      <a:accent4>
        <a:srgbClr val="FB2A2F"/>
      </a:accent4>
      <a:accent5>
        <a:srgbClr val="FB2A2F"/>
      </a:accent5>
      <a:accent6>
        <a:srgbClr val="FB2A2F"/>
      </a:accent6>
      <a:hlink>
        <a:srgbClr val="D70409"/>
      </a:hlink>
      <a:folHlink>
        <a:srgbClr val="FC7F82"/>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LIDES WITH IMAGES">
  <a:themeElements>
    <a:clrScheme name="SIMPLICITY - Red">
      <a:dk1>
        <a:srgbClr val="0A091B"/>
      </a:dk1>
      <a:lt1>
        <a:srgbClr val="F2F2F5"/>
      </a:lt1>
      <a:dk2>
        <a:srgbClr val="858591"/>
      </a:dk2>
      <a:lt2>
        <a:srgbClr val="FFFFFF"/>
      </a:lt2>
      <a:accent1>
        <a:srgbClr val="FB2A2F"/>
      </a:accent1>
      <a:accent2>
        <a:srgbClr val="C0C0C8"/>
      </a:accent2>
      <a:accent3>
        <a:srgbClr val="FB2A2F"/>
      </a:accent3>
      <a:accent4>
        <a:srgbClr val="FB2A2F"/>
      </a:accent4>
      <a:accent5>
        <a:srgbClr val="FB2A2F"/>
      </a:accent5>
      <a:accent6>
        <a:srgbClr val="FB2A2F"/>
      </a:accent6>
      <a:hlink>
        <a:srgbClr val="D70409"/>
      </a:hlink>
      <a:folHlink>
        <a:srgbClr val="FC7F82"/>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PORTFOLIO">
  <a:themeElements>
    <a:clrScheme name="SIMPLICITY - Red">
      <a:dk1>
        <a:srgbClr val="0A091B"/>
      </a:dk1>
      <a:lt1>
        <a:srgbClr val="F2F2F5"/>
      </a:lt1>
      <a:dk2>
        <a:srgbClr val="858591"/>
      </a:dk2>
      <a:lt2>
        <a:srgbClr val="FFFFFF"/>
      </a:lt2>
      <a:accent1>
        <a:srgbClr val="FB2A2F"/>
      </a:accent1>
      <a:accent2>
        <a:srgbClr val="C0C0C8"/>
      </a:accent2>
      <a:accent3>
        <a:srgbClr val="FB2A2F"/>
      </a:accent3>
      <a:accent4>
        <a:srgbClr val="FB2A2F"/>
      </a:accent4>
      <a:accent5>
        <a:srgbClr val="FB2A2F"/>
      </a:accent5>
      <a:accent6>
        <a:srgbClr val="FB2A2F"/>
      </a:accent6>
      <a:hlink>
        <a:srgbClr val="D70409"/>
      </a:hlink>
      <a:folHlink>
        <a:srgbClr val="FC7F82"/>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12347</TotalTime>
  <Words>2148</Words>
  <Application>Microsoft Office PowerPoint</Application>
  <PresentationFormat>Custom</PresentationFormat>
  <Paragraphs>127</Paragraphs>
  <Slides>11</Slides>
  <Notes>11</Notes>
  <HiddenSlides>0</HiddenSlides>
  <MMClips>20</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11</vt:i4>
      </vt:variant>
    </vt:vector>
  </HeadingPairs>
  <TitlesOfParts>
    <vt:vector size="21" baseType="lpstr">
      <vt:lpstr>Arial</vt:lpstr>
      <vt:lpstr>Brandon Text Bold</vt:lpstr>
      <vt:lpstr>Brandon Text Regular</vt:lpstr>
      <vt:lpstr>Calibri</vt:lpstr>
      <vt:lpstr>Proxima Nova Alt Rg</vt:lpstr>
      <vt:lpstr>Roboto</vt:lpstr>
      <vt:lpstr>GENARAL LAYOUTS</vt:lpstr>
      <vt:lpstr>TEAM SLIDES</vt:lpstr>
      <vt:lpstr>SLIDES WITH IMAGES</vt:lpstr>
      <vt:lpstr>PORTFOLIO</vt:lpstr>
      <vt:lpstr>PowerPoint Presentation</vt:lpstr>
      <vt:lpstr>PREPARING GRAIN BINS FOR HARVEST </vt:lpstr>
      <vt:lpstr>PowerPoint Presentation</vt:lpstr>
      <vt:lpstr>What’s the Danger?</vt:lpstr>
      <vt:lpstr>What’s the Danger?</vt:lpstr>
      <vt:lpstr>How to Protect Yourself</vt:lpstr>
      <vt:lpstr>PowerPoint Presentation</vt:lpstr>
      <vt:lpstr>How to Protect Yourself</vt:lpstr>
      <vt:lpstr>How to Protect Yourself</vt:lpstr>
      <vt:lpstr>How to Protect Yourself</vt:lpstr>
      <vt:lpstr>PowerPoint Presentation</vt:lpstr>
    </vt:vector>
  </TitlesOfParts>
  <Company>diakov.net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Палотенце</dc:creator>
  <cp:lastModifiedBy>SWTOR Rocks</cp:lastModifiedBy>
  <cp:revision>1017</cp:revision>
  <dcterms:created xsi:type="dcterms:W3CDTF">2015-01-20T11:47:48Z</dcterms:created>
  <dcterms:modified xsi:type="dcterms:W3CDTF">2020-11-23T22:46:39Z</dcterms:modified>
</cp:coreProperties>
</file>