
<file path=[Content_Types].xml><?xml version="1.0" encoding="utf-8"?>
<Types xmlns="http://schemas.openxmlformats.org/package/2006/content-types">
  <Default Extension="bin" ContentType="audio/unknown"/>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 id="2147483702" r:id="rId2"/>
    <p:sldMasterId id="2147483674" r:id="rId3"/>
    <p:sldMasterId id="2147483677" r:id="rId4"/>
  </p:sldMasterIdLst>
  <p:notesMasterIdLst>
    <p:notesMasterId r:id="rId11"/>
  </p:notesMasterIdLst>
  <p:sldIdLst>
    <p:sldId id="269" r:id="rId5"/>
    <p:sldId id="606" r:id="rId6"/>
    <p:sldId id="613" r:id="rId7"/>
    <p:sldId id="614" r:id="rId8"/>
    <p:sldId id="616" r:id="rId9"/>
    <p:sldId id="622" r:id="rId10"/>
  </p:sldIdLst>
  <p:sldSz cx="18288000" cy="10287000"/>
  <p:notesSz cx="6858000" cy="9144000"/>
  <p:defaultTextStyle>
    <a:defPPr>
      <a:defRPr lang="uk-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2A2F"/>
    <a:srgbClr val="64D4EA"/>
    <a:srgbClr val="4CCCE6"/>
    <a:srgbClr val="6CD5EA"/>
    <a:srgbClr val="2BC3E1"/>
    <a:srgbClr val="57CFE7"/>
    <a:srgbClr val="AAC42C"/>
    <a:srgbClr val="F26B6C"/>
    <a:srgbClr val="A156F4"/>
    <a:srgbClr val="C0C0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109" autoAdjust="0"/>
    <p:restoredTop sz="63767" autoAdjust="0"/>
  </p:normalViewPr>
  <p:slideViewPr>
    <p:cSldViewPr>
      <p:cViewPr varScale="1">
        <p:scale>
          <a:sx n="29" d="100"/>
          <a:sy n="29" d="100"/>
        </p:scale>
        <p:origin x="998" y="14"/>
      </p:cViewPr>
      <p:guideLst>
        <p:guide orient="horz" pos="3240"/>
        <p:guide pos="576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6629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presProps" Target="presProps.xml"/><Relationship Id="rId2" Type="http://schemas.openxmlformats.org/officeDocument/2006/relationships/slideMaster" Target="slideMasters/slideMaster2.xml"/><Relationship Id="rId1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tableStyles" Target="tableStyles.xml"/><Relationship Id="rId10"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dwin Landivar" userId="ae2ac59f40d9f62d" providerId="LiveId" clId="{8AABA767-8FCD-4B70-87C8-36ABF3ED25BC}"/>
    <pc:docChg chg="modSld">
      <pc:chgData name="Edwin Landivar" userId="ae2ac59f40d9f62d" providerId="LiveId" clId="{8AABA767-8FCD-4B70-87C8-36ABF3ED25BC}" dt="2020-05-02T22:19:35.368" v="10" actId="20577"/>
      <pc:docMkLst>
        <pc:docMk/>
      </pc:docMkLst>
      <pc:sldChg chg="delSp modSp mod">
        <pc:chgData name="Edwin Landivar" userId="ae2ac59f40d9f62d" providerId="LiveId" clId="{8AABA767-8FCD-4B70-87C8-36ABF3ED25BC}" dt="2020-05-02T22:18:28.507" v="1" actId="20577"/>
        <pc:sldMkLst>
          <pc:docMk/>
          <pc:sldMk cId="3378895467" sldId="606"/>
        </pc:sldMkLst>
        <pc:spChg chg="mod">
          <ac:chgData name="Edwin Landivar" userId="ae2ac59f40d9f62d" providerId="LiveId" clId="{8AABA767-8FCD-4B70-87C8-36ABF3ED25BC}" dt="2020-05-02T22:18:28.507" v="1" actId="20577"/>
          <ac:spMkLst>
            <pc:docMk/>
            <pc:sldMk cId="3378895467" sldId="606"/>
            <ac:spMk id="5" creationId="{00000000-0000-0000-0000-000000000000}"/>
          </ac:spMkLst>
        </pc:spChg>
        <pc:picChg chg="del">
          <ac:chgData name="Edwin Landivar" userId="ae2ac59f40d9f62d" providerId="LiveId" clId="{8AABA767-8FCD-4B70-87C8-36ABF3ED25BC}" dt="2020-05-02T22:18:23.102" v="0" actId="478"/>
          <ac:picMkLst>
            <pc:docMk/>
            <pc:sldMk cId="3378895467" sldId="606"/>
            <ac:picMk id="1026" creationId="{886A33BD-C83A-4811-AF0F-03C23AE2937E}"/>
          </ac:picMkLst>
        </pc:picChg>
      </pc:sldChg>
      <pc:sldChg chg="modSp mod">
        <pc:chgData name="Edwin Landivar" userId="ae2ac59f40d9f62d" providerId="LiveId" clId="{8AABA767-8FCD-4B70-87C8-36ABF3ED25BC}" dt="2020-05-02T22:18:52.923" v="5" actId="20577"/>
        <pc:sldMkLst>
          <pc:docMk/>
          <pc:sldMk cId="837056114" sldId="613"/>
        </pc:sldMkLst>
        <pc:spChg chg="mod">
          <ac:chgData name="Edwin Landivar" userId="ae2ac59f40d9f62d" providerId="LiveId" clId="{8AABA767-8FCD-4B70-87C8-36ABF3ED25BC}" dt="2020-05-02T22:18:52.923" v="5" actId="20577"/>
          <ac:spMkLst>
            <pc:docMk/>
            <pc:sldMk cId="837056114" sldId="613"/>
            <ac:spMk id="14" creationId="{00000000-0000-0000-0000-000000000000}"/>
          </ac:spMkLst>
        </pc:spChg>
      </pc:sldChg>
      <pc:sldChg chg="addSp delSp modSp mod">
        <pc:chgData name="Edwin Landivar" userId="ae2ac59f40d9f62d" providerId="LiveId" clId="{8AABA767-8FCD-4B70-87C8-36ABF3ED25BC}" dt="2020-05-02T22:18:43.264" v="4" actId="478"/>
        <pc:sldMkLst>
          <pc:docMk/>
          <pc:sldMk cId="1479977622" sldId="614"/>
        </pc:sldMkLst>
        <pc:spChg chg="add mod">
          <ac:chgData name="Edwin Landivar" userId="ae2ac59f40d9f62d" providerId="LiveId" clId="{8AABA767-8FCD-4B70-87C8-36ABF3ED25BC}" dt="2020-05-02T22:18:43.264" v="4" actId="478"/>
          <ac:spMkLst>
            <pc:docMk/>
            <pc:sldMk cId="1479977622" sldId="614"/>
            <ac:spMk id="2" creationId="{CAD4E72E-0F62-4D0A-BB44-E8116F783B4B}"/>
          </ac:spMkLst>
        </pc:spChg>
        <pc:spChg chg="mod">
          <ac:chgData name="Edwin Landivar" userId="ae2ac59f40d9f62d" providerId="LiveId" clId="{8AABA767-8FCD-4B70-87C8-36ABF3ED25BC}" dt="2020-05-02T22:18:41.775" v="3" actId="20577"/>
          <ac:spMkLst>
            <pc:docMk/>
            <pc:sldMk cId="1479977622" sldId="614"/>
            <ac:spMk id="11" creationId="{00000000-0000-0000-0000-000000000000}"/>
          </ac:spMkLst>
        </pc:spChg>
        <pc:picChg chg="del">
          <ac:chgData name="Edwin Landivar" userId="ae2ac59f40d9f62d" providerId="LiveId" clId="{8AABA767-8FCD-4B70-87C8-36ABF3ED25BC}" dt="2020-05-02T22:18:43.264" v="4" actId="478"/>
          <ac:picMkLst>
            <pc:docMk/>
            <pc:sldMk cId="1479977622" sldId="614"/>
            <ac:picMk id="2050" creationId="{F466BD3D-D6FD-4624-8CD9-4474FAB1DC8B}"/>
          </ac:picMkLst>
        </pc:picChg>
      </pc:sldChg>
      <pc:sldChg chg="addSp delSp modSp mod">
        <pc:chgData name="Edwin Landivar" userId="ae2ac59f40d9f62d" providerId="LiveId" clId="{8AABA767-8FCD-4B70-87C8-36ABF3ED25BC}" dt="2020-05-02T22:19:05.648" v="7" actId="478"/>
        <pc:sldMkLst>
          <pc:docMk/>
          <pc:sldMk cId="668194125" sldId="616"/>
        </pc:sldMkLst>
        <pc:spChg chg="add mod">
          <ac:chgData name="Edwin Landivar" userId="ae2ac59f40d9f62d" providerId="LiveId" clId="{8AABA767-8FCD-4B70-87C8-36ABF3ED25BC}" dt="2020-05-02T22:19:05.648" v="7" actId="478"/>
          <ac:spMkLst>
            <pc:docMk/>
            <pc:sldMk cId="668194125" sldId="616"/>
            <ac:spMk id="2" creationId="{0B1A6102-5518-4844-8C2F-C022FCC5161B}"/>
          </ac:spMkLst>
        </pc:spChg>
        <pc:spChg chg="mod">
          <ac:chgData name="Edwin Landivar" userId="ae2ac59f40d9f62d" providerId="LiveId" clId="{8AABA767-8FCD-4B70-87C8-36ABF3ED25BC}" dt="2020-05-02T22:19:04.277" v="6" actId="20577"/>
          <ac:spMkLst>
            <pc:docMk/>
            <pc:sldMk cId="668194125" sldId="616"/>
            <ac:spMk id="7" creationId="{1867828F-492D-4BF1-8A4E-822DF2FD5B9B}"/>
          </ac:spMkLst>
        </pc:spChg>
        <pc:picChg chg="del">
          <ac:chgData name="Edwin Landivar" userId="ae2ac59f40d9f62d" providerId="LiveId" clId="{8AABA767-8FCD-4B70-87C8-36ABF3ED25BC}" dt="2020-05-02T22:19:05.648" v="7" actId="478"/>
          <ac:picMkLst>
            <pc:docMk/>
            <pc:sldMk cId="668194125" sldId="616"/>
            <ac:picMk id="3078" creationId="{0CAD1025-ED9B-442C-8746-11D25EC3EFE3}"/>
          </ac:picMkLst>
        </pc:picChg>
      </pc:sldChg>
      <pc:sldChg chg="modSp mod">
        <pc:chgData name="Edwin Landivar" userId="ae2ac59f40d9f62d" providerId="LiveId" clId="{8AABA767-8FCD-4B70-87C8-36ABF3ED25BC}" dt="2020-05-02T22:19:35.368" v="10" actId="20577"/>
        <pc:sldMkLst>
          <pc:docMk/>
          <pc:sldMk cId="3481045880" sldId="622"/>
        </pc:sldMkLst>
        <pc:spChg chg="mod">
          <ac:chgData name="Edwin Landivar" userId="ae2ac59f40d9f62d" providerId="LiveId" clId="{8AABA767-8FCD-4B70-87C8-36ABF3ED25BC}" dt="2020-05-02T22:19:35.368" v="10" actId="20577"/>
          <ac:spMkLst>
            <pc:docMk/>
            <pc:sldMk cId="3481045880" sldId="622"/>
            <ac:spMk id="14" creationId="{00000000-0000-0000-0000-000000000000}"/>
          </ac:spMkLst>
        </pc:spChg>
      </pc:sldChg>
      <pc:sldChg chg="modSp mod">
        <pc:chgData name="Edwin Landivar" userId="ae2ac59f40d9f62d" providerId="LiveId" clId="{8AABA767-8FCD-4B70-87C8-36ABF3ED25BC}" dt="2020-05-02T22:19:18.042" v="8" actId="20577"/>
        <pc:sldMkLst>
          <pc:docMk/>
          <pc:sldMk cId="784784973" sldId="623"/>
        </pc:sldMkLst>
        <pc:spChg chg="mod">
          <ac:chgData name="Edwin Landivar" userId="ae2ac59f40d9f62d" providerId="LiveId" clId="{8AABA767-8FCD-4B70-87C8-36ABF3ED25BC}" dt="2020-05-02T22:19:18.042" v="8" actId="20577"/>
          <ac:spMkLst>
            <pc:docMk/>
            <pc:sldMk cId="784784973" sldId="623"/>
            <ac:spMk id="7" creationId="{B0369C6B-D18C-4CCF-81D5-91F16F2021B5}"/>
          </ac:spMkLst>
        </pc:spChg>
      </pc:sldChg>
      <pc:sldChg chg="modSp mod">
        <pc:chgData name="Edwin Landivar" userId="ae2ac59f40d9f62d" providerId="LiveId" clId="{8AABA767-8FCD-4B70-87C8-36ABF3ED25BC}" dt="2020-05-02T22:19:26.897" v="9" actId="20577"/>
        <pc:sldMkLst>
          <pc:docMk/>
          <pc:sldMk cId="2689693971" sldId="624"/>
        </pc:sldMkLst>
        <pc:spChg chg="mod">
          <ac:chgData name="Edwin Landivar" userId="ae2ac59f40d9f62d" providerId="LiveId" clId="{8AABA767-8FCD-4B70-87C8-36ABF3ED25BC}" dt="2020-05-02T22:19:26.897" v="9" actId="20577"/>
          <ac:spMkLst>
            <pc:docMk/>
            <pc:sldMk cId="2689693971" sldId="624"/>
            <ac:spMk id="7" creationId="{1867828F-492D-4BF1-8A4E-822DF2FD5B9B}"/>
          </ac:spMkLst>
        </pc:spChg>
      </pc:sldChg>
    </pc:docChg>
  </pc:docChgLst>
  <pc:docChgLst>
    <pc:chgData name="Edwin Landivar" userId="ae2ac59f40d9f62d" providerId="LiveId" clId="{64F26F3D-5E05-4735-92CB-7C294B06959F}"/>
    <pc:docChg chg="custSel addSld delSld modSld sldOrd">
      <pc:chgData name="Edwin Landivar" userId="ae2ac59f40d9f62d" providerId="LiveId" clId="{64F26F3D-5E05-4735-92CB-7C294B06959F}" dt="2019-12-23T23:45:11.726" v="120" actId="2696"/>
      <pc:docMkLst>
        <pc:docMk/>
      </pc:docMkLst>
      <pc:sldChg chg="delSp modSp">
        <pc:chgData name="Edwin Landivar" userId="ae2ac59f40d9f62d" providerId="LiveId" clId="{64F26F3D-5E05-4735-92CB-7C294B06959F}" dt="2019-12-23T22:30:53.749" v="7"/>
        <pc:sldMkLst>
          <pc:docMk/>
          <pc:sldMk cId="3378895467" sldId="606"/>
        </pc:sldMkLst>
        <pc:spChg chg="mod">
          <ac:chgData name="Edwin Landivar" userId="ae2ac59f40d9f62d" providerId="LiveId" clId="{64F26F3D-5E05-4735-92CB-7C294B06959F}" dt="2019-12-23T22:30:53.749" v="7"/>
          <ac:spMkLst>
            <pc:docMk/>
            <pc:sldMk cId="3378895467" sldId="606"/>
            <ac:spMk id="5" creationId="{00000000-0000-0000-0000-000000000000}"/>
          </ac:spMkLst>
        </pc:spChg>
        <pc:picChg chg="del">
          <ac:chgData name="Edwin Landivar" userId="ae2ac59f40d9f62d" providerId="LiveId" clId="{64F26F3D-5E05-4735-92CB-7C294B06959F}" dt="2019-12-23T22:30:05.793" v="0" actId="478"/>
          <ac:picMkLst>
            <pc:docMk/>
            <pc:sldMk cId="3378895467" sldId="606"/>
            <ac:picMk id="8" creationId="{3E1D25CB-B271-419E-A5A4-86298B65FEFF}"/>
          </ac:picMkLst>
        </pc:picChg>
      </pc:sldChg>
      <pc:sldChg chg="addSp delSp modSp">
        <pc:chgData name="Edwin Landivar" userId="ae2ac59f40d9f62d" providerId="LiveId" clId="{64F26F3D-5E05-4735-92CB-7C294B06959F}" dt="2019-12-23T22:31:38.057" v="14" actId="1076"/>
        <pc:sldMkLst>
          <pc:docMk/>
          <pc:sldMk cId="837056114" sldId="613"/>
        </pc:sldMkLst>
        <pc:spChg chg="add mod ord">
          <ac:chgData name="Edwin Landivar" userId="ae2ac59f40d9f62d" providerId="LiveId" clId="{64F26F3D-5E05-4735-92CB-7C294B06959F}" dt="2019-12-23T22:31:09.626" v="9" actId="167"/>
          <ac:spMkLst>
            <pc:docMk/>
            <pc:sldMk cId="837056114" sldId="613"/>
            <ac:spMk id="3" creationId="{806D41CC-0B2D-4B90-B456-FE1D5A4B822F}"/>
          </ac:spMkLst>
        </pc:spChg>
        <pc:spChg chg="mod">
          <ac:chgData name="Edwin Landivar" userId="ae2ac59f40d9f62d" providerId="LiveId" clId="{64F26F3D-5E05-4735-92CB-7C294B06959F}" dt="2019-12-23T22:31:38.057" v="14" actId="1076"/>
          <ac:spMkLst>
            <pc:docMk/>
            <pc:sldMk cId="837056114" sldId="613"/>
            <ac:spMk id="14" creationId="{00000000-0000-0000-0000-000000000000}"/>
          </ac:spMkLst>
        </pc:spChg>
        <pc:grpChg chg="mod">
          <ac:chgData name="Edwin Landivar" userId="ae2ac59f40d9f62d" providerId="LiveId" clId="{64F26F3D-5E05-4735-92CB-7C294B06959F}" dt="2019-12-23T22:31:29.608" v="13"/>
          <ac:grpSpMkLst>
            <pc:docMk/>
            <pc:sldMk cId="837056114" sldId="613"/>
            <ac:grpSpMk id="21" creationId="{00000000-0000-0000-0000-000000000000}"/>
          </ac:grpSpMkLst>
        </pc:grpChg>
        <pc:picChg chg="del">
          <ac:chgData name="Edwin Landivar" userId="ae2ac59f40d9f62d" providerId="LiveId" clId="{64F26F3D-5E05-4735-92CB-7C294B06959F}" dt="2019-12-23T22:30:11.371" v="1" actId="478"/>
          <ac:picMkLst>
            <pc:docMk/>
            <pc:sldMk cId="837056114" sldId="613"/>
            <ac:picMk id="24" creationId="{11EA7A57-D85A-4D34-934C-CB3A6C53232F}"/>
          </ac:picMkLst>
        </pc:picChg>
      </pc:sldChg>
      <pc:sldChg chg="addSp delSp modSp">
        <pc:chgData name="Edwin Landivar" userId="ae2ac59f40d9f62d" providerId="LiveId" clId="{64F26F3D-5E05-4735-92CB-7C294B06959F}" dt="2019-12-23T22:32:46.110" v="35" actId="1076"/>
        <pc:sldMkLst>
          <pc:docMk/>
          <pc:sldMk cId="1479977622" sldId="614"/>
        </pc:sldMkLst>
        <pc:spChg chg="add mod">
          <ac:chgData name="Edwin Landivar" userId="ae2ac59f40d9f62d" providerId="LiveId" clId="{64F26F3D-5E05-4735-92CB-7C294B06959F}" dt="2019-12-23T22:32:37.069" v="33" actId="14100"/>
          <ac:spMkLst>
            <pc:docMk/>
            <pc:sldMk cId="1479977622" sldId="614"/>
            <ac:spMk id="3" creationId="{53E585CE-7DB6-46E1-91FE-0E5C1BD40722}"/>
          </ac:spMkLst>
        </pc:spChg>
        <pc:spChg chg="mod">
          <ac:chgData name="Edwin Landivar" userId="ae2ac59f40d9f62d" providerId="LiveId" clId="{64F26F3D-5E05-4735-92CB-7C294B06959F}" dt="2019-12-23T22:32:42.175" v="34" actId="14100"/>
          <ac:spMkLst>
            <pc:docMk/>
            <pc:sldMk cId="1479977622" sldId="614"/>
            <ac:spMk id="10" creationId="{00000000-0000-0000-0000-000000000000}"/>
          </ac:spMkLst>
        </pc:spChg>
        <pc:spChg chg="mod">
          <ac:chgData name="Edwin Landivar" userId="ae2ac59f40d9f62d" providerId="LiveId" clId="{64F26F3D-5E05-4735-92CB-7C294B06959F}" dt="2019-12-23T22:32:46.110" v="35" actId="1076"/>
          <ac:spMkLst>
            <pc:docMk/>
            <pc:sldMk cId="1479977622" sldId="614"/>
            <ac:spMk id="11" creationId="{00000000-0000-0000-0000-000000000000}"/>
          </ac:spMkLst>
        </pc:spChg>
        <pc:picChg chg="del">
          <ac:chgData name="Edwin Landivar" userId="ae2ac59f40d9f62d" providerId="LiveId" clId="{64F26F3D-5E05-4735-92CB-7C294B06959F}" dt="2019-12-23T22:30:15.785" v="2" actId="478"/>
          <ac:picMkLst>
            <pc:docMk/>
            <pc:sldMk cId="1479977622" sldId="614"/>
            <ac:picMk id="17" creationId="{BB2F1B59-08DA-4B78-9205-ABD22DCFC46B}"/>
          </ac:picMkLst>
        </pc:picChg>
      </pc:sldChg>
      <pc:sldChg chg="addSp delSp modSp">
        <pc:chgData name="Edwin Landivar" userId="ae2ac59f40d9f62d" providerId="LiveId" clId="{64F26F3D-5E05-4735-92CB-7C294B06959F}" dt="2019-12-23T23:43:58.472" v="119" actId="20577"/>
        <pc:sldMkLst>
          <pc:docMk/>
          <pc:sldMk cId="668194125" sldId="616"/>
        </pc:sldMkLst>
        <pc:spChg chg="add mod">
          <ac:chgData name="Edwin Landivar" userId="ae2ac59f40d9f62d" providerId="LiveId" clId="{64F26F3D-5E05-4735-92CB-7C294B06959F}" dt="2019-12-23T22:30:28.884" v="5" actId="478"/>
          <ac:spMkLst>
            <pc:docMk/>
            <pc:sldMk cId="668194125" sldId="616"/>
            <ac:spMk id="3" creationId="{1D689734-52FD-4C7F-99C9-7A9443487ABB}"/>
          </ac:spMkLst>
        </pc:spChg>
        <pc:spChg chg="mod">
          <ac:chgData name="Edwin Landivar" userId="ae2ac59f40d9f62d" providerId="LiveId" clId="{64F26F3D-5E05-4735-92CB-7C294B06959F}" dt="2019-12-23T23:43:58.472" v="119" actId="20577"/>
          <ac:spMkLst>
            <pc:docMk/>
            <pc:sldMk cId="668194125" sldId="616"/>
            <ac:spMk id="7" creationId="{1867828F-492D-4BF1-8A4E-822DF2FD5B9B}"/>
          </ac:spMkLst>
        </pc:spChg>
        <pc:picChg chg="del">
          <ac:chgData name="Edwin Landivar" userId="ae2ac59f40d9f62d" providerId="LiveId" clId="{64F26F3D-5E05-4735-92CB-7C294B06959F}" dt="2019-12-23T22:30:28.884" v="5" actId="478"/>
          <ac:picMkLst>
            <pc:docMk/>
            <pc:sldMk cId="668194125" sldId="616"/>
            <ac:picMk id="5" creationId="{FA21193C-B770-4E1C-A6B9-95B91058AB45}"/>
          </ac:picMkLst>
        </pc:picChg>
      </pc:sldChg>
      <pc:sldChg chg="addSp delSp modSp del">
        <pc:chgData name="Edwin Landivar" userId="ae2ac59f40d9f62d" providerId="LiveId" clId="{64F26F3D-5E05-4735-92CB-7C294B06959F}" dt="2019-12-23T22:38:45.048" v="52" actId="2696"/>
        <pc:sldMkLst>
          <pc:docMk/>
          <pc:sldMk cId="1542355900" sldId="618"/>
        </pc:sldMkLst>
        <pc:spChg chg="add mod">
          <ac:chgData name="Edwin Landivar" userId="ae2ac59f40d9f62d" providerId="LiveId" clId="{64F26F3D-5E05-4735-92CB-7C294B06959F}" dt="2019-12-23T22:30:32.144" v="6" actId="478"/>
          <ac:spMkLst>
            <pc:docMk/>
            <pc:sldMk cId="1542355900" sldId="618"/>
            <ac:spMk id="3" creationId="{E6F4D3DD-6073-43D1-AB7B-5D5BC63A64F3}"/>
          </ac:spMkLst>
        </pc:spChg>
        <pc:picChg chg="del">
          <ac:chgData name="Edwin Landivar" userId="ae2ac59f40d9f62d" providerId="LiveId" clId="{64F26F3D-5E05-4735-92CB-7C294B06959F}" dt="2019-12-23T22:30:32.144" v="6" actId="478"/>
          <ac:picMkLst>
            <pc:docMk/>
            <pc:sldMk cId="1542355900" sldId="618"/>
            <ac:picMk id="5" creationId="{17F8332A-CCEF-4DD5-996E-47AA0B8AF3BE}"/>
          </ac:picMkLst>
        </pc:picChg>
      </pc:sldChg>
      <pc:sldChg chg="delSp del">
        <pc:chgData name="Edwin Landivar" userId="ae2ac59f40d9f62d" providerId="LiveId" clId="{64F26F3D-5E05-4735-92CB-7C294B06959F}" dt="2019-12-23T23:45:11.726" v="120" actId="2696"/>
        <pc:sldMkLst>
          <pc:docMk/>
          <pc:sldMk cId="2599265895" sldId="619"/>
        </pc:sldMkLst>
        <pc:picChg chg="del">
          <ac:chgData name="Edwin Landivar" userId="ae2ac59f40d9f62d" providerId="LiveId" clId="{64F26F3D-5E05-4735-92CB-7C294B06959F}" dt="2019-12-23T22:30:25.658" v="4" actId="478"/>
          <ac:picMkLst>
            <pc:docMk/>
            <pc:sldMk cId="2599265895" sldId="619"/>
            <ac:picMk id="5" creationId="{3CB745E9-B77D-4F09-90AA-B75D3894F989}"/>
          </ac:picMkLst>
        </pc:picChg>
      </pc:sldChg>
      <pc:sldChg chg="addSp delSp modSp">
        <pc:chgData name="Edwin Landivar" userId="ae2ac59f40d9f62d" providerId="LiveId" clId="{64F26F3D-5E05-4735-92CB-7C294B06959F}" dt="2019-12-23T22:43:22.370" v="91"/>
        <pc:sldMkLst>
          <pc:docMk/>
          <pc:sldMk cId="3481045880" sldId="622"/>
        </pc:sldMkLst>
        <pc:spChg chg="add mod ord">
          <ac:chgData name="Edwin Landivar" userId="ae2ac59f40d9f62d" providerId="LiveId" clId="{64F26F3D-5E05-4735-92CB-7C294B06959F}" dt="2019-12-23T22:43:06.855" v="89" actId="167"/>
          <ac:spMkLst>
            <pc:docMk/>
            <pc:sldMk cId="3481045880" sldId="622"/>
            <ac:spMk id="3" creationId="{624121AA-9E2A-4B3D-B7FE-F8001CB03555}"/>
          </ac:spMkLst>
        </pc:spChg>
        <pc:spChg chg="mod">
          <ac:chgData name="Edwin Landivar" userId="ae2ac59f40d9f62d" providerId="LiveId" clId="{64F26F3D-5E05-4735-92CB-7C294B06959F}" dt="2019-12-23T22:42:57.472" v="87" actId="1076"/>
          <ac:spMkLst>
            <pc:docMk/>
            <pc:sldMk cId="3481045880" sldId="622"/>
            <ac:spMk id="5" creationId="{00000000-0000-0000-0000-000000000000}"/>
          </ac:spMkLst>
        </pc:spChg>
        <pc:spChg chg="mod">
          <ac:chgData name="Edwin Landivar" userId="ae2ac59f40d9f62d" providerId="LiveId" clId="{64F26F3D-5E05-4735-92CB-7C294B06959F}" dt="2019-12-23T22:42:56.026" v="86" actId="1076"/>
          <ac:spMkLst>
            <pc:docMk/>
            <pc:sldMk cId="3481045880" sldId="622"/>
            <ac:spMk id="7" creationId="{00000000-0000-0000-0000-000000000000}"/>
          </ac:spMkLst>
        </pc:spChg>
        <pc:spChg chg="mod">
          <ac:chgData name="Edwin Landivar" userId="ae2ac59f40d9f62d" providerId="LiveId" clId="{64F26F3D-5E05-4735-92CB-7C294B06959F}" dt="2019-12-23T22:43:22.370" v="91"/>
          <ac:spMkLst>
            <pc:docMk/>
            <pc:sldMk cId="3481045880" sldId="622"/>
            <ac:spMk id="14" creationId="{00000000-0000-0000-0000-000000000000}"/>
          </ac:spMkLst>
        </pc:spChg>
        <pc:grpChg chg="mod">
          <ac:chgData name="Edwin Landivar" userId="ae2ac59f40d9f62d" providerId="LiveId" clId="{64F26F3D-5E05-4735-92CB-7C294B06959F}" dt="2019-12-23T22:43:22.370" v="91"/>
          <ac:grpSpMkLst>
            <pc:docMk/>
            <pc:sldMk cId="3481045880" sldId="622"/>
            <ac:grpSpMk id="21" creationId="{00000000-0000-0000-0000-000000000000}"/>
          </ac:grpSpMkLst>
        </pc:grpChg>
        <pc:picChg chg="del">
          <ac:chgData name="Edwin Landivar" userId="ae2ac59f40d9f62d" providerId="LiveId" clId="{64F26F3D-5E05-4735-92CB-7C294B06959F}" dt="2019-12-23T22:42:59.840" v="88" actId="478"/>
          <ac:picMkLst>
            <pc:docMk/>
            <pc:sldMk cId="3481045880" sldId="622"/>
            <ac:picMk id="17" creationId="{296CE8A5-2F56-483A-838B-6C7DD97D484C}"/>
          </ac:picMkLst>
        </pc:picChg>
      </pc:sldChg>
      <pc:sldChg chg="modSp add">
        <pc:chgData name="Edwin Landivar" userId="ae2ac59f40d9f62d" providerId="LiveId" clId="{64F26F3D-5E05-4735-92CB-7C294B06959F}" dt="2019-12-23T22:39:39.286" v="69" actId="1076"/>
        <pc:sldMkLst>
          <pc:docMk/>
          <pc:sldMk cId="784784973" sldId="623"/>
        </pc:sldMkLst>
        <pc:spChg chg="mod">
          <ac:chgData name="Edwin Landivar" userId="ae2ac59f40d9f62d" providerId="LiveId" clId="{64F26F3D-5E05-4735-92CB-7C294B06959F}" dt="2019-12-23T22:39:39.286" v="69" actId="1076"/>
          <ac:spMkLst>
            <pc:docMk/>
            <pc:sldMk cId="784784973" sldId="623"/>
            <ac:spMk id="7" creationId="{B0369C6B-D18C-4CCF-81D5-91F16F2021B5}"/>
          </ac:spMkLst>
        </pc:spChg>
      </pc:sldChg>
      <pc:sldChg chg="addSp delSp modSp del">
        <pc:chgData name="Edwin Landivar" userId="ae2ac59f40d9f62d" providerId="LiveId" clId="{64F26F3D-5E05-4735-92CB-7C294B06959F}" dt="2019-12-23T22:32:54.709" v="36" actId="2696"/>
        <pc:sldMkLst>
          <pc:docMk/>
          <pc:sldMk cId="3966637275" sldId="623"/>
        </pc:sldMkLst>
        <pc:spChg chg="add mod">
          <ac:chgData name="Edwin Landivar" userId="ae2ac59f40d9f62d" providerId="LiveId" clId="{64F26F3D-5E05-4735-92CB-7C294B06959F}" dt="2019-12-23T22:30:22.250" v="3" actId="478"/>
          <ac:spMkLst>
            <pc:docMk/>
            <pc:sldMk cId="3966637275" sldId="623"/>
            <ac:spMk id="3" creationId="{F91ED958-DCCA-4EB8-8F03-FD8DEB9D3CE6}"/>
          </ac:spMkLst>
        </pc:spChg>
        <pc:picChg chg="del">
          <ac:chgData name="Edwin Landivar" userId="ae2ac59f40d9f62d" providerId="LiveId" clId="{64F26F3D-5E05-4735-92CB-7C294B06959F}" dt="2019-12-23T22:30:22.250" v="3" actId="478"/>
          <ac:picMkLst>
            <pc:docMk/>
            <pc:sldMk cId="3966637275" sldId="623"/>
            <ac:picMk id="17" creationId="{BB2F1B59-08DA-4B78-9205-ABD22DCFC46B}"/>
          </ac:picMkLst>
        </pc:picChg>
      </pc:sldChg>
      <pc:sldChg chg="modSp add ord">
        <pc:chgData name="Edwin Landivar" userId="ae2ac59f40d9f62d" providerId="LiveId" clId="{64F26F3D-5E05-4735-92CB-7C294B06959F}" dt="2019-12-23T22:42:48.657" v="85" actId="1076"/>
        <pc:sldMkLst>
          <pc:docMk/>
          <pc:sldMk cId="2689693971" sldId="624"/>
        </pc:sldMkLst>
        <pc:spChg chg="mod">
          <ac:chgData name="Edwin Landivar" userId="ae2ac59f40d9f62d" providerId="LiveId" clId="{64F26F3D-5E05-4735-92CB-7C294B06959F}" dt="2019-12-23T22:42:38.257" v="83" actId="14100"/>
          <ac:spMkLst>
            <pc:docMk/>
            <pc:sldMk cId="2689693971" sldId="624"/>
            <ac:spMk id="3" creationId="{1D689734-52FD-4C7F-99C9-7A9443487ABB}"/>
          </ac:spMkLst>
        </pc:spChg>
        <pc:spChg chg="mod">
          <ac:chgData name="Edwin Landivar" userId="ae2ac59f40d9f62d" providerId="LiveId" clId="{64F26F3D-5E05-4735-92CB-7C294B06959F}" dt="2019-12-23T22:42:48.657" v="85" actId="1076"/>
          <ac:spMkLst>
            <pc:docMk/>
            <pc:sldMk cId="2689693971" sldId="624"/>
            <ac:spMk id="7" creationId="{1867828F-492D-4BF1-8A4E-822DF2FD5B9B}"/>
          </ac:spMkLst>
        </pc:spChg>
        <pc:spChg chg="mod">
          <ac:chgData name="Edwin Landivar" userId="ae2ac59f40d9f62d" providerId="LiveId" clId="{64F26F3D-5E05-4735-92CB-7C294B06959F}" dt="2019-12-23T22:42:45.244" v="84" actId="14100"/>
          <ac:spMkLst>
            <pc:docMk/>
            <pc:sldMk cId="2689693971" sldId="624"/>
            <ac:spMk id="10" creationId="{00000000-0000-0000-0000-000000000000}"/>
          </ac:spMkLst>
        </pc:spChg>
      </pc:sldChg>
      <pc:sldMasterChg chg="delSldLayout">
        <pc:chgData name="Edwin Landivar" userId="ae2ac59f40d9f62d" providerId="LiveId" clId="{64F26F3D-5E05-4735-92CB-7C294B06959F}" dt="2019-12-23T23:45:11.726" v="120" actId="2696"/>
        <pc:sldMasterMkLst>
          <pc:docMk/>
          <pc:sldMasterMk cId="3413871359" sldId="2147483656"/>
        </pc:sldMasterMkLst>
        <pc:sldLayoutChg chg="del">
          <pc:chgData name="Edwin Landivar" userId="ae2ac59f40d9f62d" providerId="LiveId" clId="{64F26F3D-5E05-4735-92CB-7C294B06959F}" dt="2019-12-23T23:45:11.726" v="120" actId="2696"/>
          <pc:sldLayoutMkLst>
            <pc:docMk/>
            <pc:sldMasterMk cId="3413871359" sldId="2147483656"/>
            <pc:sldLayoutMk cId="370672057" sldId="2147483738"/>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027185-10FB-4A57-B3F0-45136A811A24}" type="datetimeFigureOut">
              <a:rPr lang="uk-UA" smtClean="0"/>
              <a:t>18.09.2020</a:t>
            </a:fld>
            <a:endParaRPr lang="uk-U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uk-U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9C3A12-1E0F-412B-B376-8089A55D946C}" type="slidenum">
              <a:rPr lang="uk-UA" smtClean="0"/>
              <a:t>‹#›</a:t>
            </a:fld>
            <a:endParaRPr lang="uk-UA"/>
          </a:p>
        </p:txBody>
      </p:sp>
    </p:spTree>
    <p:extLst>
      <p:ext uri="{BB962C8B-B14F-4D97-AF65-F5344CB8AC3E}">
        <p14:creationId xmlns:p14="http://schemas.microsoft.com/office/powerpoint/2010/main" val="2567216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1</a:t>
            </a:fld>
            <a:endParaRPr lang="uk-UA"/>
          </a:p>
        </p:txBody>
      </p:sp>
    </p:spTree>
    <p:extLst>
      <p:ext uri="{BB962C8B-B14F-4D97-AF65-F5344CB8AC3E}">
        <p14:creationId xmlns:p14="http://schemas.microsoft.com/office/powerpoint/2010/main" val="1925047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Practices VS Procedures</a:t>
            </a:r>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2</a:t>
            </a:fld>
            <a:endParaRPr lang="uk-UA"/>
          </a:p>
        </p:txBody>
      </p:sp>
    </p:spTree>
    <p:extLst>
      <p:ext uri="{BB962C8B-B14F-4D97-AF65-F5344CB8AC3E}">
        <p14:creationId xmlns:p14="http://schemas.microsoft.com/office/powerpoint/2010/main" val="356461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What’s at Stake?</a:t>
            </a:r>
          </a:p>
          <a:p>
            <a:r>
              <a:rPr lang="en-US" sz="1200" b="1" kern="1200" dirty="0">
                <a:solidFill>
                  <a:schemeClr val="tx1"/>
                </a:solidFill>
                <a:effectLst/>
                <a:latin typeface="+mn-lt"/>
                <a:ea typeface="+mn-ea"/>
                <a:cs typeface="+mn-cs"/>
              </a:rPr>
              <a:t>A Safe Work Practice</a:t>
            </a:r>
            <a:r>
              <a:rPr lang="en-US" sz="1200" kern="1200" dirty="0">
                <a:solidFill>
                  <a:schemeClr val="tx1"/>
                </a:solidFill>
                <a:effectLst/>
                <a:latin typeface="+mn-lt"/>
                <a:ea typeface="+mn-ea"/>
                <a:cs typeface="+mn-cs"/>
              </a:rPr>
              <a:t> is more of a guideline helpful in performing non-standard activities in as safe a way as possible, such as using a portable grinder or ladder. They are commonly found in owner’s manuals, industry guides, sample manuals, etc.  </a:t>
            </a:r>
            <a:endParaRPr lang="es-EC"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Safe Work Procedures </a:t>
            </a:r>
            <a:r>
              <a:rPr lang="en-US" sz="1200" kern="1200" dirty="0">
                <a:solidFill>
                  <a:schemeClr val="tx1"/>
                </a:solidFill>
                <a:effectLst/>
                <a:latin typeface="+mn-lt"/>
                <a:ea typeface="+mn-ea"/>
                <a:cs typeface="+mn-cs"/>
              </a:rPr>
              <a:t>are detailed step-by-step descriptions of how specific work-related activities (usually ones with associated high risk hazards) are safely performed from start to finish, (operating a fork lift, manhole entry, battery boosting, working alone). The procedure may be simply a series of steps, or a checklist where each step is checked off when completed. Standardized written work procedures can ensure that work is done safely.</a:t>
            </a:r>
            <a:endParaRPr lang="es-EC"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Development</a:t>
            </a:r>
            <a:endParaRPr lang="es-EC"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Safe work practices should be developed as a result of completing a job safety analysis (JSA) or a hazard risk assessment (HRA).</a:t>
            </a:r>
            <a:endParaRPr lang="es-EC"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Safe job procedures are usually developed by management and workers as a result of a JSA/HRA, accident or incident investigation, and/or as a supplement to a safe work practice.</a:t>
            </a:r>
            <a:endParaRPr lang="es-EC"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3</a:t>
            </a:fld>
            <a:endParaRPr lang="uk-UA"/>
          </a:p>
        </p:txBody>
      </p:sp>
    </p:spTree>
    <p:extLst>
      <p:ext uri="{BB962C8B-B14F-4D97-AF65-F5344CB8AC3E}">
        <p14:creationId xmlns:p14="http://schemas.microsoft.com/office/powerpoint/2010/main" val="3172619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What’s the Danger?</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Every employee, whether they are full-time, part-time, and casual, contractors or agency staff has the right to work in a safe environment. Although your employer is mainly responsible for maintaining a safe environment, it is also the responsibility of employees to act responsibly and stick to the workplace health and safety rules and regulations.</a:t>
            </a:r>
            <a:endParaRPr lang="es-EC"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Not all workplaces are safe, and millions of workers are put at risk every day, with some suffering serious and devastating injuries as a result of unsafe practices at work.</a:t>
            </a:r>
            <a:endParaRPr lang="es-EC"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Risk assessment</a:t>
            </a:r>
            <a:endParaRPr lang="es-EC"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All employers have a duty of care to their employees, but employees also have a responsibility not to put themselves in danger. Health and safety in the workplace is paramount and keeps everyone on or near the premises safe. Before you step foot in the workplace, your employer should have already carried out a risk assessment of the area in which you will be working as well as a risk assessment for the type of work you are going to do.</a:t>
            </a:r>
            <a:endParaRPr lang="es-EC"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Types of accidents at work</a:t>
            </a:r>
            <a:endParaRPr lang="es-EC"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There are a number of different dangerous practices and procedures that can lead to accidents happening in the workplace.</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Pedestrian and forklift traffic areas have not been separated resulting in injury.</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Failure to have ladders and stepladders footed or stabilized.</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Using ladders instead of scaffolding.</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Workers using inappropriate or poorly maintained tools for the job at hand.</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Workers operating machinery for which they have had no training.</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Workers carrying heavy objects without the appropriate training.</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Employers failing to illuminate working areas correctly, including walkways.</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Employers failing to fix potholes or unsafe floors.</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Employers not providing their workers with the appropriate safety gear to do their job.</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Workers being exposed to dangerous chemicals.</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Workers using tables and chairs when stepladders would be more appropriate.</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Employers not providing their workers with suitable Personal Protective Equipment (PPE).</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Workplaces without cleaning procedures resulting in slipping and tripping hazards for employees.</a:t>
            </a:r>
            <a:endParaRPr lang="es-EC"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4</a:t>
            </a:fld>
            <a:endParaRPr lang="uk-UA"/>
          </a:p>
        </p:txBody>
      </p:sp>
    </p:spTree>
    <p:extLst>
      <p:ext uri="{BB962C8B-B14F-4D97-AF65-F5344CB8AC3E}">
        <p14:creationId xmlns:p14="http://schemas.microsoft.com/office/powerpoint/2010/main" val="2691521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How to Protect Yourself</a:t>
            </a:r>
          </a:p>
          <a:p>
            <a:r>
              <a:rPr lang="en-US" sz="1200" kern="1200" dirty="0">
                <a:solidFill>
                  <a:schemeClr val="tx1"/>
                </a:solidFill>
                <a:effectLst/>
                <a:latin typeface="+mn-lt"/>
                <a:ea typeface="+mn-ea"/>
                <a:cs typeface="+mn-cs"/>
              </a:rPr>
              <a:t>The best way to prevent injuries or illness in your workplace is to find the hazards that could injure people and fix them. You can do this by following four key steps.</a:t>
            </a:r>
            <a:endParaRPr lang="es-EC"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Step 1 –</a:t>
            </a:r>
            <a:r>
              <a:rPr lang="en-US" sz="1200" kern="1200" dirty="0">
                <a:solidFill>
                  <a:schemeClr val="tx1"/>
                </a:solidFill>
                <a:effectLst/>
                <a:latin typeface="+mn-lt"/>
                <a:ea typeface="+mn-ea"/>
                <a:cs typeface="+mn-cs"/>
              </a:rPr>
              <a:t> Identify the hazard by looking around your workplace, talking to your workers, reviewing incident reports, researching particular tasks and issues, or using the Hazard identification checklist</a:t>
            </a:r>
            <a:endParaRPr lang="es-EC"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Step 2 –</a:t>
            </a:r>
            <a:r>
              <a:rPr lang="en-US" sz="1200" kern="1200" dirty="0">
                <a:solidFill>
                  <a:schemeClr val="tx1"/>
                </a:solidFill>
                <a:effectLst/>
                <a:latin typeface="+mn-lt"/>
                <a:ea typeface="+mn-ea"/>
                <a:cs typeface="+mn-cs"/>
              </a:rPr>
              <a:t> Assess the risk by considering how severe the harm could be and how likely it is to happen.</a:t>
            </a:r>
            <a:endParaRPr lang="es-EC"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Step 3 – </a:t>
            </a:r>
            <a:r>
              <a:rPr lang="en-US" sz="1200" kern="1200" dirty="0">
                <a:solidFill>
                  <a:schemeClr val="tx1"/>
                </a:solidFill>
                <a:effectLst/>
                <a:latin typeface="+mn-lt"/>
                <a:ea typeface="+mn-ea"/>
                <a:cs typeface="+mn-cs"/>
              </a:rPr>
              <a:t>Control the risk by eliminating the hazard if possible, or otherwise minimizing the risk as far as possible.</a:t>
            </a:r>
            <a:endParaRPr lang="es-EC"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Step 4 –</a:t>
            </a:r>
            <a:r>
              <a:rPr lang="en-US" sz="1200" kern="1200" dirty="0">
                <a:solidFill>
                  <a:schemeClr val="tx1"/>
                </a:solidFill>
                <a:effectLst/>
                <a:latin typeface="+mn-lt"/>
                <a:ea typeface="+mn-ea"/>
                <a:cs typeface="+mn-cs"/>
              </a:rPr>
              <a:t> Review the controls regularly to make sure they’re working as planned.</a:t>
            </a:r>
            <a:endParaRPr lang="es-EC"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5</a:t>
            </a:fld>
            <a:endParaRPr lang="uk-UA"/>
          </a:p>
        </p:txBody>
      </p:sp>
    </p:spTree>
    <p:extLst>
      <p:ext uri="{BB962C8B-B14F-4D97-AF65-F5344CB8AC3E}">
        <p14:creationId xmlns:p14="http://schemas.microsoft.com/office/powerpoint/2010/main" val="32541852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Final Word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Employees should know, understand and follow all SWP and SJP that pertain to the specific work tasks being completed.  Training should be provided to ensure competency.  Training should include a theoretical and practical component as outlined in the "Safety Orientation and Training" element and documented in the employee's safety training plan. </a:t>
            </a:r>
            <a:endParaRPr lang="ru-RU" sz="1200" dirty="0">
              <a:solidFill>
                <a:schemeClr val="bg1"/>
              </a:solidFill>
              <a:ea typeface="Lato Semibold" panose="020F0502020204030203" pitchFamily="34" charset="0"/>
              <a:cs typeface="Lato Semibold" panose="020F0502020204030203" pitchFamily="34" charset="0"/>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6</a:t>
            </a:fld>
            <a:endParaRPr lang="uk-UA"/>
          </a:p>
        </p:txBody>
      </p:sp>
    </p:spTree>
    <p:extLst>
      <p:ext uri="{BB962C8B-B14F-4D97-AF65-F5344CB8AC3E}">
        <p14:creationId xmlns:p14="http://schemas.microsoft.com/office/powerpoint/2010/main" val="2338256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70336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EAM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2532888"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33029272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EAM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502152"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0022214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EAM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6053328" y="2633472"/>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9784080" y="2633472"/>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7592331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EAM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00984" y="2715768"/>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7918704" y="2715768"/>
            <a:ext cx="2450592" cy="2450592"/>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12527280" y="2715768"/>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20528096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EAM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37560" y="2935224"/>
            <a:ext cx="1591056" cy="1591056"/>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3337560" y="5980176"/>
            <a:ext cx="1591056" cy="1591056"/>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9811512" y="2935224"/>
            <a:ext cx="1591056" cy="1591056"/>
          </a:xfrm>
          <a:prstGeom prst="ellipse">
            <a:avLst/>
          </a:prstGeom>
          <a:ln w="25400">
            <a:solidFill>
              <a:schemeClr val="accent1"/>
            </a:solidFill>
          </a:ln>
        </p:spPr>
        <p:txBody>
          <a:bodyPr/>
          <a:lstStyle>
            <a:lvl1pPr>
              <a:defRPr sz="2000"/>
            </a:lvl1pPr>
          </a:lstStyle>
          <a:p>
            <a:endParaRPr lang="uk-UA"/>
          </a:p>
        </p:txBody>
      </p:sp>
      <p:sp>
        <p:nvSpPr>
          <p:cNvPr id="13" name="Picture Placeholder 12"/>
          <p:cNvSpPr>
            <a:spLocks noGrp="1"/>
          </p:cNvSpPr>
          <p:nvPr>
            <p:ph type="pic" sz="quarter" idx="14"/>
          </p:nvPr>
        </p:nvSpPr>
        <p:spPr>
          <a:xfrm>
            <a:off x="9811512" y="5981700"/>
            <a:ext cx="1591056" cy="1591056"/>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4635797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AM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89733436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413604017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IMG-SLIDE OPT-1">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spTree>
    <p:extLst>
      <p:ext uri="{BB962C8B-B14F-4D97-AF65-F5344CB8AC3E}">
        <p14:creationId xmlns:p14="http://schemas.microsoft.com/office/powerpoint/2010/main" val="35164537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IMG-SLIDE OPT-2">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spTree>
    <p:extLst>
      <p:ext uri="{BB962C8B-B14F-4D97-AF65-F5344CB8AC3E}">
        <p14:creationId xmlns:p14="http://schemas.microsoft.com/office/powerpoint/2010/main" val="13303318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IMG-SLIDE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12"/>
          <p:cNvSpPr>
            <a:spLocks noGrp="1"/>
          </p:cNvSpPr>
          <p:nvPr>
            <p:ph type="pic" sz="quarter" idx="11"/>
          </p:nvPr>
        </p:nvSpPr>
        <p:spPr>
          <a:xfrm>
            <a:off x="3273552" y="2779776"/>
            <a:ext cx="1444752" cy="1444752"/>
          </a:xfrm>
          <a:prstGeom prst="ellipse">
            <a:avLst/>
          </a:prstGeom>
          <a:ln w="25400">
            <a:solidFill>
              <a:schemeClr val="accent1"/>
            </a:solidFill>
          </a:ln>
        </p:spPr>
        <p:txBody>
          <a:bodyPr/>
          <a:lstStyle>
            <a:lvl1pPr>
              <a:defRPr sz="2000"/>
            </a:lvl1pPr>
          </a:lstStyle>
          <a:p>
            <a:endParaRPr lang="uk-UA"/>
          </a:p>
        </p:txBody>
      </p:sp>
      <p:sp>
        <p:nvSpPr>
          <p:cNvPr id="14" name="Picture Placeholder 12"/>
          <p:cNvSpPr>
            <a:spLocks noGrp="1"/>
          </p:cNvSpPr>
          <p:nvPr>
            <p:ph type="pic" sz="quarter" idx="12"/>
          </p:nvPr>
        </p:nvSpPr>
        <p:spPr>
          <a:xfrm>
            <a:off x="13780008" y="5779008"/>
            <a:ext cx="1444752" cy="144475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62653937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EFAULT SLID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69629812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IMG-SLIDE OPT-5">
    <p:spTree>
      <p:nvGrpSpPr>
        <p:cNvPr id="1" name=""/>
        <p:cNvGrpSpPr/>
        <p:nvPr/>
      </p:nvGrpSpPr>
      <p:grpSpPr>
        <a:xfrm>
          <a:off x="0" y="0"/>
          <a:ext cx="0" cy="0"/>
          <a:chOff x="0" y="0"/>
          <a:chExt cx="0" cy="0"/>
        </a:xfrm>
      </p:grpSpPr>
      <p:sp>
        <p:nvSpPr>
          <p:cNvPr id="11" name="Picture Placeholder 5"/>
          <p:cNvSpPr>
            <a:spLocks noGrp="1"/>
          </p:cNvSpPr>
          <p:nvPr>
            <p:ph type="pic" sz="quarter" idx="11"/>
          </p:nvPr>
        </p:nvSpPr>
        <p:spPr>
          <a:xfrm>
            <a:off x="7772400" y="2093976"/>
            <a:ext cx="2743200" cy="2743200"/>
          </a:xfrm>
          <a:prstGeom prst="ellipse">
            <a:avLst/>
          </a:prstGeom>
          <a:ln w="25400">
            <a:solidFill>
              <a:schemeClr val="accent1"/>
            </a:solidFill>
          </a:ln>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9411797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IMG-SLIDE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1499616" y="3346704"/>
            <a:ext cx="3593592" cy="3593592"/>
          </a:xfrm>
          <a:prstGeom prst="rect">
            <a:avLst/>
          </a:prstGeom>
        </p:spPr>
        <p:txBody>
          <a:bodyPr/>
          <a:lstStyle/>
          <a:p>
            <a:endParaRPr lang="uk-UA"/>
          </a:p>
        </p:txBody>
      </p:sp>
    </p:spTree>
    <p:extLst>
      <p:ext uri="{BB962C8B-B14F-4D97-AF65-F5344CB8AC3E}">
        <p14:creationId xmlns:p14="http://schemas.microsoft.com/office/powerpoint/2010/main" val="25326873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IMG-SLIDE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18288000" cy="5486400"/>
          </a:xfrm>
          <a:prstGeom prst="rect">
            <a:avLst/>
          </a:prstGeom>
        </p:spPr>
        <p:txBody>
          <a:bodyPr/>
          <a:lstStyle/>
          <a:p>
            <a:endParaRPr lang="uk-UA"/>
          </a:p>
        </p:txBody>
      </p:sp>
    </p:spTree>
    <p:extLst>
      <p:ext uri="{BB962C8B-B14F-4D97-AF65-F5344CB8AC3E}">
        <p14:creationId xmlns:p14="http://schemas.microsoft.com/office/powerpoint/2010/main" val="107913603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p>
            <a:endParaRPr lang="uk-UA"/>
          </a:p>
        </p:txBody>
      </p:sp>
    </p:spTree>
    <p:extLst>
      <p:ext uri="{BB962C8B-B14F-4D97-AF65-F5344CB8AC3E}">
        <p14:creationId xmlns:p14="http://schemas.microsoft.com/office/powerpoint/2010/main" val="189197058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089348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2_IMG-SLIDE 9">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cxnSp>
        <p:nvCxnSpPr>
          <p:cNvPr id="4" name="Straight Connector 3"/>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349509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IMG-SLIDE OPT-10">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cxnSp>
        <p:nvCxnSpPr>
          <p:cNvPr id="4" name="Straight Connector 3"/>
          <p:cNvCxnSpPr/>
          <p:nvPr userDrawn="1"/>
        </p:nvCxnSpPr>
        <p:spPr>
          <a:xfrm>
            <a:off x="98869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100584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0996930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DEVICES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3255264"/>
            <a:ext cx="2542032" cy="4526280"/>
          </a:xfrm>
          <a:prstGeom prst="rect">
            <a:avLst/>
          </a:prstGeom>
        </p:spPr>
        <p:txBody>
          <a:bodyPr/>
          <a:lstStyle/>
          <a:p>
            <a:endParaRPr lang="uk-UA"/>
          </a:p>
        </p:txBody>
      </p:sp>
    </p:spTree>
    <p:extLst>
      <p:ext uri="{BB962C8B-B14F-4D97-AF65-F5344CB8AC3E}">
        <p14:creationId xmlns:p14="http://schemas.microsoft.com/office/powerpoint/2010/main" val="320571165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EVICES OPT-2">
    <p:spTree>
      <p:nvGrpSpPr>
        <p:cNvPr id="1" name=""/>
        <p:cNvGrpSpPr/>
        <p:nvPr/>
      </p:nvGrpSpPr>
      <p:grpSpPr>
        <a:xfrm>
          <a:off x="0" y="0"/>
          <a:ext cx="0" cy="0"/>
          <a:chOff x="0" y="0"/>
          <a:chExt cx="0" cy="0"/>
        </a:xfrm>
      </p:grpSpPr>
      <p:sp>
        <p:nvSpPr>
          <p:cNvPr id="12" name="Picture Placeholder 5"/>
          <p:cNvSpPr>
            <a:spLocks noGrp="1"/>
          </p:cNvSpPr>
          <p:nvPr>
            <p:ph type="pic" sz="quarter" idx="13"/>
          </p:nvPr>
        </p:nvSpPr>
        <p:spPr>
          <a:xfrm>
            <a:off x="5138928" y="3648456"/>
            <a:ext cx="2075688" cy="3758184"/>
          </a:xfrm>
          <a:prstGeom prst="rect">
            <a:avLst/>
          </a:prstGeom>
        </p:spPr>
        <p:txBody>
          <a:bodyPr/>
          <a:lstStyle/>
          <a:p>
            <a:endParaRPr lang="uk-UA"/>
          </a:p>
        </p:txBody>
      </p:sp>
      <p:sp>
        <p:nvSpPr>
          <p:cNvPr id="10" name="Picture Placeholder 5"/>
          <p:cNvSpPr>
            <a:spLocks noGrp="1"/>
          </p:cNvSpPr>
          <p:nvPr>
            <p:ph type="pic" sz="quarter" idx="12"/>
          </p:nvPr>
        </p:nvSpPr>
        <p:spPr>
          <a:xfrm>
            <a:off x="1563624" y="3648456"/>
            <a:ext cx="2075688" cy="3758184"/>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163824" y="3355848"/>
            <a:ext cx="2423160" cy="4315968"/>
          </a:xfrm>
          <a:prstGeom prst="rect">
            <a:avLst/>
          </a:prstGeom>
        </p:spPr>
        <p:txBody>
          <a:bodyPr/>
          <a:lstStyle/>
          <a:p>
            <a:endParaRPr lang="uk-UA"/>
          </a:p>
        </p:txBody>
      </p:sp>
    </p:spTree>
    <p:extLst>
      <p:ext uri="{BB962C8B-B14F-4D97-AF65-F5344CB8AC3E}">
        <p14:creationId xmlns:p14="http://schemas.microsoft.com/office/powerpoint/2010/main" val="281317247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EVICES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2999232"/>
            <a:ext cx="3730752" cy="4983480"/>
          </a:xfrm>
          <a:prstGeom prst="rect">
            <a:avLst/>
          </a:prstGeom>
        </p:spPr>
        <p:txBody>
          <a:bodyPr/>
          <a:lstStyle/>
          <a:p>
            <a:endParaRPr lang="uk-UA"/>
          </a:p>
        </p:txBody>
      </p:sp>
    </p:spTree>
    <p:extLst>
      <p:ext uri="{BB962C8B-B14F-4D97-AF65-F5344CB8AC3E}">
        <p14:creationId xmlns:p14="http://schemas.microsoft.com/office/powerpoint/2010/main" val="418822960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LOGO">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5209429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EVICES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51760" y="2990088"/>
            <a:ext cx="6400800" cy="3941064"/>
          </a:xfrm>
          <a:prstGeom prst="rect">
            <a:avLst/>
          </a:prstGeom>
        </p:spPr>
        <p:txBody>
          <a:bodyPr/>
          <a:lstStyle/>
          <a:p>
            <a:endParaRPr lang="uk-UA"/>
          </a:p>
        </p:txBody>
      </p:sp>
    </p:spTree>
    <p:extLst>
      <p:ext uri="{BB962C8B-B14F-4D97-AF65-F5344CB8AC3E}">
        <p14:creationId xmlns:p14="http://schemas.microsoft.com/office/powerpoint/2010/main" val="426477975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EVICES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438144" y="3054096"/>
            <a:ext cx="5276088" cy="3255264"/>
          </a:xfrm>
          <a:prstGeom prst="rect">
            <a:avLst/>
          </a:prstGeom>
        </p:spPr>
        <p:txBody>
          <a:bodyPr/>
          <a:lstStyle/>
          <a:p>
            <a:endParaRPr lang="uk-UA"/>
          </a:p>
        </p:txBody>
      </p:sp>
    </p:spTree>
    <p:extLst>
      <p:ext uri="{BB962C8B-B14F-4D97-AF65-F5344CB8AC3E}">
        <p14:creationId xmlns:p14="http://schemas.microsoft.com/office/powerpoint/2010/main" val="264707744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EVICES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121408" y="2953512"/>
            <a:ext cx="6519672" cy="3730752"/>
          </a:xfrm>
          <a:prstGeom prst="rect">
            <a:avLst/>
          </a:prstGeom>
        </p:spPr>
        <p:txBody>
          <a:bodyPr/>
          <a:lstStyle/>
          <a:p>
            <a:endParaRPr lang="uk-UA"/>
          </a:p>
        </p:txBody>
      </p:sp>
    </p:spTree>
    <p:extLst>
      <p:ext uri="{BB962C8B-B14F-4D97-AF65-F5344CB8AC3E}">
        <p14:creationId xmlns:p14="http://schemas.microsoft.com/office/powerpoint/2010/main" val="166257686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EVICES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002536" y="2788920"/>
            <a:ext cx="7178040" cy="4105656"/>
          </a:xfrm>
          <a:prstGeom prst="rect">
            <a:avLst/>
          </a:prstGeom>
        </p:spPr>
        <p:txBody>
          <a:bodyPr/>
          <a:lstStyle/>
          <a:p>
            <a:endParaRPr lang="uk-UA"/>
          </a:p>
        </p:txBody>
      </p:sp>
    </p:spTree>
    <p:extLst>
      <p:ext uri="{BB962C8B-B14F-4D97-AF65-F5344CB8AC3E}">
        <p14:creationId xmlns:p14="http://schemas.microsoft.com/office/powerpoint/2010/main" val="22621343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EVICES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5961888" y="2441448"/>
            <a:ext cx="5705856" cy="3246120"/>
          </a:xfrm>
          <a:prstGeom prst="rect">
            <a:avLst/>
          </a:prstGeom>
        </p:spPr>
        <p:txBody>
          <a:bodyPr/>
          <a:lstStyle>
            <a:lvl1pPr>
              <a:defRPr sz="2000"/>
            </a:lvl1pPr>
          </a:lstStyle>
          <a:p>
            <a:endParaRPr lang="uk-UA"/>
          </a:p>
        </p:txBody>
      </p:sp>
      <p:sp>
        <p:nvSpPr>
          <p:cNvPr id="11" name="Picture Placeholder 2"/>
          <p:cNvSpPr>
            <a:spLocks noGrp="1"/>
          </p:cNvSpPr>
          <p:nvPr>
            <p:ph type="pic" sz="quarter" idx="13"/>
          </p:nvPr>
        </p:nvSpPr>
        <p:spPr>
          <a:xfrm>
            <a:off x="3657600" y="5753100"/>
            <a:ext cx="685800" cy="1216152"/>
          </a:xfrm>
          <a:prstGeom prst="rect">
            <a:avLst/>
          </a:prstGeom>
        </p:spPr>
        <p:txBody>
          <a:bodyPr/>
          <a:lstStyle>
            <a:lvl1pPr>
              <a:defRPr sz="1200"/>
            </a:lvl1pPr>
          </a:lstStyle>
          <a:p>
            <a:endParaRPr lang="uk-UA"/>
          </a:p>
        </p:txBody>
      </p:sp>
      <p:sp>
        <p:nvSpPr>
          <p:cNvPr id="12" name="Picture Placeholder 2"/>
          <p:cNvSpPr>
            <a:spLocks noGrp="1"/>
          </p:cNvSpPr>
          <p:nvPr>
            <p:ph type="pic" sz="quarter" idx="14"/>
          </p:nvPr>
        </p:nvSpPr>
        <p:spPr>
          <a:xfrm>
            <a:off x="4690872" y="4754880"/>
            <a:ext cx="1645920" cy="2176272"/>
          </a:xfrm>
          <a:prstGeom prst="rect">
            <a:avLst/>
          </a:prstGeom>
        </p:spPr>
        <p:txBody>
          <a:bodyPr/>
          <a:lstStyle>
            <a:lvl1pPr>
              <a:defRPr sz="1200"/>
            </a:lvl1pPr>
          </a:lstStyle>
          <a:p>
            <a:endParaRPr lang="uk-UA"/>
          </a:p>
        </p:txBody>
      </p:sp>
      <p:sp>
        <p:nvSpPr>
          <p:cNvPr id="13" name="Picture Placeholder 2"/>
          <p:cNvSpPr>
            <a:spLocks noGrp="1"/>
          </p:cNvSpPr>
          <p:nvPr>
            <p:ph type="pic" sz="quarter" idx="15"/>
          </p:nvPr>
        </p:nvSpPr>
        <p:spPr>
          <a:xfrm>
            <a:off x="11055096" y="4334256"/>
            <a:ext cx="3886200" cy="2404872"/>
          </a:xfrm>
          <a:prstGeom prst="rect">
            <a:avLst/>
          </a:prstGeom>
        </p:spPr>
        <p:txBody>
          <a:bodyPr/>
          <a:lstStyle>
            <a:lvl1pPr>
              <a:defRPr sz="1200"/>
            </a:lvl1pPr>
          </a:lstStyle>
          <a:p>
            <a:endParaRPr lang="uk-UA"/>
          </a:p>
        </p:txBody>
      </p:sp>
    </p:spTree>
    <p:extLst>
      <p:ext uri="{BB962C8B-B14F-4D97-AF65-F5344CB8AC3E}">
        <p14:creationId xmlns:p14="http://schemas.microsoft.com/office/powerpoint/2010/main" val="200917993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EVICES OPT-9">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807208" y="3200400"/>
            <a:ext cx="3886200" cy="3886200"/>
          </a:xfrm>
          <a:prstGeom prst="rect">
            <a:avLst/>
          </a:prstGeom>
          <a:effectLst>
            <a:outerShdw blurRad="292100" dist="38100" dir="5400000" algn="t" rotWithShape="0">
              <a:schemeClr val="accent1">
                <a:alpha val="67000"/>
              </a:schemeClr>
            </a:outerShdw>
          </a:effectLst>
        </p:spPr>
        <p:txBody>
          <a:bodyPr/>
          <a:lstStyle/>
          <a:p>
            <a:endParaRPr lang="uk-UA"/>
          </a:p>
        </p:txBody>
      </p:sp>
    </p:spTree>
    <p:extLst>
      <p:ext uri="{BB962C8B-B14F-4D97-AF65-F5344CB8AC3E}">
        <p14:creationId xmlns:p14="http://schemas.microsoft.com/office/powerpoint/2010/main" val="133799537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EVICES OPT-11">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29384" y="3218688"/>
            <a:ext cx="2423160" cy="4315968"/>
          </a:xfrm>
          <a:prstGeom prst="rect">
            <a:avLst/>
          </a:prstGeom>
        </p:spPr>
        <p:txBody>
          <a:bodyPr/>
          <a:lstStyle/>
          <a:p>
            <a:endParaRPr lang="uk-UA"/>
          </a:p>
        </p:txBody>
      </p:sp>
    </p:spTree>
    <p:extLst>
      <p:ext uri="{BB962C8B-B14F-4D97-AF65-F5344CB8AC3E}">
        <p14:creationId xmlns:p14="http://schemas.microsoft.com/office/powerpoint/2010/main" val="2716150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EVICES OPT-12">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01952" y="3584448"/>
            <a:ext cx="2194560" cy="3886200"/>
          </a:xfrm>
          <a:prstGeom prst="rect">
            <a:avLst/>
          </a:prstGeom>
        </p:spPr>
        <p:txBody>
          <a:bodyPr/>
          <a:lstStyle/>
          <a:p>
            <a:endParaRPr lang="uk-UA"/>
          </a:p>
        </p:txBody>
      </p:sp>
      <p:sp>
        <p:nvSpPr>
          <p:cNvPr id="11" name="Picture Placeholder 5"/>
          <p:cNvSpPr>
            <a:spLocks noGrp="1"/>
          </p:cNvSpPr>
          <p:nvPr>
            <p:ph type="pic" sz="quarter" idx="12"/>
          </p:nvPr>
        </p:nvSpPr>
        <p:spPr>
          <a:xfrm>
            <a:off x="5468112" y="3584448"/>
            <a:ext cx="2194560" cy="3886200"/>
          </a:xfrm>
          <a:prstGeom prst="rect">
            <a:avLst/>
          </a:prstGeom>
        </p:spPr>
        <p:txBody>
          <a:bodyPr/>
          <a:lstStyle/>
          <a:p>
            <a:endParaRPr lang="uk-UA"/>
          </a:p>
        </p:txBody>
      </p:sp>
      <p:sp>
        <p:nvSpPr>
          <p:cNvPr id="12" name="Picture Placeholder 5"/>
          <p:cNvSpPr>
            <a:spLocks noGrp="1"/>
          </p:cNvSpPr>
          <p:nvPr>
            <p:ph type="pic" sz="quarter" idx="13"/>
          </p:nvPr>
        </p:nvSpPr>
        <p:spPr>
          <a:xfrm>
            <a:off x="3520440" y="3264408"/>
            <a:ext cx="2542032" cy="4526280"/>
          </a:xfrm>
          <a:prstGeom prst="rect">
            <a:avLst/>
          </a:prstGeom>
        </p:spPr>
        <p:txBody>
          <a:bodyPr/>
          <a:lstStyle/>
          <a:p>
            <a:endParaRPr lang="uk-UA"/>
          </a:p>
        </p:txBody>
      </p:sp>
    </p:spTree>
    <p:extLst>
      <p:ext uri="{BB962C8B-B14F-4D97-AF65-F5344CB8AC3E}">
        <p14:creationId xmlns:p14="http://schemas.microsoft.com/office/powerpoint/2010/main" val="372568595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EVICES OPT-13">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2624328" y="2990088"/>
            <a:ext cx="3730752" cy="4983480"/>
          </a:xfrm>
          <a:prstGeom prst="rect">
            <a:avLst/>
          </a:prstGeom>
        </p:spPr>
        <p:txBody>
          <a:bodyPr/>
          <a:lstStyle/>
          <a:p>
            <a:endParaRPr lang="uk-UA"/>
          </a:p>
        </p:txBody>
      </p:sp>
    </p:spTree>
    <p:extLst>
      <p:ext uri="{BB962C8B-B14F-4D97-AF65-F5344CB8AC3E}">
        <p14:creationId xmlns:p14="http://schemas.microsoft.com/office/powerpoint/2010/main" val="38155746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828681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ARK TOP SLIDE">
    <p:spTree>
      <p:nvGrpSpPr>
        <p:cNvPr id="1" name=""/>
        <p:cNvGrpSpPr/>
        <p:nvPr/>
      </p:nvGrpSpPr>
      <p:grpSpPr>
        <a:xfrm>
          <a:off x="0" y="0"/>
          <a:ext cx="0" cy="0"/>
          <a:chOff x="0" y="0"/>
          <a:chExt cx="0" cy="0"/>
        </a:xfrm>
      </p:grpSpPr>
      <p:sp>
        <p:nvSpPr>
          <p:cNvPr id="3" name="Rectangle 2"/>
          <p:cNvSpPr/>
          <p:nvPr userDrawn="1"/>
        </p:nvSpPr>
        <p:spPr>
          <a:xfrm>
            <a:off x="0" y="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8352149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EVICES OPT-15">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1655064" y="2788920"/>
            <a:ext cx="6967728" cy="3986784"/>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730979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DEVICES OPT-16">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9"/>
          <p:cNvSpPr>
            <a:spLocks noGrp="1"/>
          </p:cNvSpPr>
          <p:nvPr>
            <p:ph type="pic" sz="quarter" idx="11"/>
          </p:nvPr>
        </p:nvSpPr>
        <p:spPr>
          <a:xfrm>
            <a:off x="4846320" y="3200400"/>
            <a:ext cx="8622792" cy="4846320"/>
          </a:xfrm>
          <a:prstGeom prst="rect">
            <a:avLst/>
          </a:prstGeom>
        </p:spPr>
        <p:txBody>
          <a:bodyPr/>
          <a:lstStyle/>
          <a:p>
            <a:endParaRPr lang="uk-UA"/>
          </a:p>
        </p:txBody>
      </p:sp>
    </p:spTree>
    <p:extLst>
      <p:ext uri="{BB962C8B-B14F-4D97-AF65-F5344CB8AC3E}">
        <p14:creationId xmlns:p14="http://schemas.microsoft.com/office/powerpoint/2010/main" val="153085764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PORTFOLIO OPT-1">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987552" y="2478024"/>
            <a:ext cx="9052560" cy="5998464"/>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43734019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PORTFOLIO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3716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96012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347234858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PORTFOLIO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2573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120015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2" name="Picture Placeholder 2"/>
          <p:cNvSpPr>
            <a:spLocks noGrp="1"/>
          </p:cNvSpPr>
          <p:nvPr>
            <p:ph type="pic" sz="quarter" idx="14"/>
          </p:nvPr>
        </p:nvSpPr>
        <p:spPr>
          <a:xfrm>
            <a:off x="66294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91674725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PORTFOLIO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2"/>
          <p:cNvSpPr>
            <a:spLocks noGrp="1"/>
          </p:cNvSpPr>
          <p:nvPr>
            <p:ph type="pic" sz="quarter" idx="12"/>
          </p:nvPr>
        </p:nvSpPr>
        <p:spPr>
          <a:xfrm>
            <a:off x="12573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3"/>
          </p:nvPr>
        </p:nvSpPr>
        <p:spPr>
          <a:xfrm>
            <a:off x="120015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4"/>
          </p:nvPr>
        </p:nvSpPr>
        <p:spPr>
          <a:xfrm>
            <a:off x="66294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4009983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PORTFOLIO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
        <p:nvSpPr>
          <p:cNvPr id="18" name="Picture Placeholder 5"/>
          <p:cNvSpPr>
            <a:spLocks noGrp="1"/>
          </p:cNvSpPr>
          <p:nvPr>
            <p:ph type="pic" sz="quarter" idx="20"/>
          </p:nvPr>
        </p:nvSpPr>
        <p:spPr>
          <a:xfrm>
            <a:off x="4114800" y="42336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3485093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PORTFOLIO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3657600" cy="2743200"/>
          </a:xfrm>
          <a:prstGeom prst="rect">
            <a:avLst/>
          </a:prstGeom>
          <a:ln w="12700">
            <a:solidFill>
              <a:schemeClr val="bg1"/>
            </a:solidFill>
          </a:ln>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0" name="Picture Placeholder 2"/>
          <p:cNvSpPr>
            <a:spLocks noGrp="1"/>
          </p:cNvSpPr>
          <p:nvPr>
            <p:ph type="pic" sz="quarter" idx="15"/>
          </p:nvPr>
        </p:nvSpPr>
        <p:spPr>
          <a:xfrm>
            <a:off x="36576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1" name="Picture Placeholder 2"/>
          <p:cNvSpPr>
            <a:spLocks noGrp="1"/>
          </p:cNvSpPr>
          <p:nvPr>
            <p:ph type="pic" sz="quarter" idx="16"/>
          </p:nvPr>
        </p:nvSpPr>
        <p:spPr>
          <a:xfrm>
            <a:off x="36576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2" name="Picture Placeholder 2"/>
          <p:cNvSpPr>
            <a:spLocks noGrp="1"/>
          </p:cNvSpPr>
          <p:nvPr>
            <p:ph type="pic" sz="quarter" idx="17"/>
          </p:nvPr>
        </p:nvSpPr>
        <p:spPr>
          <a:xfrm>
            <a:off x="73152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3" name="Picture Placeholder 2"/>
          <p:cNvSpPr>
            <a:spLocks noGrp="1"/>
          </p:cNvSpPr>
          <p:nvPr>
            <p:ph type="pic" sz="quarter" idx="18"/>
          </p:nvPr>
        </p:nvSpPr>
        <p:spPr>
          <a:xfrm>
            <a:off x="73152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4" name="Picture Placeholder 2"/>
          <p:cNvSpPr>
            <a:spLocks noGrp="1"/>
          </p:cNvSpPr>
          <p:nvPr>
            <p:ph type="pic" sz="quarter" idx="19"/>
          </p:nvPr>
        </p:nvSpPr>
        <p:spPr>
          <a:xfrm>
            <a:off x="109728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5" name="Picture Placeholder 2"/>
          <p:cNvSpPr>
            <a:spLocks noGrp="1"/>
          </p:cNvSpPr>
          <p:nvPr>
            <p:ph type="pic" sz="quarter" idx="20"/>
          </p:nvPr>
        </p:nvSpPr>
        <p:spPr>
          <a:xfrm>
            <a:off x="109728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6" name="Picture Placeholder 2"/>
          <p:cNvSpPr>
            <a:spLocks noGrp="1"/>
          </p:cNvSpPr>
          <p:nvPr>
            <p:ph type="pic" sz="quarter" idx="21"/>
          </p:nvPr>
        </p:nvSpPr>
        <p:spPr>
          <a:xfrm>
            <a:off x="146304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7" name="Picture Placeholder 2"/>
          <p:cNvSpPr>
            <a:spLocks noGrp="1"/>
          </p:cNvSpPr>
          <p:nvPr>
            <p:ph type="pic" sz="quarter" idx="22"/>
          </p:nvPr>
        </p:nvSpPr>
        <p:spPr>
          <a:xfrm>
            <a:off x="14630400" y="5148072"/>
            <a:ext cx="3657600" cy="2743200"/>
          </a:xfrm>
          <a:prstGeom prst="rect">
            <a:avLst/>
          </a:prstGeom>
          <a:ln w="12700">
            <a:solidFill>
              <a:schemeClr val="bg1"/>
            </a:solidFill>
          </a:ln>
          <a:effectLst/>
        </p:spPr>
        <p:txBody>
          <a:bodyPr/>
          <a:lstStyle>
            <a:lvl1pPr>
              <a:defRPr sz="2000"/>
            </a:lvl1pPr>
          </a:lstStyle>
          <a:p>
            <a:endParaRPr lang="uk-UA"/>
          </a:p>
        </p:txBody>
      </p:sp>
    </p:spTree>
    <p:extLst>
      <p:ext uri="{BB962C8B-B14F-4D97-AF65-F5344CB8AC3E}">
        <p14:creationId xmlns:p14="http://schemas.microsoft.com/office/powerpoint/2010/main" val="32984681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PORTFOLIO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3" name="Picture Placeholder 2"/>
          <p:cNvSpPr>
            <a:spLocks noGrp="1"/>
          </p:cNvSpPr>
          <p:nvPr>
            <p:ph type="pic" sz="quarter" idx="13"/>
          </p:nvPr>
        </p:nvSpPr>
        <p:spPr>
          <a:xfrm>
            <a:off x="457200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5"/>
          </p:nvPr>
        </p:nvSpPr>
        <p:spPr>
          <a:xfrm>
            <a:off x="457200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2676735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PORTFOLIO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5143500"/>
            <a:ext cx="4572000" cy="2743200"/>
          </a:xfrm>
          <a:prstGeom prst="rect">
            <a:avLst/>
          </a:prstGeom>
        </p:spPr>
        <p:txBody>
          <a:bodyPr/>
          <a:lstStyle/>
          <a:p>
            <a:endParaRPr lang="uk-UA"/>
          </a:p>
        </p:txBody>
      </p:sp>
      <p:sp>
        <p:nvSpPr>
          <p:cNvPr id="11" name="Picture Placeholder 5"/>
          <p:cNvSpPr>
            <a:spLocks noGrp="1"/>
          </p:cNvSpPr>
          <p:nvPr>
            <p:ph type="pic" sz="quarter" idx="12"/>
          </p:nvPr>
        </p:nvSpPr>
        <p:spPr>
          <a:xfrm>
            <a:off x="4572000" y="2400300"/>
            <a:ext cx="4572000" cy="2743200"/>
          </a:xfrm>
          <a:prstGeom prst="rect">
            <a:avLst/>
          </a:prstGeom>
        </p:spPr>
        <p:txBody>
          <a:bodyPr/>
          <a:lstStyle/>
          <a:p>
            <a:endParaRPr lang="uk-UA"/>
          </a:p>
        </p:txBody>
      </p:sp>
      <p:sp>
        <p:nvSpPr>
          <p:cNvPr id="12" name="Picture Placeholder 5"/>
          <p:cNvSpPr>
            <a:spLocks noGrp="1"/>
          </p:cNvSpPr>
          <p:nvPr>
            <p:ph type="pic" sz="quarter" idx="13"/>
          </p:nvPr>
        </p:nvSpPr>
        <p:spPr>
          <a:xfrm>
            <a:off x="9144000" y="5143500"/>
            <a:ext cx="4572000" cy="2743200"/>
          </a:xfrm>
          <a:prstGeom prst="rect">
            <a:avLst/>
          </a:prstGeom>
        </p:spPr>
        <p:txBody>
          <a:bodyPr/>
          <a:lstStyle/>
          <a:p>
            <a:endParaRPr lang="uk-UA"/>
          </a:p>
        </p:txBody>
      </p:sp>
      <p:sp>
        <p:nvSpPr>
          <p:cNvPr id="13" name="Picture Placeholder 5"/>
          <p:cNvSpPr>
            <a:spLocks noGrp="1"/>
          </p:cNvSpPr>
          <p:nvPr>
            <p:ph type="pic" sz="quarter" idx="14"/>
          </p:nvPr>
        </p:nvSpPr>
        <p:spPr>
          <a:xfrm>
            <a:off x="13716000" y="2400300"/>
            <a:ext cx="4572000" cy="2743200"/>
          </a:xfrm>
          <a:prstGeom prst="rect">
            <a:avLst/>
          </a:prstGeom>
        </p:spPr>
        <p:txBody>
          <a:bodyPr/>
          <a:lstStyle/>
          <a:p>
            <a:endParaRPr lang="uk-UA"/>
          </a:p>
        </p:txBody>
      </p:sp>
    </p:spTree>
    <p:extLst>
      <p:ext uri="{BB962C8B-B14F-4D97-AF65-F5344CB8AC3E}">
        <p14:creationId xmlns:p14="http://schemas.microsoft.com/office/powerpoint/2010/main" val="42467706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ARK MIDDL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Rectangle 9"/>
          <p:cNvSpPr/>
          <p:nvPr userDrawn="1"/>
        </p:nvSpPr>
        <p:spPr>
          <a:xfrm>
            <a:off x="0" y="2400300"/>
            <a:ext cx="18288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Tree>
    <p:extLst>
      <p:ext uri="{BB962C8B-B14F-4D97-AF65-F5344CB8AC3E}">
        <p14:creationId xmlns:p14="http://schemas.microsoft.com/office/powerpoint/2010/main" val="5675181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PRODUCT PAGE">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1303338" y="3257550"/>
            <a:ext cx="5715000" cy="3833813"/>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71967628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ARK BOTTOM SLIDE">
    <p:spTree>
      <p:nvGrpSpPr>
        <p:cNvPr id="1" name=""/>
        <p:cNvGrpSpPr/>
        <p:nvPr/>
      </p:nvGrpSpPr>
      <p:grpSpPr>
        <a:xfrm>
          <a:off x="0" y="0"/>
          <a:ext cx="0" cy="0"/>
          <a:chOff x="0" y="0"/>
          <a:chExt cx="0" cy="0"/>
        </a:xfrm>
      </p:grpSpPr>
      <p:sp>
        <p:nvSpPr>
          <p:cNvPr id="3" name="Rectangle 2"/>
          <p:cNvSpPr/>
          <p:nvPr userDrawn="1"/>
        </p:nvSpPr>
        <p:spPr>
          <a:xfrm>
            <a:off x="0" y="514350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tx1"/>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00063889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2051255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04590641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6749189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theme" Target="../theme/theme4.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87135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93" r:id="rId3"/>
    <p:sldLayoutId id="2147483680" r:id="rId4"/>
    <p:sldLayoutId id="2147483697" r:id="rId5"/>
    <p:sldLayoutId id="2147483698" r:id="rId6"/>
    <p:sldLayoutId id="2147483735" r:id="rId7"/>
    <p:sldLayoutId id="2147483736" r:id="rId8"/>
    <p:sldLayoutId id="2147483737" r:id="rId9"/>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420913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676" r:id="rId6"/>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0439248"/>
      </p:ext>
    </p:extLst>
  </p:cSld>
  <p:clrMap bg1="lt1" tx1="dk1" bg2="lt2" tx2="dk2" accent1="accent1" accent2="accent2" accent3="accent3" accent4="accent4" accent5="accent5" accent6="accent6" hlink="hlink" folHlink="folHlink"/>
  <p:sldLayoutIdLst>
    <p:sldLayoutId id="2147483666" r:id="rId1"/>
    <p:sldLayoutId id="2147483732" r:id="rId2"/>
    <p:sldLayoutId id="2147483731" r:id="rId3"/>
    <p:sldLayoutId id="2147483701" r:id="rId4"/>
    <p:sldLayoutId id="2147483700" r:id="rId5"/>
    <p:sldLayoutId id="2147483699" r:id="rId6"/>
    <p:sldLayoutId id="2147483668" r:id="rId7"/>
    <p:sldLayoutId id="2147483670" r:id="rId8"/>
    <p:sldLayoutId id="2147483671" r:id="rId9"/>
    <p:sldLayoutId id="2147483695" r:id="rId10"/>
    <p:sldLayoutId id="2147483696" r:id="rId11"/>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47069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6" r:id="rId8"/>
    <p:sldLayoutId id="2147483727" r:id="rId9"/>
    <p:sldLayoutId id="2147483721" r:id="rId10"/>
    <p:sldLayoutId id="2147483722" r:id="rId11"/>
    <p:sldLayoutId id="2147483723" r:id="rId12"/>
    <p:sldLayoutId id="2147483679" r:id="rId13"/>
    <p:sldLayoutId id="2147483724" r:id="rId14"/>
    <p:sldLayoutId id="2147483689" r:id="rId15"/>
    <p:sldLayoutId id="2147483682" r:id="rId16"/>
    <p:sldLayoutId id="2147483683" r:id="rId17"/>
    <p:sldLayoutId id="2147483685" r:id="rId18"/>
    <p:sldLayoutId id="2147483686" r:id="rId19"/>
    <p:sldLayoutId id="2147483688" r:id="rId20"/>
    <p:sldLayoutId id="2147483687" r:id="rId21"/>
    <p:sldLayoutId id="2147483684" r:id="rId22"/>
    <p:sldLayoutId id="2147483667" r:id="rId23"/>
    <p:sldLayoutId id="2147483733" r:id="rId24"/>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3.jpeg"/><Relationship Id="rId3" Type="http://schemas.microsoft.com/office/2007/relationships/media" Target="../media/media2.wav"/><Relationship Id="rId7" Type="http://schemas.openxmlformats.org/officeDocument/2006/relationships/image" Target="../media/image2.jp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2.xml"/><Relationship Id="rId5" Type="http://schemas.openxmlformats.org/officeDocument/2006/relationships/slideLayout" Target="../slideLayouts/slideLayout8.xml"/><Relationship Id="rId4" Type="http://schemas.openxmlformats.org/officeDocument/2006/relationships/audio" Target="../media/media2.wav"/><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5.jpe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notesSlide" Target="../notesSlides/notesSlide3.xml"/><Relationship Id="rId5" Type="http://schemas.openxmlformats.org/officeDocument/2006/relationships/slideLayout" Target="../slideLayouts/slideLayout7.xml"/><Relationship Id="rId4" Type="http://schemas.openxmlformats.org/officeDocument/2006/relationships/audio" Target="../media/media2.wav"/></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6.jpe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notesSlide" Target="../notesSlides/notesSlide4.xml"/><Relationship Id="rId5" Type="http://schemas.openxmlformats.org/officeDocument/2006/relationships/slideLayout" Target="../slideLayouts/slideLayout9.xml"/><Relationship Id="rId4" Type="http://schemas.openxmlformats.org/officeDocument/2006/relationships/audio" Target="../media/media2.wav"/></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7.jpe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notesSlide" Target="../notesSlides/notesSlide5.xml"/><Relationship Id="rId5" Type="http://schemas.openxmlformats.org/officeDocument/2006/relationships/slideLayout" Target="../slideLayouts/slideLayout9.xml"/><Relationship Id="rId4" Type="http://schemas.openxmlformats.org/officeDocument/2006/relationships/audio" Target="../media/media2.wav"/></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8.jpe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notesSlide" Target="../notesSlides/notesSlide6.xml"/><Relationship Id="rId5" Type="http://schemas.openxmlformats.org/officeDocument/2006/relationships/slideLayout" Target="../slideLayouts/slideLayout7.xml"/><Relationship Id="rId4" Type="http://schemas.openxmlformats.org/officeDocument/2006/relationships/audio" Target="../media/media2.wav"/></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8850" y="4000500"/>
            <a:ext cx="6210300" cy="1103672"/>
          </a:xfrm>
          <a:prstGeom prst="rect">
            <a:avLst/>
          </a:prstGeom>
        </p:spPr>
      </p:pic>
      <p:sp>
        <p:nvSpPr>
          <p:cNvPr id="12" name="TextBox 11"/>
          <p:cNvSpPr txBox="1"/>
          <p:nvPr/>
        </p:nvSpPr>
        <p:spPr>
          <a:xfrm>
            <a:off x="0" y="5563969"/>
            <a:ext cx="18288000" cy="646331"/>
          </a:xfrm>
          <a:prstGeom prst="rect">
            <a:avLst/>
          </a:prstGeom>
          <a:noFill/>
        </p:spPr>
        <p:txBody>
          <a:bodyPr wrap="square" rtlCol="0">
            <a:spAutoFit/>
          </a:bodyPr>
          <a:lstStyle/>
          <a:p>
            <a:pPr algn="ctr"/>
            <a:r>
              <a:rPr lang="en-US" sz="3600" dirty="0">
                <a:solidFill>
                  <a:schemeClr val="tx2"/>
                </a:solidFill>
                <a:latin typeface="Proxima Nova Alt Rg" panose="02000506030000020004" pitchFamily="50" charset="0"/>
              </a:rPr>
              <a:t>Click anywhere to get started</a:t>
            </a:r>
            <a:r>
              <a:rPr lang="mr-IN" sz="3600" dirty="0">
                <a:solidFill>
                  <a:schemeClr val="tx2"/>
                </a:solidFill>
                <a:latin typeface="Proxima Nova Alt Rg" panose="02000506030000020004" pitchFamily="50" charset="0"/>
              </a:rPr>
              <a:t>…</a:t>
            </a:r>
            <a:endParaRPr lang="en-US" sz="3600" dirty="0">
              <a:solidFill>
                <a:schemeClr val="tx2"/>
              </a:solidFill>
              <a:latin typeface="Proxima Nova Alt Rg" panose="02000506030000020004" pitchFamily="50" charset="0"/>
            </a:endParaRPr>
          </a:p>
        </p:txBody>
      </p:sp>
    </p:spTree>
    <p:extLst>
      <p:ext uri="{BB962C8B-B14F-4D97-AF65-F5344CB8AC3E}">
        <p14:creationId xmlns:p14="http://schemas.microsoft.com/office/powerpoint/2010/main" val="518851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3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hort Logo 6.wav"/>
                                        </p:tgtEl>
                                      </p:cMediaNode>
                                    </p:audio>
                                  </p:subTnLst>
                                </p:cTn>
                              </p:par>
                              <p:par>
                                <p:cTn id="8" presetID="1" presetClass="entr" presetSubtype="0" fill="hold" grpId="0" nodeType="withEffect">
                                  <p:stCondLst>
                                    <p:cond delay="500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2000" y="800100"/>
            <a:ext cx="17183100" cy="715581"/>
          </a:xfrm>
        </p:spPr>
        <p:txBody>
          <a:bodyPr/>
          <a:lstStyle/>
          <a:p>
            <a:r>
              <a:rPr lang="en-US" dirty="0"/>
              <a:t>PRACTICES VS PROCEDURES</a:t>
            </a: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7949" y="9747420"/>
            <a:ext cx="2825988" cy="501480"/>
          </a:xfrm>
          <a:prstGeom prst="rect">
            <a:avLst/>
          </a:prstGeom>
        </p:spPr>
      </p:pic>
      <p:pic>
        <p:nvPicPr>
          <p:cNvPr id="1026" name="Picture 2" descr="Safe Work Practices and Procedures - YouTube"/>
          <p:cNvPicPr>
            <a:picLocks noChangeAspect="1" noChangeArrowheads="1"/>
          </p:cNvPicPr>
          <p:nvPr/>
        </p:nvPicPr>
        <p:blipFill rotWithShape="1">
          <a:blip r:embed="rId8">
            <a:extLst>
              <a:ext uri="{28A0092B-C50C-407E-A947-70E740481C1C}">
                <a14:useLocalDpi xmlns:a14="http://schemas.microsoft.com/office/drawing/2010/main" val="0"/>
              </a:ext>
            </a:extLst>
          </a:blip>
          <a:srcRect r="33776" b="347"/>
          <a:stretch/>
        </p:blipFill>
        <p:spPr bwMode="auto">
          <a:xfrm>
            <a:off x="6096000" y="2705100"/>
            <a:ext cx="6705600" cy="5675897"/>
          </a:xfrm>
          <a:prstGeom prst="rect">
            <a:avLst/>
          </a:prstGeom>
          <a:noFill/>
          <a:extLst>
            <a:ext uri="{909E8E84-426E-40DD-AFC4-6F175D3DCCD1}">
              <a14:hiddenFill xmlns:a14="http://schemas.microsoft.com/office/drawing/2010/main">
                <a:solidFill>
                  <a:srgbClr val="FFFFFF"/>
                </a:solidFill>
              </a14:hiddenFill>
            </a:ext>
          </a:extLst>
        </p:spPr>
      </p:pic>
      <p:pic>
        <p:nvPicPr>
          <p:cNvPr id="2" name="Practices Vs Procedures Slide 1">
            <a:hlinkClick r:id="" action="ppaction://media"/>
            <a:extLst>
              <a:ext uri="{FF2B5EF4-FFF2-40B4-BE49-F238E27FC236}">
                <a16:creationId xmlns:a16="http://schemas.microsoft.com/office/drawing/2014/main" id="{ED7795C7-CFD7-43C4-A52C-4B67A2DB0FE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410200" y="1638300"/>
            <a:ext cx="1701800" cy="1701800"/>
          </a:xfrm>
          <a:prstGeom prst="rect">
            <a:avLst/>
          </a:prstGeom>
        </p:spPr>
      </p:pic>
      <p:pic>
        <p:nvPicPr>
          <p:cNvPr id="4" name="Light Notification3">
            <a:hlinkClick r:id="" action="ppaction://media"/>
            <a:extLst>
              <a:ext uri="{FF2B5EF4-FFF2-40B4-BE49-F238E27FC236}">
                <a16:creationId xmlns:a16="http://schemas.microsoft.com/office/drawing/2014/main" id="{E3BE5322-DB57-4BAB-A75F-F331B648989F}"/>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3276600" y="4521200"/>
            <a:ext cx="1244600" cy="1244600"/>
          </a:xfrm>
          <a:prstGeom prst="rect">
            <a:avLst/>
          </a:prstGeom>
        </p:spPr>
      </p:pic>
    </p:spTree>
    <p:extLst>
      <p:ext uri="{BB962C8B-B14F-4D97-AF65-F5344CB8AC3E}">
        <p14:creationId xmlns:p14="http://schemas.microsoft.com/office/powerpoint/2010/main" val="33788954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38" fill="hold"/>
                                        <p:tgtEl>
                                          <p:spTgt spid="2"/>
                                        </p:tgtEl>
                                      </p:cBhvr>
                                    </p:cmd>
                                  </p:childTnLst>
                                </p:cTn>
                              </p:par>
                            </p:childTnLst>
                          </p:cTn>
                        </p:par>
                        <p:par>
                          <p:cTn id="7" fill="hold">
                            <p:stCondLst>
                              <p:cond delay="3138"/>
                            </p:stCondLst>
                            <p:childTnLst>
                              <p:par>
                                <p:cTn id="8" presetID="1" presetClass="mediacall" presetSubtype="0" fill="hold" nodeType="afterEffect">
                                  <p:stCondLst>
                                    <p:cond delay="0"/>
                                  </p:stCondLst>
                                  <p:childTnLst>
                                    <p:cmd type="call" cmd="playFrom(0.0)">
                                      <p:cBhvr>
                                        <p:cTn id="9" dur="4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com Instruments GmbH - Safe working in high-risk and isolated areas"/>
          <p:cNvPicPr>
            <a:picLocks noChangeAspect="1" noChangeArrowheads="1"/>
          </p:cNvPicPr>
          <p:nvPr/>
        </p:nvPicPr>
        <p:blipFill rotWithShape="1">
          <a:blip r:embed="rId7">
            <a:extLst>
              <a:ext uri="{28A0092B-C50C-407E-A947-70E740481C1C}">
                <a14:useLocalDpi xmlns:a14="http://schemas.microsoft.com/office/drawing/2010/main" val="0"/>
              </a:ext>
            </a:extLst>
          </a:blip>
          <a:srcRect l="7847" r="7927" b="604"/>
          <a:stretch/>
        </p:blipFill>
        <p:spPr bwMode="auto">
          <a:xfrm>
            <a:off x="1034" y="15976"/>
            <a:ext cx="18242342" cy="10263891"/>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posición de imagen 2">
            <a:extLst>
              <a:ext uri="{FF2B5EF4-FFF2-40B4-BE49-F238E27FC236}">
                <a16:creationId xmlns:a16="http://schemas.microsoft.com/office/drawing/2014/main" id="{806D41CC-0B2D-4B90-B456-FE1D5A4B822F}"/>
              </a:ext>
            </a:extLst>
          </p:cNvPr>
          <p:cNvSpPr>
            <a:spLocks noGrp="1"/>
          </p:cNvSpPr>
          <p:nvPr>
            <p:ph type="pic" sz="quarter" idx="12"/>
          </p:nvPr>
        </p:nvSpPr>
        <p:spPr>
          <a:xfrm>
            <a:off x="-44624" y="0"/>
            <a:ext cx="18288000" cy="10287000"/>
          </a:xfrm>
        </p:spPr>
      </p:sp>
      <p:sp>
        <p:nvSpPr>
          <p:cNvPr id="15" name="Rectangle 14"/>
          <p:cNvSpPr/>
          <p:nvPr/>
        </p:nvSpPr>
        <p:spPr>
          <a:xfrm>
            <a:off x="28074" y="0"/>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grpSp>
        <p:nvGrpSpPr>
          <p:cNvPr id="21" name="Group 20"/>
          <p:cNvGrpSpPr/>
          <p:nvPr/>
        </p:nvGrpSpPr>
        <p:grpSpPr>
          <a:xfrm>
            <a:off x="-12198" y="0"/>
            <a:ext cx="9494540" cy="10276990"/>
            <a:chOff x="0" y="0"/>
            <a:chExt cx="6400800" cy="10287000"/>
          </a:xfrm>
        </p:grpSpPr>
        <p:sp>
          <p:nvSpPr>
            <p:cNvPr id="5" name="Rectangle 4"/>
            <p:cNvSpPr/>
            <p:nvPr/>
          </p:nvSpPr>
          <p:spPr>
            <a:xfrm>
              <a:off x="0" y="0"/>
              <a:ext cx="6400800" cy="10287000"/>
            </a:xfrm>
            <a:prstGeom prst="rect">
              <a:avLst/>
            </a:prstGeom>
            <a:solidFill>
              <a:schemeClr val="accent1">
                <a:alpha val="87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498436" y="114411"/>
              <a:ext cx="4982521" cy="1107996"/>
            </a:xfrm>
            <a:prstGeom prst="rect">
              <a:avLst/>
            </a:prstGeom>
            <a:noFill/>
          </p:spPr>
          <p:txBody>
            <a:bodyPr wrap="square" rtlCol="0">
              <a:spAutoFit/>
            </a:bodyPr>
            <a:lstStyle/>
            <a:p>
              <a:pPr algn="ctr"/>
              <a:r>
                <a:rPr lang="en-US" sz="6600" b="1"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What’s at Stake?</a:t>
              </a:r>
              <a:endParaRPr lang="ru-RU" sz="66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275520" y="1222407"/>
              <a:ext cx="6125280" cy="8872599"/>
            </a:xfrm>
            <a:prstGeom prst="rect">
              <a:avLst/>
            </a:prstGeom>
            <a:noFill/>
          </p:spPr>
          <p:txBody>
            <a:bodyPr wrap="square" rtlCol="0">
              <a:spAutoFit/>
            </a:bodyPr>
            <a:lstStyle/>
            <a:p>
              <a:r>
                <a:rPr lang="en-US" sz="3800" b="1" dirty="0">
                  <a:solidFill>
                    <a:schemeClr val="bg2"/>
                  </a:solidFill>
                  <a:latin typeface="Brandon Text Regular" panose="020B0503020203060203" pitchFamily="34" charset="0"/>
                </a:rPr>
                <a:t>A Safe Work Practice </a:t>
              </a:r>
              <a:r>
                <a:rPr lang="en-US" sz="3800" dirty="0">
                  <a:solidFill>
                    <a:schemeClr val="bg2"/>
                  </a:solidFill>
                  <a:latin typeface="Brandon Text Regular" panose="020B0503020203060203" pitchFamily="34" charset="0"/>
                </a:rPr>
                <a:t>is more of a guideline helpful in performing non-standard activities in as safe a way as possible, such as using a portable grinder or ladder. </a:t>
              </a:r>
            </a:p>
            <a:p>
              <a:r>
                <a:rPr lang="en-US" sz="3800" b="1" dirty="0">
                  <a:solidFill>
                    <a:schemeClr val="bg2"/>
                  </a:solidFill>
                  <a:latin typeface="Brandon Text Regular" panose="020B0503020203060203" pitchFamily="34" charset="0"/>
                </a:rPr>
                <a:t>Safe Work Procedures </a:t>
              </a:r>
              <a:r>
                <a:rPr lang="en-US" sz="3800" dirty="0">
                  <a:solidFill>
                    <a:schemeClr val="bg2"/>
                  </a:solidFill>
                  <a:latin typeface="Brandon Text Regular" panose="020B0503020203060203" pitchFamily="34" charset="0"/>
                </a:rPr>
                <a:t>are detailed step-by-step descriptions of how specific work-related activities (usually ones with associated high risk hazards) are safely performed from start to finish, (operating a fork lift, manhole entry, battery boosting, working alone).</a:t>
              </a:r>
            </a:p>
            <a:p>
              <a:r>
                <a:rPr lang="en-US" sz="3800" b="1" dirty="0">
                  <a:solidFill>
                    <a:schemeClr val="bg2"/>
                  </a:solidFill>
                  <a:latin typeface="Brandon Text Regular" panose="020B0503020203060203" pitchFamily="34" charset="0"/>
                </a:rPr>
                <a:t>Development</a:t>
              </a:r>
            </a:p>
            <a:p>
              <a:r>
                <a:rPr lang="en-US" sz="3800" dirty="0">
                  <a:solidFill>
                    <a:schemeClr val="bg2"/>
                  </a:solidFill>
                  <a:latin typeface="Brandon Text Regular" panose="020B0503020203060203" pitchFamily="34" charset="0"/>
                </a:rPr>
                <a:t>Safe work practices should be developed as a result of completing a job safety analysis (JSA) or a hazard risk assessment (HRA).</a:t>
              </a:r>
            </a:p>
          </p:txBody>
        </p:sp>
      </p:grpSp>
      <p:pic>
        <p:nvPicPr>
          <p:cNvPr id="2" name="Practices Vs Procedures Slide 2">
            <a:hlinkClick r:id="" action="ppaction://media"/>
            <a:extLst>
              <a:ext uri="{FF2B5EF4-FFF2-40B4-BE49-F238E27FC236}">
                <a16:creationId xmlns:a16="http://schemas.microsoft.com/office/drawing/2014/main" id="{DEFD484C-2108-45B8-ADFC-12466F81CAC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903177" y="1229940"/>
            <a:ext cx="1778000" cy="1778000"/>
          </a:xfrm>
          <a:prstGeom prst="rect">
            <a:avLst/>
          </a:prstGeom>
        </p:spPr>
      </p:pic>
      <p:pic>
        <p:nvPicPr>
          <p:cNvPr id="10" name="Light Notification3">
            <a:hlinkClick r:id="" action="ppaction://media"/>
            <a:extLst>
              <a:ext uri="{FF2B5EF4-FFF2-40B4-BE49-F238E27FC236}">
                <a16:creationId xmlns:a16="http://schemas.microsoft.com/office/drawing/2014/main" id="{C4B3CD1F-A2FE-419F-AA96-A226EA44B3E7}"/>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050074" y="3695700"/>
            <a:ext cx="1244600" cy="1244600"/>
          </a:xfrm>
          <a:prstGeom prst="rect">
            <a:avLst/>
          </a:prstGeom>
        </p:spPr>
      </p:pic>
    </p:spTree>
    <p:extLst>
      <p:ext uri="{BB962C8B-B14F-4D97-AF65-F5344CB8AC3E}">
        <p14:creationId xmlns:p14="http://schemas.microsoft.com/office/powerpoint/2010/main" val="8370561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609" fill="hold"/>
                                        <p:tgtEl>
                                          <p:spTgt spid="2"/>
                                        </p:tgtEl>
                                      </p:cBhvr>
                                    </p:cmd>
                                  </p:childTnLst>
                                </p:cTn>
                              </p:par>
                            </p:childTnLst>
                          </p:cTn>
                        </p:par>
                        <p:par>
                          <p:cTn id="7" fill="hold">
                            <p:stCondLst>
                              <p:cond delay="71609"/>
                            </p:stCondLst>
                            <p:childTnLst>
                              <p:par>
                                <p:cTn id="8" presetID="1" presetClass="mediacall" presetSubtype="0" fill="hold" nodeType="afterEffect">
                                  <p:stCondLst>
                                    <p:cond delay="0"/>
                                  </p:stCondLst>
                                  <p:childTnLst>
                                    <p:cmd type="call" cmd="playFrom(0.0)">
                                      <p:cBhvr>
                                        <p:cTn id="9" dur="44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762000" y="800100"/>
            <a:ext cx="6438900" cy="723211"/>
          </a:xfrm>
        </p:spPr>
        <p:txBody>
          <a:bodyPr/>
          <a:lstStyle/>
          <a:p>
            <a:r>
              <a:rPr lang="en-US" dirty="0">
                <a:latin typeface="Proxima Nova Alt Rg" panose="02000506030000020004" pitchFamily="50" charset="0"/>
              </a:rPr>
              <a:t>What’s the Danger?</a:t>
            </a:r>
            <a:endParaRPr lang="uk-UA" dirty="0"/>
          </a:p>
        </p:txBody>
      </p:sp>
      <p:sp>
        <p:nvSpPr>
          <p:cNvPr id="10" name="Rectangle 9"/>
          <p:cNvSpPr/>
          <p:nvPr/>
        </p:nvSpPr>
        <p:spPr>
          <a:xfrm>
            <a:off x="9144000" y="2400300"/>
            <a:ext cx="9144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1" name="Rectangle 10"/>
          <p:cNvSpPr/>
          <p:nvPr/>
        </p:nvSpPr>
        <p:spPr>
          <a:xfrm>
            <a:off x="9448800" y="2705100"/>
            <a:ext cx="8382000" cy="3970318"/>
          </a:xfrm>
          <a:prstGeom prst="rect">
            <a:avLst/>
          </a:prstGeom>
        </p:spPr>
        <p:txBody>
          <a:bodyPr wrap="square">
            <a:spAutoFit/>
          </a:bodyPr>
          <a:lstStyle/>
          <a:p>
            <a:r>
              <a:rPr lang="en-US" sz="2800" dirty="0">
                <a:solidFill>
                  <a:schemeClr val="bg2"/>
                </a:solidFill>
                <a:latin typeface="Brandon Text Regular" panose="020B0503020203060203" pitchFamily="34" charset="0"/>
              </a:rPr>
              <a:t>Every employee, has the right to work in a safe environment. It is also the responsibility of employees to act responsibly and stick to the workplace health and safety rules and regulations.</a:t>
            </a:r>
          </a:p>
          <a:p>
            <a:r>
              <a:rPr lang="en-US" sz="2800" b="1" dirty="0">
                <a:solidFill>
                  <a:schemeClr val="bg2"/>
                </a:solidFill>
                <a:latin typeface="Brandon Text Regular" panose="020B0503020203060203" pitchFamily="34" charset="0"/>
              </a:rPr>
              <a:t>Risk assessment</a:t>
            </a:r>
          </a:p>
          <a:p>
            <a:r>
              <a:rPr lang="en-US" sz="2800" b="1" dirty="0">
                <a:solidFill>
                  <a:schemeClr val="bg2"/>
                </a:solidFill>
                <a:latin typeface="Brandon Text Regular" panose="020B0503020203060203" pitchFamily="34" charset="0"/>
              </a:rPr>
              <a:t>Types of accidents at work</a:t>
            </a:r>
          </a:p>
          <a:p>
            <a:r>
              <a:rPr lang="en-US" sz="2800" dirty="0">
                <a:solidFill>
                  <a:schemeClr val="bg2"/>
                </a:solidFill>
                <a:latin typeface="Brandon Text Regular" panose="020B0503020203060203" pitchFamily="34" charset="0"/>
              </a:rPr>
              <a:t>There are a number of different dangerous practices and procedures that can lead to accidents happening in the workplace.</a:t>
            </a:r>
          </a:p>
          <a:p>
            <a:pPr marL="457200" indent="-457200">
              <a:buFont typeface="Arial" panose="020B0604020202020204" pitchFamily="34" charset="0"/>
              <a:buChar char="•"/>
            </a:pPr>
            <a:r>
              <a:rPr lang="en-US" sz="2800" dirty="0">
                <a:solidFill>
                  <a:schemeClr val="bg2"/>
                </a:solidFill>
                <a:latin typeface="Brandon Text Regular" panose="020B0503020203060203" pitchFamily="34" charset="0"/>
              </a:rPr>
              <a:t>Pedestrian and forklift traffic areas have not been separated resulting in injury.</a:t>
            </a:r>
          </a:p>
        </p:txBody>
      </p:sp>
      <p:pic>
        <p:nvPicPr>
          <p:cNvPr id="3074" name="Picture 2" descr="How an Accident at Work Hurts More Than the Employee | Work-Fit Blog"/>
          <p:cNvPicPr>
            <a:picLocks noGrp="1" noChangeAspect="1" noChangeArrowheads="1"/>
          </p:cNvPicPr>
          <p:nvPr>
            <p:ph type="pic" sz="quarter" idx="11"/>
          </p:nvPr>
        </p:nvPicPr>
        <p:blipFill>
          <a:blip r:embed="rId7">
            <a:extLst>
              <a:ext uri="{28A0092B-C50C-407E-A947-70E740481C1C}">
                <a14:useLocalDpi xmlns:a14="http://schemas.microsoft.com/office/drawing/2010/main" val="0"/>
              </a:ext>
            </a:extLst>
          </a:blip>
          <a:srcRect t="4987" b="4987"/>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2" name="Practices Vs Procedures Slide 3">
            <a:hlinkClick r:id="" action="ppaction://media"/>
            <a:extLst>
              <a:ext uri="{FF2B5EF4-FFF2-40B4-BE49-F238E27FC236}">
                <a16:creationId xmlns:a16="http://schemas.microsoft.com/office/drawing/2014/main" id="{E8829E47-E93C-45CA-9DA8-1F0EB94CE27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819400" y="1333500"/>
            <a:ext cx="1244600" cy="1244600"/>
          </a:xfrm>
          <a:prstGeom prst="rect">
            <a:avLst/>
          </a:prstGeom>
        </p:spPr>
      </p:pic>
      <p:pic>
        <p:nvPicPr>
          <p:cNvPr id="7" name="Light Notification3">
            <a:hlinkClick r:id="" action="ppaction://media"/>
            <a:extLst>
              <a:ext uri="{FF2B5EF4-FFF2-40B4-BE49-F238E27FC236}">
                <a16:creationId xmlns:a16="http://schemas.microsoft.com/office/drawing/2014/main" id="{FC386BD4-6D3E-4097-847A-8E07BBF6C7D1}"/>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828800" y="3009900"/>
            <a:ext cx="1244600" cy="1244600"/>
          </a:xfrm>
          <a:prstGeom prst="rect">
            <a:avLst/>
          </a:prstGeom>
        </p:spPr>
      </p:pic>
    </p:spTree>
    <p:extLst>
      <p:ext uri="{BB962C8B-B14F-4D97-AF65-F5344CB8AC3E}">
        <p14:creationId xmlns:p14="http://schemas.microsoft.com/office/powerpoint/2010/main" val="14799776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4930" fill="hold"/>
                                        <p:tgtEl>
                                          <p:spTgt spid="2"/>
                                        </p:tgtEl>
                                      </p:cBhvr>
                                    </p:cmd>
                                  </p:childTnLst>
                                </p:cTn>
                              </p:par>
                            </p:childTnLst>
                          </p:cTn>
                        </p:par>
                        <p:par>
                          <p:cTn id="7" fill="hold">
                            <p:stCondLst>
                              <p:cond delay="144930"/>
                            </p:stCondLst>
                            <p:childTnLst>
                              <p:par>
                                <p:cTn id="8" presetID="1" presetClass="mediacall" presetSubtype="0" fill="hold" nodeType="afterEffect">
                                  <p:stCondLst>
                                    <p:cond delay="0"/>
                                  </p:stCondLst>
                                  <p:childTnLst>
                                    <p:cmd type="call" cmd="playFrom(0.0)">
                                      <p:cBhvr>
                                        <p:cTn id="9" dur="44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76299" y="571411"/>
            <a:ext cx="6634843" cy="723211"/>
          </a:xfrm>
        </p:spPr>
        <p:txBody>
          <a:bodyPr/>
          <a:lstStyle/>
          <a:p>
            <a:r>
              <a:rPr lang="en-US" dirty="0">
                <a:latin typeface="Proxima Nova Alt Rg" panose="02000506030000020004" pitchFamily="50" charset="0"/>
              </a:rPr>
              <a:t>How to Protect Yourself</a:t>
            </a:r>
            <a:endParaRPr lang="uk-UA" dirty="0"/>
          </a:p>
        </p:txBody>
      </p:sp>
      <p:sp>
        <p:nvSpPr>
          <p:cNvPr id="10" name="Rectangle 9"/>
          <p:cNvSpPr/>
          <p:nvPr/>
        </p:nvSpPr>
        <p:spPr>
          <a:xfrm>
            <a:off x="9144000" y="2400300"/>
            <a:ext cx="9144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a:extLst>
              <a:ext uri="{FF2B5EF4-FFF2-40B4-BE49-F238E27FC236}">
                <a16:creationId xmlns:a16="http://schemas.microsoft.com/office/drawing/2014/main" id="{1867828F-492D-4BF1-8A4E-822DF2FD5B9B}"/>
              </a:ext>
            </a:extLst>
          </p:cNvPr>
          <p:cNvSpPr txBox="1"/>
          <p:nvPr/>
        </p:nvSpPr>
        <p:spPr>
          <a:xfrm>
            <a:off x="9563100" y="3238500"/>
            <a:ext cx="8305800" cy="2677656"/>
          </a:xfrm>
          <a:prstGeom prst="rect">
            <a:avLst/>
          </a:prstGeom>
          <a:noFill/>
        </p:spPr>
        <p:txBody>
          <a:bodyPr wrap="square" rtlCol="0">
            <a:spAutoFit/>
          </a:bodyPr>
          <a:lstStyle/>
          <a:p>
            <a:r>
              <a:rPr lang="en-US" sz="2800" dirty="0">
                <a:solidFill>
                  <a:schemeClr val="bg2"/>
                </a:solidFill>
                <a:latin typeface="Brandon Text Regular" panose="020B0503020203060203" pitchFamily="34" charset="0"/>
              </a:rPr>
              <a:t>The best way to prevent injuries or illness in your workplace is to find the hazards that could injure people and fix them.</a:t>
            </a:r>
          </a:p>
          <a:p>
            <a:r>
              <a:rPr lang="en-US" sz="2800" b="1" dirty="0">
                <a:solidFill>
                  <a:schemeClr val="bg2"/>
                </a:solidFill>
                <a:latin typeface="Brandon Text Regular" panose="020B0503020203060203" pitchFamily="34" charset="0"/>
              </a:rPr>
              <a:t>Step 1 </a:t>
            </a:r>
            <a:r>
              <a:rPr lang="en-US" sz="2800" dirty="0">
                <a:solidFill>
                  <a:schemeClr val="bg2"/>
                </a:solidFill>
                <a:latin typeface="Brandon Text Regular" panose="020B0503020203060203" pitchFamily="34" charset="0"/>
              </a:rPr>
              <a:t>– Identify the hazard.</a:t>
            </a:r>
          </a:p>
          <a:p>
            <a:r>
              <a:rPr lang="en-US" sz="2800" b="1" dirty="0">
                <a:solidFill>
                  <a:schemeClr val="bg2"/>
                </a:solidFill>
                <a:latin typeface="Brandon Text Regular" panose="020B0503020203060203" pitchFamily="34" charset="0"/>
              </a:rPr>
              <a:t>Step 2 </a:t>
            </a:r>
            <a:r>
              <a:rPr lang="en-US" sz="2800" dirty="0">
                <a:solidFill>
                  <a:schemeClr val="bg2"/>
                </a:solidFill>
                <a:latin typeface="Brandon Text Regular" panose="020B0503020203060203" pitchFamily="34" charset="0"/>
              </a:rPr>
              <a:t>– Assess the risk.</a:t>
            </a:r>
          </a:p>
          <a:p>
            <a:r>
              <a:rPr lang="en-US" sz="2800" b="1" dirty="0">
                <a:solidFill>
                  <a:schemeClr val="bg2"/>
                </a:solidFill>
                <a:latin typeface="Brandon Text Regular" panose="020B0503020203060203" pitchFamily="34" charset="0"/>
              </a:rPr>
              <a:t>Step 3 </a:t>
            </a:r>
            <a:r>
              <a:rPr lang="en-US" sz="2800" dirty="0">
                <a:solidFill>
                  <a:schemeClr val="bg2"/>
                </a:solidFill>
                <a:latin typeface="Brandon Text Regular" panose="020B0503020203060203" pitchFamily="34" charset="0"/>
              </a:rPr>
              <a:t>– Control the risk. </a:t>
            </a:r>
          </a:p>
          <a:p>
            <a:r>
              <a:rPr lang="en-US" sz="2800" b="1" dirty="0">
                <a:solidFill>
                  <a:schemeClr val="bg2"/>
                </a:solidFill>
                <a:latin typeface="Brandon Text Regular" panose="020B0503020203060203" pitchFamily="34" charset="0"/>
              </a:rPr>
              <a:t>Step 4 </a:t>
            </a:r>
            <a:r>
              <a:rPr lang="en-US" sz="2800" dirty="0">
                <a:solidFill>
                  <a:schemeClr val="bg2"/>
                </a:solidFill>
                <a:latin typeface="Brandon Text Regular" panose="020B0503020203060203" pitchFamily="34" charset="0"/>
              </a:rPr>
              <a:t>– Review the controls.</a:t>
            </a:r>
          </a:p>
        </p:txBody>
      </p:sp>
      <p:pic>
        <p:nvPicPr>
          <p:cNvPr id="4098" name="Picture 2" descr="Occupational Safety And Health Act Definition"/>
          <p:cNvPicPr>
            <a:picLocks noGrp="1" noChangeAspect="1" noChangeArrowheads="1"/>
          </p:cNvPicPr>
          <p:nvPr>
            <p:ph type="pic" sz="quarter" idx="11"/>
          </p:nvPr>
        </p:nvPicPr>
        <p:blipFill>
          <a:blip r:embed="rId7">
            <a:extLst>
              <a:ext uri="{28A0092B-C50C-407E-A947-70E740481C1C}">
                <a14:useLocalDpi xmlns:a14="http://schemas.microsoft.com/office/drawing/2010/main" val="0"/>
              </a:ext>
            </a:extLst>
          </a:blip>
          <a:srcRect l="3127" r="3127"/>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3" name="Practices Vs Procedures Slide 4">
            <a:hlinkClick r:id="" action="ppaction://media"/>
            <a:extLst>
              <a:ext uri="{FF2B5EF4-FFF2-40B4-BE49-F238E27FC236}">
                <a16:creationId xmlns:a16="http://schemas.microsoft.com/office/drawing/2014/main" id="{A8355D59-925A-4880-9122-5CBB22368C6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733800" y="1866900"/>
            <a:ext cx="2159000" cy="2159000"/>
          </a:xfrm>
          <a:prstGeom prst="rect">
            <a:avLst/>
          </a:prstGeom>
        </p:spPr>
      </p:pic>
      <p:pic>
        <p:nvPicPr>
          <p:cNvPr id="9" name="Light Notification3">
            <a:hlinkClick r:id="" action="ppaction://media"/>
            <a:extLst>
              <a:ext uri="{FF2B5EF4-FFF2-40B4-BE49-F238E27FC236}">
                <a16:creationId xmlns:a16="http://schemas.microsoft.com/office/drawing/2014/main" id="{1FBBF7F2-B2C3-4412-B86F-9A5A1E9A34E7}"/>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197100" y="4521200"/>
            <a:ext cx="1244600" cy="1244600"/>
          </a:xfrm>
          <a:prstGeom prst="rect">
            <a:avLst/>
          </a:prstGeom>
        </p:spPr>
      </p:pic>
    </p:spTree>
    <p:extLst>
      <p:ext uri="{BB962C8B-B14F-4D97-AF65-F5344CB8AC3E}">
        <p14:creationId xmlns:p14="http://schemas.microsoft.com/office/powerpoint/2010/main" val="6681941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071" fill="hold"/>
                                        <p:tgtEl>
                                          <p:spTgt spid="3"/>
                                        </p:tgtEl>
                                      </p:cBhvr>
                                    </p:cmd>
                                  </p:childTnLst>
                                </p:cTn>
                              </p:par>
                            </p:childTnLst>
                          </p:cTn>
                        </p:par>
                        <p:par>
                          <p:cTn id="7" fill="hold">
                            <p:stCondLst>
                              <p:cond delay="49071"/>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3"/>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What Does a Digital Construction Foreman Look Like? - Rhumbix"/>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123" y="112803"/>
            <a:ext cx="18265877" cy="10156149"/>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posición de imagen 2">
            <a:extLst>
              <a:ext uri="{FF2B5EF4-FFF2-40B4-BE49-F238E27FC236}">
                <a16:creationId xmlns:a16="http://schemas.microsoft.com/office/drawing/2014/main" id="{624121AA-9E2A-4B3D-B7FE-F8001CB03555}"/>
              </a:ext>
            </a:extLst>
          </p:cNvPr>
          <p:cNvSpPr>
            <a:spLocks noGrp="1"/>
          </p:cNvSpPr>
          <p:nvPr>
            <p:ph type="pic" sz="quarter" idx="12"/>
          </p:nvPr>
        </p:nvSpPr>
        <p:spPr>
          <a:xfrm>
            <a:off x="-152401" y="112804"/>
            <a:ext cx="18288000" cy="10287000"/>
          </a:xfrm>
        </p:spPr>
      </p:sp>
      <p:sp>
        <p:nvSpPr>
          <p:cNvPr id="15" name="Rectangle 14"/>
          <p:cNvSpPr/>
          <p:nvPr/>
        </p:nvSpPr>
        <p:spPr>
          <a:xfrm>
            <a:off x="0" y="-18047"/>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grpSp>
        <p:nvGrpSpPr>
          <p:cNvPr id="21" name="Group 20"/>
          <p:cNvGrpSpPr/>
          <p:nvPr/>
        </p:nvGrpSpPr>
        <p:grpSpPr>
          <a:xfrm>
            <a:off x="0" y="18047"/>
            <a:ext cx="18288000" cy="10343382"/>
            <a:chOff x="-1152765" y="582593"/>
            <a:chExt cx="7617040" cy="10132502"/>
          </a:xfrm>
        </p:grpSpPr>
        <p:sp>
          <p:nvSpPr>
            <p:cNvPr id="5" name="Rectangle 4"/>
            <p:cNvSpPr/>
            <p:nvPr/>
          </p:nvSpPr>
          <p:spPr>
            <a:xfrm>
              <a:off x="-1152765" y="582593"/>
              <a:ext cx="7617040" cy="10132502"/>
            </a:xfrm>
            <a:prstGeom prst="rect">
              <a:avLst/>
            </a:prstGeom>
            <a:solidFill>
              <a:schemeClr val="accent1">
                <a:alpha val="7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311722" y="1402127"/>
              <a:ext cx="4561114" cy="1107996"/>
            </a:xfrm>
            <a:prstGeom prst="rect">
              <a:avLst/>
            </a:prstGeom>
            <a:noFill/>
          </p:spPr>
          <p:txBody>
            <a:bodyPr wrap="square" rtlCol="0">
              <a:spAutoFit/>
            </a:bodyPr>
            <a:lstStyle/>
            <a:p>
              <a:pPr algn="ctr"/>
              <a:r>
                <a:rPr lang="en-US" sz="6600" b="1"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Final</a:t>
              </a:r>
              <a:r>
                <a:rPr lang="en-US" sz="6600" b="1" dirty="0">
                  <a:solidFill>
                    <a:schemeClr val="bg1"/>
                  </a:solidFill>
                  <a:ea typeface="Roboto Condensed" panose="02000000000000000000" pitchFamily="2" charset="0"/>
                  <a:cs typeface="Lato Semibold" panose="020F0502020204030203" pitchFamily="34" charset="0"/>
                </a:rPr>
                <a:t> Word</a:t>
              </a:r>
              <a:endParaRPr lang="ru-RU" sz="66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410219" y="3303369"/>
              <a:ext cx="6004997" cy="814055"/>
            </a:xfrm>
            <a:prstGeom prst="rect">
              <a:avLst/>
            </a:prstGeom>
            <a:noFill/>
          </p:spPr>
          <p:txBody>
            <a:bodyPr wrap="square" rtlCol="0">
              <a:spAutoFit/>
            </a:bodyPr>
            <a:lstStyle/>
            <a:p>
              <a:pPr algn="ctr"/>
              <a:endParaRPr lang="en-US" sz="4800" b="1" dirty="0">
                <a:solidFill>
                  <a:schemeClr val="bg1"/>
                </a:solidFill>
                <a:latin typeface="Brandon Text Bold" panose="020B0803020203060203" pitchFamily="34" charset="0"/>
              </a:endParaRPr>
            </a:p>
          </p:txBody>
        </p:sp>
      </p:grpSp>
      <p:sp>
        <p:nvSpPr>
          <p:cNvPr id="8" name="TextBox 6"/>
          <p:cNvSpPr txBox="1"/>
          <p:nvPr/>
        </p:nvSpPr>
        <p:spPr>
          <a:xfrm>
            <a:off x="1333500" y="3491504"/>
            <a:ext cx="15620999" cy="4524315"/>
          </a:xfrm>
          <a:prstGeom prst="rect">
            <a:avLst/>
          </a:prstGeom>
          <a:noFill/>
        </p:spPr>
        <p:txBody>
          <a:bodyPr wrap="square" rtlCol="0">
            <a:spAutoFit/>
          </a:bodyPr>
          <a:lstStyle/>
          <a:p>
            <a:pPr algn="ctr"/>
            <a:r>
              <a:rPr lang="en-US" sz="4800"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Employees should know, understand and follow all SWP and SJP that pertain to the specific work tasks being completed.  Training should be provided to ensure competency.  Training should include a theoretical and practical component as outlined in the "Safety Orientation and Training" element and documented in the employee's safety training plan. </a:t>
            </a:r>
            <a:endParaRPr lang="ru-RU" sz="4800" dirty="0">
              <a:solidFill>
                <a:schemeClr val="bg1"/>
              </a:solidFill>
              <a:ea typeface="Lato Semibold" panose="020F0502020204030203" pitchFamily="34" charset="0"/>
              <a:cs typeface="Lato Semibold" panose="020F0502020204030203" pitchFamily="34" charset="0"/>
            </a:endParaRPr>
          </a:p>
        </p:txBody>
      </p:sp>
      <p:pic>
        <p:nvPicPr>
          <p:cNvPr id="2" name="Practices Vs Procedures Slide 5">
            <a:hlinkClick r:id="" action="ppaction://media"/>
            <a:extLst>
              <a:ext uri="{FF2B5EF4-FFF2-40B4-BE49-F238E27FC236}">
                <a16:creationId xmlns:a16="http://schemas.microsoft.com/office/drawing/2014/main" id="{A34F97F1-0E3E-4CC0-B713-CFCC9BC12E6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611387" y="1083247"/>
            <a:ext cx="2387600" cy="2387600"/>
          </a:xfrm>
          <a:prstGeom prst="rect">
            <a:avLst/>
          </a:prstGeom>
        </p:spPr>
      </p:pic>
      <p:pic>
        <p:nvPicPr>
          <p:cNvPr id="11" name="Light Notification3">
            <a:hlinkClick r:id="" action="ppaction://media"/>
            <a:extLst>
              <a:ext uri="{FF2B5EF4-FFF2-40B4-BE49-F238E27FC236}">
                <a16:creationId xmlns:a16="http://schemas.microsoft.com/office/drawing/2014/main" id="{664E6581-FAED-45A1-A3DB-B1EEBB7275A5}"/>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903667" y="4152900"/>
            <a:ext cx="1244600" cy="1244600"/>
          </a:xfrm>
          <a:prstGeom prst="rect">
            <a:avLst/>
          </a:prstGeom>
        </p:spPr>
      </p:pic>
    </p:spTree>
    <p:extLst>
      <p:ext uri="{BB962C8B-B14F-4D97-AF65-F5344CB8AC3E}">
        <p14:creationId xmlns:p14="http://schemas.microsoft.com/office/powerpoint/2010/main" val="34810458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820" fill="hold"/>
                                        <p:tgtEl>
                                          <p:spTgt spid="2"/>
                                        </p:tgtEl>
                                      </p:cBhvr>
                                    </p:cmd>
                                  </p:childTnLst>
                                </p:cTn>
                              </p:par>
                            </p:childTnLst>
                          </p:cTn>
                        </p:par>
                        <p:par>
                          <p:cTn id="7" fill="hold">
                            <p:stCondLst>
                              <p:cond delay="24820"/>
                            </p:stCondLst>
                            <p:childTnLst>
                              <p:par>
                                <p:cTn id="8" presetID="1" presetClass="mediacall" presetSubtype="0" fill="hold" nodeType="afterEffect">
                                  <p:stCondLst>
                                    <p:cond delay="0"/>
                                  </p:stCondLst>
                                  <p:childTnLst>
                                    <p:cmd type="call" cmd="playFrom(0.0)">
                                      <p:cBhvr>
                                        <p:cTn id="9" dur="44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GENARAL LAYOUT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AM SLID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LIDES WITH IMAG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ORTFOLIO">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12206</TotalTime>
  <Words>1053</Words>
  <Application>Microsoft Office PowerPoint</Application>
  <PresentationFormat>Custom</PresentationFormat>
  <Paragraphs>62</Paragraphs>
  <Slides>6</Slides>
  <Notes>6</Notes>
  <HiddenSlides>0</HiddenSlides>
  <MMClips>10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6</vt:i4>
      </vt:variant>
    </vt:vector>
  </HeadingPairs>
  <TitlesOfParts>
    <vt:vector size="16" baseType="lpstr">
      <vt:lpstr>Arial</vt:lpstr>
      <vt:lpstr>Brandon Text Bold</vt:lpstr>
      <vt:lpstr>Brandon Text Regular</vt:lpstr>
      <vt:lpstr>Calibri</vt:lpstr>
      <vt:lpstr>Proxima Nova Alt Rg</vt:lpstr>
      <vt:lpstr>Roboto</vt:lpstr>
      <vt:lpstr>GENARAL LAYOUTS</vt:lpstr>
      <vt:lpstr>TEAM SLIDES</vt:lpstr>
      <vt:lpstr>SLIDES WITH IMAGES</vt:lpstr>
      <vt:lpstr>PORTFOLIO</vt:lpstr>
      <vt:lpstr>PowerPoint Presentation</vt:lpstr>
      <vt:lpstr>PRACTICES VS PROCEDURES</vt:lpstr>
      <vt:lpstr>PowerPoint Presentation</vt:lpstr>
      <vt:lpstr>What’s the Danger?</vt:lpstr>
      <vt:lpstr>How to Protect Yourself</vt:lpstr>
      <vt:lpstr>PowerPoint Presentation</vt:lpstr>
    </vt:vector>
  </TitlesOfParts>
  <Company>diakov.net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Палотенце</dc:creator>
  <cp:lastModifiedBy>SWTOR Rocks</cp:lastModifiedBy>
  <cp:revision>1015</cp:revision>
  <dcterms:created xsi:type="dcterms:W3CDTF">2015-01-20T11:47:48Z</dcterms:created>
  <dcterms:modified xsi:type="dcterms:W3CDTF">2020-09-18T20:58:12Z</dcterms:modified>
</cp:coreProperties>
</file>