
<file path=[Content_Types].xml><?xml version="1.0" encoding="utf-8"?>
<Types xmlns="http://schemas.openxmlformats.org/package/2006/content-types">
  <Default Extension="bin" ContentType="audio/unknown"/>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1"/>
    <p:sldMasterId id="2147483702" r:id="rId2"/>
    <p:sldMasterId id="2147483674" r:id="rId3"/>
    <p:sldMasterId id="2147483677" r:id="rId4"/>
  </p:sldMasterIdLst>
  <p:notesMasterIdLst>
    <p:notesMasterId r:id="rId13"/>
  </p:notesMasterIdLst>
  <p:sldIdLst>
    <p:sldId id="269" r:id="rId5"/>
    <p:sldId id="606" r:id="rId6"/>
    <p:sldId id="613" r:id="rId7"/>
    <p:sldId id="614" r:id="rId8"/>
    <p:sldId id="616" r:id="rId9"/>
    <p:sldId id="623" r:id="rId10"/>
    <p:sldId id="624" r:id="rId11"/>
    <p:sldId id="622" r:id="rId12"/>
  </p:sldIdLst>
  <p:sldSz cx="18288000" cy="10287000"/>
  <p:notesSz cx="6858000" cy="9144000"/>
  <p:defaultTextStyle>
    <a:defPPr>
      <a:defRPr lang="uk-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userDrawn="1">
          <p15:clr>
            <a:srgbClr val="A4A3A4"/>
          </p15:clr>
        </p15:guide>
        <p15:guide id="2" pos="57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2A2F"/>
    <a:srgbClr val="64D4EA"/>
    <a:srgbClr val="4CCCE6"/>
    <a:srgbClr val="6CD5EA"/>
    <a:srgbClr val="2BC3E1"/>
    <a:srgbClr val="57CFE7"/>
    <a:srgbClr val="AAC42C"/>
    <a:srgbClr val="F26B6C"/>
    <a:srgbClr val="A156F4"/>
    <a:srgbClr val="C0C0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109" autoAdjust="0"/>
    <p:restoredTop sz="63767" autoAdjust="0"/>
  </p:normalViewPr>
  <p:slideViewPr>
    <p:cSldViewPr>
      <p:cViewPr varScale="1">
        <p:scale>
          <a:sx n="29" d="100"/>
          <a:sy n="29" d="100"/>
        </p:scale>
        <p:origin x="830" y="10"/>
      </p:cViewPr>
      <p:guideLst>
        <p:guide orient="horz" pos="3240"/>
        <p:guide pos="576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6629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dwin Landivar" userId="ae2ac59f40d9f62d" providerId="LiveId" clId="{8AABA767-8FCD-4B70-87C8-36ABF3ED25BC}"/>
    <pc:docChg chg="modSld">
      <pc:chgData name="Edwin Landivar" userId="ae2ac59f40d9f62d" providerId="LiveId" clId="{8AABA767-8FCD-4B70-87C8-36ABF3ED25BC}" dt="2020-05-02T22:19:35.368" v="10" actId="20577"/>
      <pc:docMkLst>
        <pc:docMk/>
      </pc:docMkLst>
      <pc:sldChg chg="delSp modSp mod">
        <pc:chgData name="Edwin Landivar" userId="ae2ac59f40d9f62d" providerId="LiveId" clId="{8AABA767-8FCD-4B70-87C8-36ABF3ED25BC}" dt="2020-05-02T22:18:28.507" v="1" actId="20577"/>
        <pc:sldMkLst>
          <pc:docMk/>
          <pc:sldMk cId="3378895467" sldId="606"/>
        </pc:sldMkLst>
        <pc:spChg chg="mod">
          <ac:chgData name="Edwin Landivar" userId="ae2ac59f40d9f62d" providerId="LiveId" clId="{8AABA767-8FCD-4B70-87C8-36ABF3ED25BC}" dt="2020-05-02T22:18:28.507" v="1" actId="20577"/>
          <ac:spMkLst>
            <pc:docMk/>
            <pc:sldMk cId="3378895467" sldId="606"/>
            <ac:spMk id="5" creationId="{00000000-0000-0000-0000-000000000000}"/>
          </ac:spMkLst>
        </pc:spChg>
        <pc:picChg chg="del">
          <ac:chgData name="Edwin Landivar" userId="ae2ac59f40d9f62d" providerId="LiveId" clId="{8AABA767-8FCD-4B70-87C8-36ABF3ED25BC}" dt="2020-05-02T22:18:23.102" v="0" actId="478"/>
          <ac:picMkLst>
            <pc:docMk/>
            <pc:sldMk cId="3378895467" sldId="606"/>
            <ac:picMk id="1026" creationId="{886A33BD-C83A-4811-AF0F-03C23AE2937E}"/>
          </ac:picMkLst>
        </pc:picChg>
      </pc:sldChg>
      <pc:sldChg chg="modSp mod">
        <pc:chgData name="Edwin Landivar" userId="ae2ac59f40d9f62d" providerId="LiveId" clId="{8AABA767-8FCD-4B70-87C8-36ABF3ED25BC}" dt="2020-05-02T22:18:52.923" v="5" actId="20577"/>
        <pc:sldMkLst>
          <pc:docMk/>
          <pc:sldMk cId="837056114" sldId="613"/>
        </pc:sldMkLst>
        <pc:spChg chg="mod">
          <ac:chgData name="Edwin Landivar" userId="ae2ac59f40d9f62d" providerId="LiveId" clId="{8AABA767-8FCD-4B70-87C8-36ABF3ED25BC}" dt="2020-05-02T22:18:52.923" v="5" actId="20577"/>
          <ac:spMkLst>
            <pc:docMk/>
            <pc:sldMk cId="837056114" sldId="613"/>
            <ac:spMk id="14" creationId="{00000000-0000-0000-0000-000000000000}"/>
          </ac:spMkLst>
        </pc:spChg>
      </pc:sldChg>
      <pc:sldChg chg="addSp delSp modSp mod">
        <pc:chgData name="Edwin Landivar" userId="ae2ac59f40d9f62d" providerId="LiveId" clId="{8AABA767-8FCD-4B70-87C8-36ABF3ED25BC}" dt="2020-05-02T22:18:43.264" v="4" actId="478"/>
        <pc:sldMkLst>
          <pc:docMk/>
          <pc:sldMk cId="1479977622" sldId="614"/>
        </pc:sldMkLst>
        <pc:spChg chg="add mod">
          <ac:chgData name="Edwin Landivar" userId="ae2ac59f40d9f62d" providerId="LiveId" clId="{8AABA767-8FCD-4B70-87C8-36ABF3ED25BC}" dt="2020-05-02T22:18:43.264" v="4" actId="478"/>
          <ac:spMkLst>
            <pc:docMk/>
            <pc:sldMk cId="1479977622" sldId="614"/>
            <ac:spMk id="2" creationId="{CAD4E72E-0F62-4D0A-BB44-E8116F783B4B}"/>
          </ac:spMkLst>
        </pc:spChg>
        <pc:spChg chg="mod">
          <ac:chgData name="Edwin Landivar" userId="ae2ac59f40d9f62d" providerId="LiveId" clId="{8AABA767-8FCD-4B70-87C8-36ABF3ED25BC}" dt="2020-05-02T22:18:41.775" v="3" actId="20577"/>
          <ac:spMkLst>
            <pc:docMk/>
            <pc:sldMk cId="1479977622" sldId="614"/>
            <ac:spMk id="11" creationId="{00000000-0000-0000-0000-000000000000}"/>
          </ac:spMkLst>
        </pc:spChg>
        <pc:picChg chg="del">
          <ac:chgData name="Edwin Landivar" userId="ae2ac59f40d9f62d" providerId="LiveId" clId="{8AABA767-8FCD-4B70-87C8-36ABF3ED25BC}" dt="2020-05-02T22:18:43.264" v="4" actId="478"/>
          <ac:picMkLst>
            <pc:docMk/>
            <pc:sldMk cId="1479977622" sldId="614"/>
            <ac:picMk id="2050" creationId="{F466BD3D-D6FD-4624-8CD9-4474FAB1DC8B}"/>
          </ac:picMkLst>
        </pc:picChg>
      </pc:sldChg>
      <pc:sldChg chg="addSp delSp modSp mod">
        <pc:chgData name="Edwin Landivar" userId="ae2ac59f40d9f62d" providerId="LiveId" clId="{8AABA767-8FCD-4B70-87C8-36ABF3ED25BC}" dt="2020-05-02T22:19:05.648" v="7" actId="478"/>
        <pc:sldMkLst>
          <pc:docMk/>
          <pc:sldMk cId="668194125" sldId="616"/>
        </pc:sldMkLst>
        <pc:spChg chg="add mod">
          <ac:chgData name="Edwin Landivar" userId="ae2ac59f40d9f62d" providerId="LiveId" clId="{8AABA767-8FCD-4B70-87C8-36ABF3ED25BC}" dt="2020-05-02T22:19:05.648" v="7" actId="478"/>
          <ac:spMkLst>
            <pc:docMk/>
            <pc:sldMk cId="668194125" sldId="616"/>
            <ac:spMk id="2" creationId="{0B1A6102-5518-4844-8C2F-C022FCC5161B}"/>
          </ac:spMkLst>
        </pc:spChg>
        <pc:spChg chg="mod">
          <ac:chgData name="Edwin Landivar" userId="ae2ac59f40d9f62d" providerId="LiveId" clId="{8AABA767-8FCD-4B70-87C8-36ABF3ED25BC}" dt="2020-05-02T22:19:04.277" v="6" actId="20577"/>
          <ac:spMkLst>
            <pc:docMk/>
            <pc:sldMk cId="668194125" sldId="616"/>
            <ac:spMk id="7" creationId="{1867828F-492D-4BF1-8A4E-822DF2FD5B9B}"/>
          </ac:spMkLst>
        </pc:spChg>
        <pc:picChg chg="del">
          <ac:chgData name="Edwin Landivar" userId="ae2ac59f40d9f62d" providerId="LiveId" clId="{8AABA767-8FCD-4B70-87C8-36ABF3ED25BC}" dt="2020-05-02T22:19:05.648" v="7" actId="478"/>
          <ac:picMkLst>
            <pc:docMk/>
            <pc:sldMk cId="668194125" sldId="616"/>
            <ac:picMk id="3078" creationId="{0CAD1025-ED9B-442C-8746-11D25EC3EFE3}"/>
          </ac:picMkLst>
        </pc:picChg>
      </pc:sldChg>
      <pc:sldChg chg="modSp mod">
        <pc:chgData name="Edwin Landivar" userId="ae2ac59f40d9f62d" providerId="LiveId" clId="{8AABA767-8FCD-4B70-87C8-36ABF3ED25BC}" dt="2020-05-02T22:19:35.368" v="10" actId="20577"/>
        <pc:sldMkLst>
          <pc:docMk/>
          <pc:sldMk cId="3481045880" sldId="622"/>
        </pc:sldMkLst>
        <pc:spChg chg="mod">
          <ac:chgData name="Edwin Landivar" userId="ae2ac59f40d9f62d" providerId="LiveId" clId="{8AABA767-8FCD-4B70-87C8-36ABF3ED25BC}" dt="2020-05-02T22:19:35.368" v="10" actId="20577"/>
          <ac:spMkLst>
            <pc:docMk/>
            <pc:sldMk cId="3481045880" sldId="622"/>
            <ac:spMk id="14" creationId="{00000000-0000-0000-0000-000000000000}"/>
          </ac:spMkLst>
        </pc:spChg>
      </pc:sldChg>
      <pc:sldChg chg="modSp mod">
        <pc:chgData name="Edwin Landivar" userId="ae2ac59f40d9f62d" providerId="LiveId" clId="{8AABA767-8FCD-4B70-87C8-36ABF3ED25BC}" dt="2020-05-02T22:19:18.042" v="8" actId="20577"/>
        <pc:sldMkLst>
          <pc:docMk/>
          <pc:sldMk cId="784784973" sldId="623"/>
        </pc:sldMkLst>
        <pc:spChg chg="mod">
          <ac:chgData name="Edwin Landivar" userId="ae2ac59f40d9f62d" providerId="LiveId" clId="{8AABA767-8FCD-4B70-87C8-36ABF3ED25BC}" dt="2020-05-02T22:19:18.042" v="8" actId="20577"/>
          <ac:spMkLst>
            <pc:docMk/>
            <pc:sldMk cId="784784973" sldId="623"/>
            <ac:spMk id="7" creationId="{B0369C6B-D18C-4CCF-81D5-91F16F2021B5}"/>
          </ac:spMkLst>
        </pc:spChg>
      </pc:sldChg>
      <pc:sldChg chg="modSp mod">
        <pc:chgData name="Edwin Landivar" userId="ae2ac59f40d9f62d" providerId="LiveId" clId="{8AABA767-8FCD-4B70-87C8-36ABF3ED25BC}" dt="2020-05-02T22:19:26.897" v="9" actId="20577"/>
        <pc:sldMkLst>
          <pc:docMk/>
          <pc:sldMk cId="2689693971" sldId="624"/>
        </pc:sldMkLst>
        <pc:spChg chg="mod">
          <ac:chgData name="Edwin Landivar" userId="ae2ac59f40d9f62d" providerId="LiveId" clId="{8AABA767-8FCD-4B70-87C8-36ABF3ED25BC}" dt="2020-05-02T22:19:26.897" v="9" actId="20577"/>
          <ac:spMkLst>
            <pc:docMk/>
            <pc:sldMk cId="2689693971" sldId="624"/>
            <ac:spMk id="7" creationId="{1867828F-492D-4BF1-8A4E-822DF2FD5B9B}"/>
          </ac:spMkLst>
        </pc:spChg>
      </pc:sldChg>
    </pc:docChg>
  </pc:docChgLst>
  <pc:docChgLst>
    <pc:chgData name="Edwin Landivar" userId="ae2ac59f40d9f62d" providerId="LiveId" clId="{64F26F3D-5E05-4735-92CB-7C294B06959F}"/>
    <pc:docChg chg="custSel addSld delSld modSld sldOrd">
      <pc:chgData name="Edwin Landivar" userId="ae2ac59f40d9f62d" providerId="LiveId" clId="{64F26F3D-5E05-4735-92CB-7C294B06959F}" dt="2019-12-23T23:45:11.726" v="120" actId="2696"/>
      <pc:docMkLst>
        <pc:docMk/>
      </pc:docMkLst>
      <pc:sldChg chg="delSp modSp">
        <pc:chgData name="Edwin Landivar" userId="ae2ac59f40d9f62d" providerId="LiveId" clId="{64F26F3D-5E05-4735-92CB-7C294B06959F}" dt="2019-12-23T22:30:53.749" v="7"/>
        <pc:sldMkLst>
          <pc:docMk/>
          <pc:sldMk cId="3378895467" sldId="606"/>
        </pc:sldMkLst>
        <pc:spChg chg="mod">
          <ac:chgData name="Edwin Landivar" userId="ae2ac59f40d9f62d" providerId="LiveId" clId="{64F26F3D-5E05-4735-92CB-7C294B06959F}" dt="2019-12-23T22:30:53.749" v="7"/>
          <ac:spMkLst>
            <pc:docMk/>
            <pc:sldMk cId="3378895467" sldId="606"/>
            <ac:spMk id="5" creationId="{00000000-0000-0000-0000-000000000000}"/>
          </ac:spMkLst>
        </pc:spChg>
        <pc:picChg chg="del">
          <ac:chgData name="Edwin Landivar" userId="ae2ac59f40d9f62d" providerId="LiveId" clId="{64F26F3D-5E05-4735-92CB-7C294B06959F}" dt="2019-12-23T22:30:05.793" v="0" actId="478"/>
          <ac:picMkLst>
            <pc:docMk/>
            <pc:sldMk cId="3378895467" sldId="606"/>
            <ac:picMk id="8" creationId="{3E1D25CB-B271-419E-A5A4-86298B65FEFF}"/>
          </ac:picMkLst>
        </pc:picChg>
      </pc:sldChg>
      <pc:sldChg chg="addSp delSp modSp">
        <pc:chgData name="Edwin Landivar" userId="ae2ac59f40d9f62d" providerId="LiveId" clId="{64F26F3D-5E05-4735-92CB-7C294B06959F}" dt="2019-12-23T22:31:38.057" v="14" actId="1076"/>
        <pc:sldMkLst>
          <pc:docMk/>
          <pc:sldMk cId="837056114" sldId="613"/>
        </pc:sldMkLst>
        <pc:spChg chg="add mod ord">
          <ac:chgData name="Edwin Landivar" userId="ae2ac59f40d9f62d" providerId="LiveId" clId="{64F26F3D-5E05-4735-92CB-7C294B06959F}" dt="2019-12-23T22:31:09.626" v="9" actId="167"/>
          <ac:spMkLst>
            <pc:docMk/>
            <pc:sldMk cId="837056114" sldId="613"/>
            <ac:spMk id="3" creationId="{806D41CC-0B2D-4B90-B456-FE1D5A4B822F}"/>
          </ac:spMkLst>
        </pc:spChg>
        <pc:spChg chg="mod">
          <ac:chgData name="Edwin Landivar" userId="ae2ac59f40d9f62d" providerId="LiveId" clId="{64F26F3D-5E05-4735-92CB-7C294B06959F}" dt="2019-12-23T22:31:38.057" v="14" actId="1076"/>
          <ac:spMkLst>
            <pc:docMk/>
            <pc:sldMk cId="837056114" sldId="613"/>
            <ac:spMk id="14" creationId="{00000000-0000-0000-0000-000000000000}"/>
          </ac:spMkLst>
        </pc:spChg>
        <pc:grpChg chg="mod">
          <ac:chgData name="Edwin Landivar" userId="ae2ac59f40d9f62d" providerId="LiveId" clId="{64F26F3D-5E05-4735-92CB-7C294B06959F}" dt="2019-12-23T22:31:29.608" v="13"/>
          <ac:grpSpMkLst>
            <pc:docMk/>
            <pc:sldMk cId="837056114" sldId="613"/>
            <ac:grpSpMk id="21" creationId="{00000000-0000-0000-0000-000000000000}"/>
          </ac:grpSpMkLst>
        </pc:grpChg>
        <pc:picChg chg="del">
          <ac:chgData name="Edwin Landivar" userId="ae2ac59f40d9f62d" providerId="LiveId" clId="{64F26F3D-5E05-4735-92CB-7C294B06959F}" dt="2019-12-23T22:30:11.371" v="1" actId="478"/>
          <ac:picMkLst>
            <pc:docMk/>
            <pc:sldMk cId="837056114" sldId="613"/>
            <ac:picMk id="24" creationId="{11EA7A57-D85A-4D34-934C-CB3A6C53232F}"/>
          </ac:picMkLst>
        </pc:picChg>
      </pc:sldChg>
      <pc:sldChg chg="addSp delSp modSp">
        <pc:chgData name="Edwin Landivar" userId="ae2ac59f40d9f62d" providerId="LiveId" clId="{64F26F3D-5E05-4735-92CB-7C294B06959F}" dt="2019-12-23T22:32:46.110" v="35" actId="1076"/>
        <pc:sldMkLst>
          <pc:docMk/>
          <pc:sldMk cId="1479977622" sldId="614"/>
        </pc:sldMkLst>
        <pc:spChg chg="add mod">
          <ac:chgData name="Edwin Landivar" userId="ae2ac59f40d9f62d" providerId="LiveId" clId="{64F26F3D-5E05-4735-92CB-7C294B06959F}" dt="2019-12-23T22:32:37.069" v="33" actId="14100"/>
          <ac:spMkLst>
            <pc:docMk/>
            <pc:sldMk cId="1479977622" sldId="614"/>
            <ac:spMk id="3" creationId="{53E585CE-7DB6-46E1-91FE-0E5C1BD40722}"/>
          </ac:spMkLst>
        </pc:spChg>
        <pc:spChg chg="mod">
          <ac:chgData name="Edwin Landivar" userId="ae2ac59f40d9f62d" providerId="LiveId" clId="{64F26F3D-5E05-4735-92CB-7C294B06959F}" dt="2019-12-23T22:32:42.175" v="34" actId="14100"/>
          <ac:spMkLst>
            <pc:docMk/>
            <pc:sldMk cId="1479977622" sldId="614"/>
            <ac:spMk id="10" creationId="{00000000-0000-0000-0000-000000000000}"/>
          </ac:spMkLst>
        </pc:spChg>
        <pc:spChg chg="mod">
          <ac:chgData name="Edwin Landivar" userId="ae2ac59f40d9f62d" providerId="LiveId" clId="{64F26F3D-5E05-4735-92CB-7C294B06959F}" dt="2019-12-23T22:32:46.110" v="35" actId="1076"/>
          <ac:spMkLst>
            <pc:docMk/>
            <pc:sldMk cId="1479977622" sldId="614"/>
            <ac:spMk id="11" creationId="{00000000-0000-0000-0000-000000000000}"/>
          </ac:spMkLst>
        </pc:spChg>
        <pc:picChg chg="del">
          <ac:chgData name="Edwin Landivar" userId="ae2ac59f40d9f62d" providerId="LiveId" clId="{64F26F3D-5E05-4735-92CB-7C294B06959F}" dt="2019-12-23T22:30:15.785" v="2" actId="478"/>
          <ac:picMkLst>
            <pc:docMk/>
            <pc:sldMk cId="1479977622" sldId="614"/>
            <ac:picMk id="17" creationId="{BB2F1B59-08DA-4B78-9205-ABD22DCFC46B}"/>
          </ac:picMkLst>
        </pc:picChg>
      </pc:sldChg>
      <pc:sldChg chg="addSp delSp modSp">
        <pc:chgData name="Edwin Landivar" userId="ae2ac59f40d9f62d" providerId="LiveId" clId="{64F26F3D-5E05-4735-92CB-7C294B06959F}" dt="2019-12-23T23:43:58.472" v="119" actId="20577"/>
        <pc:sldMkLst>
          <pc:docMk/>
          <pc:sldMk cId="668194125" sldId="616"/>
        </pc:sldMkLst>
        <pc:spChg chg="add mod">
          <ac:chgData name="Edwin Landivar" userId="ae2ac59f40d9f62d" providerId="LiveId" clId="{64F26F3D-5E05-4735-92CB-7C294B06959F}" dt="2019-12-23T22:30:28.884" v="5" actId="478"/>
          <ac:spMkLst>
            <pc:docMk/>
            <pc:sldMk cId="668194125" sldId="616"/>
            <ac:spMk id="3" creationId="{1D689734-52FD-4C7F-99C9-7A9443487ABB}"/>
          </ac:spMkLst>
        </pc:spChg>
        <pc:spChg chg="mod">
          <ac:chgData name="Edwin Landivar" userId="ae2ac59f40d9f62d" providerId="LiveId" clId="{64F26F3D-5E05-4735-92CB-7C294B06959F}" dt="2019-12-23T23:43:58.472" v="119" actId="20577"/>
          <ac:spMkLst>
            <pc:docMk/>
            <pc:sldMk cId="668194125" sldId="616"/>
            <ac:spMk id="7" creationId="{1867828F-492D-4BF1-8A4E-822DF2FD5B9B}"/>
          </ac:spMkLst>
        </pc:spChg>
        <pc:picChg chg="del">
          <ac:chgData name="Edwin Landivar" userId="ae2ac59f40d9f62d" providerId="LiveId" clId="{64F26F3D-5E05-4735-92CB-7C294B06959F}" dt="2019-12-23T22:30:28.884" v="5" actId="478"/>
          <ac:picMkLst>
            <pc:docMk/>
            <pc:sldMk cId="668194125" sldId="616"/>
            <ac:picMk id="5" creationId="{FA21193C-B770-4E1C-A6B9-95B91058AB45}"/>
          </ac:picMkLst>
        </pc:picChg>
      </pc:sldChg>
      <pc:sldChg chg="addSp delSp modSp del">
        <pc:chgData name="Edwin Landivar" userId="ae2ac59f40d9f62d" providerId="LiveId" clId="{64F26F3D-5E05-4735-92CB-7C294B06959F}" dt="2019-12-23T22:38:45.048" v="52" actId="2696"/>
        <pc:sldMkLst>
          <pc:docMk/>
          <pc:sldMk cId="1542355900" sldId="618"/>
        </pc:sldMkLst>
        <pc:spChg chg="add mod">
          <ac:chgData name="Edwin Landivar" userId="ae2ac59f40d9f62d" providerId="LiveId" clId="{64F26F3D-5E05-4735-92CB-7C294B06959F}" dt="2019-12-23T22:30:32.144" v="6" actId="478"/>
          <ac:spMkLst>
            <pc:docMk/>
            <pc:sldMk cId="1542355900" sldId="618"/>
            <ac:spMk id="3" creationId="{E6F4D3DD-6073-43D1-AB7B-5D5BC63A64F3}"/>
          </ac:spMkLst>
        </pc:spChg>
        <pc:picChg chg="del">
          <ac:chgData name="Edwin Landivar" userId="ae2ac59f40d9f62d" providerId="LiveId" clId="{64F26F3D-5E05-4735-92CB-7C294B06959F}" dt="2019-12-23T22:30:32.144" v="6" actId="478"/>
          <ac:picMkLst>
            <pc:docMk/>
            <pc:sldMk cId="1542355900" sldId="618"/>
            <ac:picMk id="5" creationId="{17F8332A-CCEF-4DD5-996E-47AA0B8AF3BE}"/>
          </ac:picMkLst>
        </pc:picChg>
      </pc:sldChg>
      <pc:sldChg chg="delSp del">
        <pc:chgData name="Edwin Landivar" userId="ae2ac59f40d9f62d" providerId="LiveId" clId="{64F26F3D-5E05-4735-92CB-7C294B06959F}" dt="2019-12-23T23:45:11.726" v="120" actId="2696"/>
        <pc:sldMkLst>
          <pc:docMk/>
          <pc:sldMk cId="2599265895" sldId="619"/>
        </pc:sldMkLst>
        <pc:picChg chg="del">
          <ac:chgData name="Edwin Landivar" userId="ae2ac59f40d9f62d" providerId="LiveId" clId="{64F26F3D-5E05-4735-92CB-7C294B06959F}" dt="2019-12-23T22:30:25.658" v="4" actId="478"/>
          <ac:picMkLst>
            <pc:docMk/>
            <pc:sldMk cId="2599265895" sldId="619"/>
            <ac:picMk id="5" creationId="{3CB745E9-B77D-4F09-90AA-B75D3894F989}"/>
          </ac:picMkLst>
        </pc:picChg>
      </pc:sldChg>
      <pc:sldChg chg="addSp delSp modSp">
        <pc:chgData name="Edwin Landivar" userId="ae2ac59f40d9f62d" providerId="LiveId" clId="{64F26F3D-5E05-4735-92CB-7C294B06959F}" dt="2019-12-23T22:43:22.370" v="91"/>
        <pc:sldMkLst>
          <pc:docMk/>
          <pc:sldMk cId="3481045880" sldId="622"/>
        </pc:sldMkLst>
        <pc:spChg chg="add mod ord">
          <ac:chgData name="Edwin Landivar" userId="ae2ac59f40d9f62d" providerId="LiveId" clId="{64F26F3D-5E05-4735-92CB-7C294B06959F}" dt="2019-12-23T22:43:06.855" v="89" actId="167"/>
          <ac:spMkLst>
            <pc:docMk/>
            <pc:sldMk cId="3481045880" sldId="622"/>
            <ac:spMk id="3" creationId="{624121AA-9E2A-4B3D-B7FE-F8001CB03555}"/>
          </ac:spMkLst>
        </pc:spChg>
        <pc:spChg chg="mod">
          <ac:chgData name="Edwin Landivar" userId="ae2ac59f40d9f62d" providerId="LiveId" clId="{64F26F3D-5E05-4735-92CB-7C294B06959F}" dt="2019-12-23T22:42:57.472" v="87" actId="1076"/>
          <ac:spMkLst>
            <pc:docMk/>
            <pc:sldMk cId="3481045880" sldId="622"/>
            <ac:spMk id="5" creationId="{00000000-0000-0000-0000-000000000000}"/>
          </ac:spMkLst>
        </pc:spChg>
        <pc:spChg chg="mod">
          <ac:chgData name="Edwin Landivar" userId="ae2ac59f40d9f62d" providerId="LiveId" clId="{64F26F3D-5E05-4735-92CB-7C294B06959F}" dt="2019-12-23T22:42:56.026" v="86" actId="1076"/>
          <ac:spMkLst>
            <pc:docMk/>
            <pc:sldMk cId="3481045880" sldId="622"/>
            <ac:spMk id="7" creationId="{00000000-0000-0000-0000-000000000000}"/>
          </ac:spMkLst>
        </pc:spChg>
        <pc:spChg chg="mod">
          <ac:chgData name="Edwin Landivar" userId="ae2ac59f40d9f62d" providerId="LiveId" clId="{64F26F3D-5E05-4735-92CB-7C294B06959F}" dt="2019-12-23T22:43:22.370" v="91"/>
          <ac:spMkLst>
            <pc:docMk/>
            <pc:sldMk cId="3481045880" sldId="622"/>
            <ac:spMk id="14" creationId="{00000000-0000-0000-0000-000000000000}"/>
          </ac:spMkLst>
        </pc:spChg>
        <pc:grpChg chg="mod">
          <ac:chgData name="Edwin Landivar" userId="ae2ac59f40d9f62d" providerId="LiveId" clId="{64F26F3D-5E05-4735-92CB-7C294B06959F}" dt="2019-12-23T22:43:22.370" v="91"/>
          <ac:grpSpMkLst>
            <pc:docMk/>
            <pc:sldMk cId="3481045880" sldId="622"/>
            <ac:grpSpMk id="21" creationId="{00000000-0000-0000-0000-000000000000}"/>
          </ac:grpSpMkLst>
        </pc:grpChg>
        <pc:picChg chg="del">
          <ac:chgData name="Edwin Landivar" userId="ae2ac59f40d9f62d" providerId="LiveId" clId="{64F26F3D-5E05-4735-92CB-7C294B06959F}" dt="2019-12-23T22:42:59.840" v="88" actId="478"/>
          <ac:picMkLst>
            <pc:docMk/>
            <pc:sldMk cId="3481045880" sldId="622"/>
            <ac:picMk id="17" creationId="{296CE8A5-2F56-483A-838B-6C7DD97D484C}"/>
          </ac:picMkLst>
        </pc:picChg>
      </pc:sldChg>
      <pc:sldChg chg="modSp add">
        <pc:chgData name="Edwin Landivar" userId="ae2ac59f40d9f62d" providerId="LiveId" clId="{64F26F3D-5E05-4735-92CB-7C294B06959F}" dt="2019-12-23T22:39:39.286" v="69" actId="1076"/>
        <pc:sldMkLst>
          <pc:docMk/>
          <pc:sldMk cId="784784973" sldId="623"/>
        </pc:sldMkLst>
        <pc:spChg chg="mod">
          <ac:chgData name="Edwin Landivar" userId="ae2ac59f40d9f62d" providerId="LiveId" clId="{64F26F3D-5E05-4735-92CB-7C294B06959F}" dt="2019-12-23T22:39:39.286" v="69" actId="1076"/>
          <ac:spMkLst>
            <pc:docMk/>
            <pc:sldMk cId="784784973" sldId="623"/>
            <ac:spMk id="7" creationId="{B0369C6B-D18C-4CCF-81D5-91F16F2021B5}"/>
          </ac:spMkLst>
        </pc:spChg>
      </pc:sldChg>
      <pc:sldChg chg="addSp delSp modSp del">
        <pc:chgData name="Edwin Landivar" userId="ae2ac59f40d9f62d" providerId="LiveId" clId="{64F26F3D-5E05-4735-92CB-7C294B06959F}" dt="2019-12-23T22:32:54.709" v="36" actId="2696"/>
        <pc:sldMkLst>
          <pc:docMk/>
          <pc:sldMk cId="3966637275" sldId="623"/>
        </pc:sldMkLst>
        <pc:spChg chg="add mod">
          <ac:chgData name="Edwin Landivar" userId="ae2ac59f40d9f62d" providerId="LiveId" clId="{64F26F3D-5E05-4735-92CB-7C294B06959F}" dt="2019-12-23T22:30:22.250" v="3" actId="478"/>
          <ac:spMkLst>
            <pc:docMk/>
            <pc:sldMk cId="3966637275" sldId="623"/>
            <ac:spMk id="3" creationId="{F91ED958-DCCA-4EB8-8F03-FD8DEB9D3CE6}"/>
          </ac:spMkLst>
        </pc:spChg>
        <pc:picChg chg="del">
          <ac:chgData name="Edwin Landivar" userId="ae2ac59f40d9f62d" providerId="LiveId" clId="{64F26F3D-5E05-4735-92CB-7C294B06959F}" dt="2019-12-23T22:30:22.250" v="3" actId="478"/>
          <ac:picMkLst>
            <pc:docMk/>
            <pc:sldMk cId="3966637275" sldId="623"/>
            <ac:picMk id="17" creationId="{BB2F1B59-08DA-4B78-9205-ABD22DCFC46B}"/>
          </ac:picMkLst>
        </pc:picChg>
      </pc:sldChg>
      <pc:sldChg chg="modSp add ord">
        <pc:chgData name="Edwin Landivar" userId="ae2ac59f40d9f62d" providerId="LiveId" clId="{64F26F3D-5E05-4735-92CB-7C294B06959F}" dt="2019-12-23T22:42:48.657" v="85" actId="1076"/>
        <pc:sldMkLst>
          <pc:docMk/>
          <pc:sldMk cId="2689693971" sldId="624"/>
        </pc:sldMkLst>
        <pc:spChg chg="mod">
          <ac:chgData name="Edwin Landivar" userId="ae2ac59f40d9f62d" providerId="LiveId" clId="{64F26F3D-5E05-4735-92CB-7C294B06959F}" dt="2019-12-23T22:42:38.257" v="83" actId="14100"/>
          <ac:spMkLst>
            <pc:docMk/>
            <pc:sldMk cId="2689693971" sldId="624"/>
            <ac:spMk id="3" creationId="{1D689734-52FD-4C7F-99C9-7A9443487ABB}"/>
          </ac:spMkLst>
        </pc:spChg>
        <pc:spChg chg="mod">
          <ac:chgData name="Edwin Landivar" userId="ae2ac59f40d9f62d" providerId="LiveId" clId="{64F26F3D-5E05-4735-92CB-7C294B06959F}" dt="2019-12-23T22:42:48.657" v="85" actId="1076"/>
          <ac:spMkLst>
            <pc:docMk/>
            <pc:sldMk cId="2689693971" sldId="624"/>
            <ac:spMk id="7" creationId="{1867828F-492D-4BF1-8A4E-822DF2FD5B9B}"/>
          </ac:spMkLst>
        </pc:spChg>
        <pc:spChg chg="mod">
          <ac:chgData name="Edwin Landivar" userId="ae2ac59f40d9f62d" providerId="LiveId" clId="{64F26F3D-5E05-4735-92CB-7C294B06959F}" dt="2019-12-23T22:42:45.244" v="84" actId="14100"/>
          <ac:spMkLst>
            <pc:docMk/>
            <pc:sldMk cId="2689693971" sldId="624"/>
            <ac:spMk id="10" creationId="{00000000-0000-0000-0000-000000000000}"/>
          </ac:spMkLst>
        </pc:spChg>
      </pc:sldChg>
      <pc:sldMasterChg chg="delSldLayout">
        <pc:chgData name="Edwin Landivar" userId="ae2ac59f40d9f62d" providerId="LiveId" clId="{64F26F3D-5E05-4735-92CB-7C294B06959F}" dt="2019-12-23T23:45:11.726" v="120" actId="2696"/>
        <pc:sldMasterMkLst>
          <pc:docMk/>
          <pc:sldMasterMk cId="3413871359" sldId="2147483656"/>
        </pc:sldMasterMkLst>
        <pc:sldLayoutChg chg="del">
          <pc:chgData name="Edwin Landivar" userId="ae2ac59f40d9f62d" providerId="LiveId" clId="{64F26F3D-5E05-4735-92CB-7C294B06959F}" dt="2019-12-23T23:45:11.726" v="120" actId="2696"/>
          <pc:sldLayoutMkLst>
            <pc:docMk/>
            <pc:sldMasterMk cId="3413871359" sldId="2147483656"/>
            <pc:sldLayoutMk cId="370672057" sldId="2147483738"/>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uk-U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027185-10FB-4A57-B3F0-45136A811A24}" type="datetimeFigureOut">
              <a:rPr lang="uk-UA" smtClean="0"/>
              <a:t>19.11.2020</a:t>
            </a:fld>
            <a:endParaRPr lang="uk-U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uk-U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uk-U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uk-U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9C3A12-1E0F-412B-B376-8089A55D946C}" type="slidenum">
              <a:rPr lang="uk-UA" smtClean="0"/>
              <a:t>‹#›</a:t>
            </a:fld>
            <a:endParaRPr lang="uk-UA"/>
          </a:p>
        </p:txBody>
      </p:sp>
    </p:spTree>
    <p:extLst>
      <p:ext uri="{BB962C8B-B14F-4D97-AF65-F5344CB8AC3E}">
        <p14:creationId xmlns:p14="http://schemas.microsoft.com/office/powerpoint/2010/main" val="2567216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1</a:t>
            </a:fld>
            <a:endParaRPr lang="uk-UA"/>
          </a:p>
        </p:txBody>
      </p:sp>
    </p:spTree>
    <p:extLst>
      <p:ext uri="{BB962C8B-B14F-4D97-AF65-F5344CB8AC3E}">
        <p14:creationId xmlns:p14="http://schemas.microsoft.com/office/powerpoint/2010/main" val="1925047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MANAGING GRAIN DUST</a:t>
            </a:r>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2</a:t>
            </a:fld>
            <a:endParaRPr lang="uk-UA"/>
          </a:p>
        </p:txBody>
      </p:sp>
    </p:spTree>
    <p:extLst>
      <p:ext uri="{BB962C8B-B14F-4D97-AF65-F5344CB8AC3E}">
        <p14:creationId xmlns:p14="http://schemas.microsoft.com/office/powerpoint/2010/main" val="356461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What’s at Stake?</a:t>
            </a:r>
          </a:p>
          <a:p>
            <a:r>
              <a:rPr lang="en-US" sz="1200" b="1" kern="1200" dirty="0">
                <a:solidFill>
                  <a:schemeClr val="tx1"/>
                </a:solidFill>
                <a:effectLst/>
                <a:latin typeface="+mn-lt"/>
                <a:ea typeface="+mn-ea"/>
                <a:cs typeface="+mn-cs"/>
              </a:rPr>
              <a:t>GRAIN HANDLING FACILITIES</a:t>
            </a:r>
            <a:endParaRPr lang="es-E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Grain handling facilities are facilities that may receive, handle, store, process and ship bulk raw agricultural commodities such as (but not limited to) corn, wheat, oats, barley, sunflower seeds, and soybeans. Grain handling facilities include grain elevators, feed mills, flour mills, rice mills, dust pelletizing plants, dry corn mills, facilities with soybean flaking operations, and facilities with dry grinding operations of </a:t>
            </a:r>
            <a:r>
              <a:rPr lang="en-US" sz="1200" kern="1200" dirty="0" err="1">
                <a:solidFill>
                  <a:schemeClr val="tx1"/>
                </a:solidFill>
                <a:effectLst/>
                <a:latin typeface="+mn-lt"/>
                <a:ea typeface="+mn-ea"/>
                <a:cs typeface="+mn-cs"/>
              </a:rPr>
              <a:t>soycake</a:t>
            </a:r>
            <a:r>
              <a:rPr lang="en-US" sz="1200" kern="1200" dirty="0">
                <a:solidFill>
                  <a:schemeClr val="tx1"/>
                </a:solidFill>
                <a:effectLst/>
                <a:latin typeface="+mn-lt"/>
                <a:ea typeface="+mn-ea"/>
                <a:cs typeface="+mn-cs"/>
              </a:rPr>
              <a:t>.</a:t>
            </a:r>
            <a:endParaRPr lang="es-ES"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3</a:t>
            </a:fld>
            <a:endParaRPr lang="uk-UA"/>
          </a:p>
        </p:txBody>
      </p:sp>
    </p:spTree>
    <p:extLst>
      <p:ext uri="{BB962C8B-B14F-4D97-AF65-F5344CB8AC3E}">
        <p14:creationId xmlns:p14="http://schemas.microsoft.com/office/powerpoint/2010/main" val="3172619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What’s the Danger?</a:t>
            </a:r>
          </a:p>
          <a:p>
            <a:r>
              <a:rPr lang="en-US" sz="1200" b="1" kern="1200" dirty="0">
                <a:solidFill>
                  <a:schemeClr val="tx1"/>
                </a:solidFill>
                <a:effectLst/>
                <a:latin typeface="+mn-lt"/>
                <a:ea typeface="+mn-ea"/>
                <a:cs typeface="+mn-cs"/>
              </a:rPr>
              <a:t>HAZARDS/DANGERS OF GRAIN HANDLING FACILITIES</a:t>
            </a:r>
            <a:endParaRPr lang="es-E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General</a:t>
            </a:r>
            <a:endParaRPr lang="es-E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grain handling industry is a high hazard industry where workers can be exposed to numerous serious and life threatening hazards. These hazards include: fires and explosions from grain dust accumulation, suffocation from engulfment and entrapment in grain bins, falls from heights and crushing injuries and amputations from grain handling equipment.</a:t>
            </a:r>
            <a:endParaRPr lang="es-E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More Suffocation</a:t>
            </a:r>
            <a:endParaRPr lang="es-E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Suffocation is a leading cause of death in grain storage bins. Suffocation can occur when a worker becomes buried (engulfed) by grain as they walk on moving grain or attempt to clear grain built up on the inside of a bin. Moving grain acts like "quicksand" and can bury a worker in seconds. "Bridged" grain and vertical piles of stored grain can also collapse unexpectedly if a worker stands on or near it. The behavior and weight of the grain make it extremely difficult for a worker to get out of it without assistance.</a:t>
            </a:r>
            <a:endParaRPr lang="es-E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Grain Dust Explosion</a:t>
            </a:r>
            <a:endParaRPr lang="es-E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Grain dust explosions are often severe, involving loss of life and substantial property damage. Grain dust is the main source of fuel for explosions in grain handling. Grain dust is highly combustible and can burn or explode if enough becomes airborne or accumulates on a surface and finds an ignition source (such as hot bearing, overheated motor, misaligned conveyor belt, welding, cutting, and brazing). OSHA standards require that both grain dust and ignition sources must be controlled in grain elevators to prevent these often deadly explosions.</a:t>
            </a:r>
            <a:endParaRPr lang="es-E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Falls</a:t>
            </a:r>
            <a:endParaRPr lang="es-E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Falls from height can occur from many walking/working surfaces throughout a grain handling facility. Examples of such surfaces include (but are not limited to) floors, machinery, structures, roofs, skylights, unguarded holes, wall and floor openings, ladders, unguarded catwalks, platforms and </a:t>
            </a:r>
            <a:r>
              <a:rPr lang="en-US" sz="1200" kern="1200" dirty="0" err="1">
                <a:solidFill>
                  <a:schemeClr val="tx1"/>
                </a:solidFill>
                <a:effectLst/>
                <a:latin typeface="+mn-lt"/>
                <a:ea typeface="+mn-ea"/>
                <a:cs typeface="+mn-cs"/>
              </a:rPr>
              <a:t>manlifts</a:t>
            </a:r>
            <a:r>
              <a:rPr lang="en-US" sz="1200" kern="1200" dirty="0">
                <a:solidFill>
                  <a:schemeClr val="tx1"/>
                </a:solidFill>
                <a:effectLst/>
                <a:latin typeface="+mn-lt"/>
                <a:ea typeface="+mn-ea"/>
                <a:cs typeface="+mn-cs"/>
              </a:rPr>
              <a:t>. Falls can also occur as workers move from the vertical exterior ladders on grain bins to the bin roof or through a bin entrance.</a:t>
            </a:r>
            <a:endParaRPr lang="es-E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Mechanized Equipment</a:t>
            </a:r>
            <a:endParaRPr lang="es-E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Mechanical equipment within grain storage structures, such as augers and conveyors, present serious entanglement and amputation hazards. Workers can easily get their limbs caught in improperly guarded moving parts of such mechanical equipment.</a:t>
            </a:r>
            <a:endParaRPr lang="es-E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Storage Structures</a:t>
            </a:r>
            <a:endParaRPr lang="es-E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Storage structures can also develop hazardous atmospheres due to gases given off from spoiling grain or fumigation. Workers may be exposed to unhealthy levels of airborne contaminants, including molds, chemical fumigants (toxic chemicals), and gases associated with decaying and fermenting silage. Fumigants are commonly used for insect control on stored grain and many have inadequate warning properties. Exposure to fumigants may cause permanent central nervous system damage, heart and vascular disease, and lung edema as well as cancer. These gases may result in a worker passing out and falling into the grain, thus becoming engulfed and suffocating or otherwise injuring themselves.</a:t>
            </a:r>
            <a:endParaRPr lang="es-E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4</a:t>
            </a:fld>
            <a:endParaRPr lang="uk-UA"/>
          </a:p>
        </p:txBody>
      </p:sp>
    </p:spTree>
    <p:extLst>
      <p:ext uri="{BB962C8B-B14F-4D97-AF65-F5344CB8AC3E}">
        <p14:creationId xmlns:p14="http://schemas.microsoft.com/office/powerpoint/2010/main" val="26915218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GRAIN DUST PROBLEMS/HAZARDS</a:t>
            </a:r>
          </a:p>
          <a:p>
            <a:r>
              <a:rPr lang="en-US" sz="1200" b="1" kern="120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During harvest and when moving grain from combines into grain trucks or wagons</a:t>
            </a:r>
          </a:p>
          <a:p>
            <a:r>
              <a:rPr lang="en-US" sz="1200" b="0" kern="1200" dirty="0">
                <a:solidFill>
                  <a:schemeClr val="tx1"/>
                </a:solidFill>
                <a:effectLst/>
                <a:latin typeface="+mn-lt"/>
                <a:ea typeface="+mn-ea"/>
                <a:cs typeface="+mn-cs"/>
              </a:rPr>
              <a:t>•	Moving grain from grain trucks or wagons into grain bins</a:t>
            </a:r>
          </a:p>
          <a:p>
            <a:r>
              <a:rPr lang="en-US" sz="1200" b="0" kern="1200" dirty="0">
                <a:solidFill>
                  <a:schemeClr val="tx1"/>
                </a:solidFill>
                <a:effectLst/>
                <a:latin typeface="+mn-lt"/>
                <a:ea typeface="+mn-ea"/>
                <a:cs typeface="+mn-cs"/>
              </a:rPr>
              <a:t>•	Moving grain around in grain bins</a:t>
            </a:r>
          </a:p>
          <a:p>
            <a:r>
              <a:rPr lang="en-US" sz="1200" b="0" kern="1200" dirty="0">
                <a:solidFill>
                  <a:schemeClr val="tx1"/>
                </a:solidFill>
                <a:effectLst/>
                <a:latin typeface="+mn-lt"/>
                <a:ea typeface="+mn-ea"/>
                <a:cs typeface="+mn-cs"/>
              </a:rPr>
              <a:t>•	Cleaning grain</a:t>
            </a:r>
          </a:p>
          <a:p>
            <a:r>
              <a:rPr lang="en-US" sz="1200" b="0" kern="1200" dirty="0">
                <a:solidFill>
                  <a:schemeClr val="tx1"/>
                </a:solidFill>
                <a:effectLst/>
                <a:latin typeface="+mn-lt"/>
                <a:ea typeface="+mn-ea"/>
                <a:cs typeface="+mn-cs"/>
              </a:rPr>
              <a:t>•	Feeding livestock milled grain</a:t>
            </a:r>
          </a:p>
          <a:p>
            <a:r>
              <a:rPr lang="en-US" sz="1200" b="0" kern="1200" dirty="0">
                <a:solidFill>
                  <a:schemeClr val="tx1"/>
                </a:solidFill>
                <a:effectLst/>
                <a:latin typeface="+mn-lt"/>
                <a:ea typeface="+mn-ea"/>
                <a:cs typeface="+mn-cs"/>
              </a:rPr>
              <a:t>•	Cleaning grain bins</a:t>
            </a:r>
          </a:p>
        </p:txBody>
      </p:sp>
      <p:sp>
        <p:nvSpPr>
          <p:cNvPr id="4" name="Slide Number Placeholder 3"/>
          <p:cNvSpPr>
            <a:spLocks noGrp="1"/>
          </p:cNvSpPr>
          <p:nvPr>
            <p:ph type="sldNum" sz="quarter" idx="10"/>
          </p:nvPr>
        </p:nvSpPr>
        <p:spPr/>
        <p:txBody>
          <a:bodyPr/>
          <a:lstStyle/>
          <a:p>
            <a:fld id="{BD9C3A12-1E0F-412B-B376-8089A55D946C}" type="slidenum">
              <a:rPr lang="uk-UA" smtClean="0"/>
              <a:t>5</a:t>
            </a:fld>
            <a:endParaRPr lang="uk-UA"/>
          </a:p>
        </p:txBody>
      </p:sp>
    </p:spTree>
    <p:extLst>
      <p:ext uri="{BB962C8B-B14F-4D97-AF65-F5344CB8AC3E}">
        <p14:creationId xmlns:p14="http://schemas.microsoft.com/office/powerpoint/2010/main" val="32541852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How to Protect Yourself</a:t>
            </a:r>
          </a:p>
          <a:p>
            <a:pPr rtl="0" fontAlgn="base"/>
            <a:r>
              <a:rPr lang="en-US" sz="1200" b="0" i="0" kern="1200" dirty="0">
                <a:solidFill>
                  <a:schemeClr val="tx1"/>
                </a:solidFill>
                <a:effectLst/>
                <a:latin typeface="+mn-lt"/>
                <a:ea typeface="+mn-ea"/>
                <a:cs typeface="+mn-cs"/>
              </a:rPr>
              <a:t>EMPLOYER RESPONSIBILITY</a:t>
            </a:r>
          </a:p>
          <a:p>
            <a:pPr rtl="0" fontAlgn="base"/>
            <a:r>
              <a:rPr lang="en-US" sz="1200" b="0" i="0" kern="1200" dirty="0">
                <a:solidFill>
                  <a:schemeClr val="tx1"/>
                </a:solidFill>
                <a:effectLst/>
                <a:latin typeface="+mn-lt"/>
                <a:ea typeface="+mn-ea"/>
                <a:cs typeface="+mn-cs"/>
              </a:rPr>
              <a:t>Employers must to do the following when employees enter storage bins</a:t>
            </a:r>
          </a:p>
          <a:p>
            <a:pPr rtl="0" fontAlgn="base"/>
            <a:r>
              <a:rPr lang="en-US" sz="1200" b="0" i="0" kern="1200" dirty="0">
                <a:solidFill>
                  <a:schemeClr val="tx1"/>
                </a:solidFill>
                <a:effectLst/>
                <a:latin typeface="+mn-lt"/>
                <a:ea typeface="+mn-ea"/>
                <a:cs typeface="+mn-cs"/>
              </a:rPr>
              <a:t>1.	Turn off and lock out all powered equipment associated with the bin, including augers used to help move the grain, so that the grain is not being emptied or moving out or into the bin. Standing on moving grain is deadly; the grain can act like "quicksand" and bury a worker in seconds. Moving grain out of a bin while a worker is in the bin creates a suction that can pull the workers into the grain in seconds.</a:t>
            </a:r>
          </a:p>
          <a:p>
            <a:pPr rtl="0" fontAlgn="base"/>
            <a:r>
              <a:rPr lang="en-US" sz="1200" b="0" i="0" kern="1200" dirty="0">
                <a:solidFill>
                  <a:schemeClr val="tx1"/>
                </a:solidFill>
                <a:effectLst/>
                <a:latin typeface="+mn-lt"/>
                <a:ea typeface="+mn-ea"/>
                <a:cs typeface="+mn-cs"/>
              </a:rPr>
              <a:t>2.	Prohibit walking down grain and similar practices where an employee walks on grain to make it flow.</a:t>
            </a:r>
          </a:p>
          <a:p>
            <a:pPr rtl="0" fontAlgn="base"/>
            <a:r>
              <a:rPr lang="en-US" sz="1200" b="0" i="0" kern="1200" dirty="0">
                <a:solidFill>
                  <a:schemeClr val="tx1"/>
                </a:solidFill>
                <a:effectLst/>
                <a:latin typeface="+mn-lt"/>
                <a:ea typeface="+mn-ea"/>
                <a:cs typeface="+mn-cs"/>
              </a:rPr>
              <a:t>3.	Provide all employees a body harness with a lifeline, or a boatswains chair, and ensure that it is secured prior to the employee entering the bin.</a:t>
            </a:r>
          </a:p>
          <a:p>
            <a:pPr rtl="0" fontAlgn="base"/>
            <a:r>
              <a:rPr lang="en-US" sz="1200" b="0" i="0" kern="1200" dirty="0">
                <a:solidFill>
                  <a:schemeClr val="tx1"/>
                </a:solidFill>
                <a:effectLst/>
                <a:latin typeface="+mn-lt"/>
                <a:ea typeface="+mn-ea"/>
                <a:cs typeface="+mn-cs"/>
              </a:rPr>
              <a:t>4.	Provide an observer stationed outside the bin or silo being entered by an employee. Ensure the observer is equipped to provide assistance and that their only task is to continuously track the employee in the bin. Prohibit workers from entry into bins or silos underneath a bridging condition, or where a build-up of grain products on the sides could fall and bury them.</a:t>
            </a:r>
          </a:p>
          <a:p>
            <a:pPr rtl="0" fontAlgn="base"/>
            <a:r>
              <a:rPr lang="en-US" sz="1200" b="0" i="0" kern="1200" dirty="0">
                <a:solidFill>
                  <a:schemeClr val="tx1"/>
                </a:solidFill>
                <a:effectLst/>
                <a:latin typeface="+mn-lt"/>
                <a:ea typeface="+mn-ea"/>
                <a:cs typeface="+mn-cs"/>
              </a:rPr>
              <a:t>5.	Train all workers for the specific hazardous work operations they are to perform when entering and working inside of grain bins.</a:t>
            </a:r>
          </a:p>
          <a:p>
            <a:pPr rtl="0" fontAlgn="base"/>
            <a:r>
              <a:rPr lang="en-US" sz="1200" b="0" i="0" kern="1200" dirty="0">
                <a:solidFill>
                  <a:schemeClr val="tx1"/>
                </a:solidFill>
                <a:effectLst/>
                <a:latin typeface="+mn-lt"/>
                <a:ea typeface="+mn-ea"/>
                <a:cs typeface="+mn-cs"/>
              </a:rPr>
              <a:t>6.	Test the air within a bin or silo prior to entry for the presence of combustible and toxic gases, and to determine if there is sufficient oxygen.</a:t>
            </a:r>
          </a:p>
          <a:p>
            <a:pPr rtl="0" fontAlgn="base"/>
            <a:r>
              <a:rPr lang="en-US" sz="1200" b="0" i="0" kern="1200" dirty="0">
                <a:solidFill>
                  <a:schemeClr val="tx1"/>
                </a:solidFill>
                <a:effectLst/>
                <a:latin typeface="+mn-lt"/>
                <a:ea typeface="+mn-ea"/>
                <a:cs typeface="+mn-cs"/>
              </a:rPr>
              <a:t>7.	If detected by testing, vent hazardous atmospheres to ensure that combustible and toxic gas levels are reduced to non-hazardous levels, and that sufficient oxygen levels are maintained.</a:t>
            </a:r>
          </a:p>
          <a:p>
            <a:pPr rtl="0" fontAlgn="base"/>
            <a:r>
              <a:rPr lang="en-US" sz="1200" b="0" i="0" kern="1200" dirty="0">
                <a:solidFill>
                  <a:schemeClr val="tx1"/>
                </a:solidFill>
                <a:effectLst/>
                <a:latin typeface="+mn-lt"/>
                <a:ea typeface="+mn-ea"/>
                <a:cs typeface="+mn-cs"/>
              </a:rPr>
              <a:t>8.	Ensure a permit is issued for each instance a worker enters a bin or silo, certifying that the precautions listed above have been implemented.</a:t>
            </a:r>
          </a:p>
          <a:p>
            <a:pPr rtl="0" fontAlgn="base"/>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6</a:t>
            </a:fld>
            <a:endParaRPr lang="uk-UA"/>
          </a:p>
        </p:txBody>
      </p:sp>
    </p:spTree>
    <p:extLst>
      <p:ext uri="{BB962C8B-B14F-4D97-AF65-F5344CB8AC3E}">
        <p14:creationId xmlns:p14="http://schemas.microsoft.com/office/powerpoint/2010/main" val="32009731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How to Protect Yourself</a:t>
            </a:r>
          </a:p>
          <a:p>
            <a:r>
              <a:rPr lang="en-US" sz="1200" b="1" kern="1200" dirty="0">
                <a:solidFill>
                  <a:schemeClr val="tx1"/>
                </a:solidFill>
                <a:effectLst/>
                <a:latin typeface="+mn-lt"/>
                <a:ea typeface="+mn-ea"/>
                <a:cs typeface="+mn-cs"/>
              </a:rPr>
              <a:t>Final Thoughts On Grain Dust Inhalation</a:t>
            </a:r>
          </a:p>
          <a:p>
            <a:r>
              <a:rPr lang="en-US" sz="1200" b="1" kern="1200" dirty="0">
                <a:solidFill>
                  <a:schemeClr val="tx1"/>
                </a:solidFill>
                <a:effectLst/>
                <a:latin typeface="+mn-lt"/>
                <a:ea typeface="+mn-ea"/>
                <a:cs typeface="+mn-cs"/>
              </a:rPr>
              <a:t>•</a:t>
            </a:r>
            <a:r>
              <a:rPr lang="en-US" sz="1200" b="1" kern="1200" baseline="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Be Aware. Understand what kind of tasks can expose your to grain dust.</a:t>
            </a:r>
          </a:p>
          <a:p>
            <a:r>
              <a:rPr lang="en-US" sz="1200" b="0" kern="1200" dirty="0">
                <a:solidFill>
                  <a:schemeClr val="tx1"/>
                </a:solidFill>
                <a:effectLst/>
                <a:latin typeface="+mn-lt"/>
                <a:ea typeface="+mn-ea"/>
                <a:cs typeface="+mn-cs"/>
              </a:rPr>
              <a:t>• Use respiratory protective equipment (RPE) provided. If you are having problems with your respiratory protective equipment, please tell a supervisor.</a:t>
            </a:r>
          </a:p>
          <a:p>
            <a:r>
              <a:rPr lang="en-US" sz="1200" b="0" kern="1200" dirty="0">
                <a:solidFill>
                  <a:schemeClr val="tx1"/>
                </a:solidFill>
                <a:effectLst/>
                <a:latin typeface="+mn-lt"/>
                <a:ea typeface="+mn-ea"/>
                <a:cs typeface="+mn-cs"/>
              </a:rPr>
              <a:t>• Make sure you are wearing the appropriate respiratory protective equipment for the job:</a:t>
            </a:r>
          </a:p>
          <a:p>
            <a:r>
              <a:rPr lang="en-US" sz="1200" b="0" kern="1200" dirty="0">
                <a:solidFill>
                  <a:schemeClr val="tx1"/>
                </a:solidFill>
                <a:effectLst/>
                <a:latin typeface="+mn-lt"/>
                <a:ea typeface="+mn-ea"/>
                <a:cs typeface="+mn-cs"/>
              </a:rPr>
              <a:t>- Dust masks can help you avoid exposure to nuisance dust but does not protect you against organic vapors.</a:t>
            </a:r>
          </a:p>
          <a:p>
            <a:r>
              <a:rPr lang="en-US" sz="1200" b="0" kern="1200" dirty="0">
                <a:solidFill>
                  <a:schemeClr val="tx1"/>
                </a:solidFill>
                <a:effectLst/>
                <a:latin typeface="+mn-lt"/>
                <a:ea typeface="+mn-ea"/>
                <a:cs typeface="+mn-cs"/>
              </a:rPr>
              <a:t>- Wear the N95 air-purifying disposable particulate respirator provided when working with grain.</a:t>
            </a:r>
          </a:p>
          <a:p>
            <a:r>
              <a:rPr lang="en-US" sz="1200" b="0" kern="1200" dirty="0">
                <a:solidFill>
                  <a:schemeClr val="tx1"/>
                </a:solidFill>
                <a:effectLst/>
                <a:latin typeface="+mn-lt"/>
                <a:ea typeface="+mn-ea"/>
                <a:cs typeface="+mn-cs"/>
              </a:rPr>
              <a:t>• It’s employer responsibility to have your respirator properly fitted. It’s your responsibility to keep facial hair shaved (if applicable). Even a day’s worth of stubble can prevent a good seal. If you have gained or lost weight, please inform a supervisor to refit a RPE.</a:t>
            </a:r>
          </a:p>
          <a:p>
            <a:r>
              <a:rPr lang="en-US" sz="1200" b="0" kern="1200" dirty="0">
                <a:solidFill>
                  <a:schemeClr val="tx1"/>
                </a:solidFill>
                <a:effectLst/>
                <a:latin typeface="+mn-lt"/>
                <a:ea typeface="+mn-ea"/>
                <a:cs typeface="+mn-cs"/>
              </a:rPr>
              <a:t>• It is also your responsibility to maintain your respiratory protective equipment. Keep them clean and dry and away from chemical storage areas.</a:t>
            </a:r>
          </a:p>
          <a:p>
            <a:r>
              <a:rPr lang="en-US" sz="1200" b="0" kern="1200" dirty="0">
                <a:solidFill>
                  <a:schemeClr val="tx1"/>
                </a:solidFill>
                <a:effectLst/>
                <a:latin typeface="+mn-lt"/>
                <a:ea typeface="+mn-ea"/>
                <a:cs typeface="+mn-cs"/>
              </a:rPr>
              <a:t>• When working around grain dust, wear the other personal protective equipment. Coveralls will prevent dust from settling on personal clothing and eye protection will prevent dust from affecting your eyes. Make sure you remove dust from personal or protective clothing before you take off your respiratory protective equipment.</a:t>
            </a:r>
          </a:p>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7</a:t>
            </a:fld>
            <a:endParaRPr lang="uk-UA"/>
          </a:p>
        </p:txBody>
      </p:sp>
    </p:spTree>
    <p:extLst>
      <p:ext uri="{BB962C8B-B14F-4D97-AF65-F5344CB8AC3E}">
        <p14:creationId xmlns:p14="http://schemas.microsoft.com/office/powerpoint/2010/main" val="19190166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Final Word</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Grain dust is produced when grain is harvested, dried, moved, stored and processed. The dust includes bacteria, fungi, insects, insect parts, animal droppings and possibly pesticide residues as well as dry plant particles.</a:t>
            </a:r>
            <a:endParaRPr lang="es-E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8</a:t>
            </a:fld>
            <a:endParaRPr lang="uk-UA"/>
          </a:p>
        </p:txBody>
      </p:sp>
    </p:spTree>
    <p:extLst>
      <p:ext uri="{BB962C8B-B14F-4D97-AF65-F5344CB8AC3E}">
        <p14:creationId xmlns:p14="http://schemas.microsoft.com/office/powerpoint/2010/main" val="23382565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370336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IMG-SLIDE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914400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70337450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EAM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2532888" y="2587752"/>
            <a:ext cx="2706624" cy="2706624"/>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133029272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EAM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502152" y="2587752"/>
            <a:ext cx="2706624" cy="2706624"/>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330022214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EAM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6053328" y="2633472"/>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9784080" y="2633472"/>
            <a:ext cx="2450592" cy="245059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75923317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EAM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300984" y="2715768"/>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7918704" y="2715768"/>
            <a:ext cx="2450592" cy="2450592"/>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12527280" y="2715768"/>
            <a:ext cx="2450592" cy="245059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205280969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EAM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337560" y="2935224"/>
            <a:ext cx="1591056" cy="1591056"/>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3337560" y="5980176"/>
            <a:ext cx="1591056" cy="1591056"/>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9811512" y="2935224"/>
            <a:ext cx="1591056" cy="1591056"/>
          </a:xfrm>
          <a:prstGeom prst="ellipse">
            <a:avLst/>
          </a:prstGeom>
          <a:ln w="25400">
            <a:solidFill>
              <a:schemeClr val="accent1"/>
            </a:solidFill>
          </a:ln>
        </p:spPr>
        <p:txBody>
          <a:bodyPr/>
          <a:lstStyle>
            <a:lvl1pPr>
              <a:defRPr sz="2000"/>
            </a:lvl1pPr>
          </a:lstStyle>
          <a:p>
            <a:endParaRPr lang="uk-UA"/>
          </a:p>
        </p:txBody>
      </p:sp>
      <p:sp>
        <p:nvSpPr>
          <p:cNvPr id="13" name="Picture Placeholder 12"/>
          <p:cNvSpPr>
            <a:spLocks noGrp="1"/>
          </p:cNvSpPr>
          <p:nvPr>
            <p:ph type="pic" sz="quarter" idx="14"/>
          </p:nvPr>
        </p:nvSpPr>
        <p:spPr>
          <a:xfrm>
            <a:off x="9811512" y="5981700"/>
            <a:ext cx="1591056" cy="1591056"/>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334635797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EAM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389733436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endParaRPr lang="uk-UA"/>
          </a:p>
        </p:txBody>
      </p:sp>
    </p:spTree>
    <p:extLst>
      <p:ext uri="{BB962C8B-B14F-4D97-AF65-F5344CB8AC3E}">
        <p14:creationId xmlns:p14="http://schemas.microsoft.com/office/powerpoint/2010/main" val="413604017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IMG-SLIDE OPT-1">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spTree>
    <p:extLst>
      <p:ext uri="{BB962C8B-B14F-4D97-AF65-F5344CB8AC3E}">
        <p14:creationId xmlns:p14="http://schemas.microsoft.com/office/powerpoint/2010/main" val="35164537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IMG-SLIDE OPT-2">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spTree>
    <p:extLst>
      <p:ext uri="{BB962C8B-B14F-4D97-AF65-F5344CB8AC3E}">
        <p14:creationId xmlns:p14="http://schemas.microsoft.com/office/powerpoint/2010/main" val="13303318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EFAULT SLID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69629812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IMG-SLIDE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3" name="Picture Placeholder 12"/>
          <p:cNvSpPr>
            <a:spLocks noGrp="1"/>
          </p:cNvSpPr>
          <p:nvPr>
            <p:ph type="pic" sz="quarter" idx="11"/>
          </p:nvPr>
        </p:nvSpPr>
        <p:spPr>
          <a:xfrm>
            <a:off x="3273552" y="2779776"/>
            <a:ext cx="1444752" cy="1444752"/>
          </a:xfrm>
          <a:prstGeom prst="ellipse">
            <a:avLst/>
          </a:prstGeom>
          <a:ln w="25400">
            <a:solidFill>
              <a:schemeClr val="accent1"/>
            </a:solidFill>
          </a:ln>
        </p:spPr>
        <p:txBody>
          <a:bodyPr/>
          <a:lstStyle>
            <a:lvl1pPr>
              <a:defRPr sz="2000"/>
            </a:lvl1pPr>
          </a:lstStyle>
          <a:p>
            <a:endParaRPr lang="uk-UA"/>
          </a:p>
        </p:txBody>
      </p:sp>
      <p:sp>
        <p:nvSpPr>
          <p:cNvPr id="14" name="Picture Placeholder 12"/>
          <p:cNvSpPr>
            <a:spLocks noGrp="1"/>
          </p:cNvSpPr>
          <p:nvPr>
            <p:ph type="pic" sz="quarter" idx="12"/>
          </p:nvPr>
        </p:nvSpPr>
        <p:spPr>
          <a:xfrm>
            <a:off x="13780008" y="5779008"/>
            <a:ext cx="1444752" cy="144475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162653937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IMG-SLIDE OPT-5">
    <p:spTree>
      <p:nvGrpSpPr>
        <p:cNvPr id="1" name=""/>
        <p:cNvGrpSpPr/>
        <p:nvPr/>
      </p:nvGrpSpPr>
      <p:grpSpPr>
        <a:xfrm>
          <a:off x="0" y="0"/>
          <a:ext cx="0" cy="0"/>
          <a:chOff x="0" y="0"/>
          <a:chExt cx="0" cy="0"/>
        </a:xfrm>
      </p:grpSpPr>
      <p:sp>
        <p:nvSpPr>
          <p:cNvPr id="11" name="Picture Placeholder 5"/>
          <p:cNvSpPr>
            <a:spLocks noGrp="1"/>
          </p:cNvSpPr>
          <p:nvPr>
            <p:ph type="pic" sz="quarter" idx="11"/>
          </p:nvPr>
        </p:nvSpPr>
        <p:spPr>
          <a:xfrm>
            <a:off x="7772400" y="2093976"/>
            <a:ext cx="2743200" cy="2743200"/>
          </a:xfrm>
          <a:prstGeom prst="ellipse">
            <a:avLst/>
          </a:prstGeom>
          <a:ln w="25400">
            <a:solidFill>
              <a:schemeClr val="accent1"/>
            </a:solidFill>
          </a:ln>
        </p:spPr>
        <p:txBody>
          <a:bodyPr/>
          <a:lstStyle>
            <a:lvl1pPr>
              <a:defRPr sz="20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9411797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IMG-SLIDE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1499616" y="3346704"/>
            <a:ext cx="3593592" cy="3593592"/>
          </a:xfrm>
          <a:prstGeom prst="rect">
            <a:avLst/>
          </a:prstGeom>
        </p:spPr>
        <p:txBody>
          <a:bodyPr/>
          <a:lstStyle/>
          <a:p>
            <a:endParaRPr lang="uk-UA"/>
          </a:p>
        </p:txBody>
      </p:sp>
    </p:spTree>
    <p:extLst>
      <p:ext uri="{BB962C8B-B14F-4D97-AF65-F5344CB8AC3E}">
        <p14:creationId xmlns:p14="http://schemas.microsoft.com/office/powerpoint/2010/main" val="253268737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IMG-SLIDE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18288000" cy="5486400"/>
          </a:xfrm>
          <a:prstGeom prst="rect">
            <a:avLst/>
          </a:prstGeom>
        </p:spPr>
        <p:txBody>
          <a:bodyPr/>
          <a:lstStyle/>
          <a:p>
            <a:endParaRPr lang="uk-UA"/>
          </a:p>
        </p:txBody>
      </p:sp>
    </p:spTree>
    <p:extLst>
      <p:ext uri="{BB962C8B-B14F-4D97-AF65-F5344CB8AC3E}">
        <p14:creationId xmlns:p14="http://schemas.microsoft.com/office/powerpoint/2010/main" val="107913603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IMG-SLIDE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9144000" y="2400300"/>
            <a:ext cx="9144000" cy="5486400"/>
          </a:xfrm>
          <a:prstGeom prst="rect">
            <a:avLst/>
          </a:prstGeom>
        </p:spPr>
        <p:txBody>
          <a:bodyPr/>
          <a:lstStyle/>
          <a:p>
            <a:endParaRPr lang="uk-UA"/>
          </a:p>
        </p:txBody>
      </p:sp>
    </p:spTree>
    <p:extLst>
      <p:ext uri="{BB962C8B-B14F-4D97-AF65-F5344CB8AC3E}">
        <p14:creationId xmlns:p14="http://schemas.microsoft.com/office/powerpoint/2010/main" val="189197058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0893481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2_IMG-SLIDE 9">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cxnSp>
        <p:nvCxnSpPr>
          <p:cNvPr id="4" name="Straight Connector 3"/>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349509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IMG-SLIDE OPT-10">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cxnSp>
        <p:nvCxnSpPr>
          <p:cNvPr id="4" name="Straight Connector 3"/>
          <p:cNvCxnSpPr/>
          <p:nvPr userDrawn="1"/>
        </p:nvCxnSpPr>
        <p:spPr>
          <a:xfrm>
            <a:off x="98869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100584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0996930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DEVICES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06040" y="3255264"/>
            <a:ext cx="2542032" cy="4526280"/>
          </a:xfrm>
          <a:prstGeom prst="rect">
            <a:avLst/>
          </a:prstGeom>
        </p:spPr>
        <p:txBody>
          <a:bodyPr/>
          <a:lstStyle/>
          <a:p>
            <a:endParaRPr lang="uk-UA"/>
          </a:p>
        </p:txBody>
      </p:sp>
    </p:spTree>
    <p:extLst>
      <p:ext uri="{BB962C8B-B14F-4D97-AF65-F5344CB8AC3E}">
        <p14:creationId xmlns:p14="http://schemas.microsoft.com/office/powerpoint/2010/main" val="320571165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EVICES OPT-2">
    <p:spTree>
      <p:nvGrpSpPr>
        <p:cNvPr id="1" name=""/>
        <p:cNvGrpSpPr/>
        <p:nvPr/>
      </p:nvGrpSpPr>
      <p:grpSpPr>
        <a:xfrm>
          <a:off x="0" y="0"/>
          <a:ext cx="0" cy="0"/>
          <a:chOff x="0" y="0"/>
          <a:chExt cx="0" cy="0"/>
        </a:xfrm>
      </p:grpSpPr>
      <p:sp>
        <p:nvSpPr>
          <p:cNvPr id="12" name="Picture Placeholder 5"/>
          <p:cNvSpPr>
            <a:spLocks noGrp="1"/>
          </p:cNvSpPr>
          <p:nvPr>
            <p:ph type="pic" sz="quarter" idx="13"/>
          </p:nvPr>
        </p:nvSpPr>
        <p:spPr>
          <a:xfrm>
            <a:off x="5138928" y="3648456"/>
            <a:ext cx="2075688" cy="3758184"/>
          </a:xfrm>
          <a:prstGeom prst="rect">
            <a:avLst/>
          </a:prstGeom>
        </p:spPr>
        <p:txBody>
          <a:bodyPr/>
          <a:lstStyle/>
          <a:p>
            <a:endParaRPr lang="uk-UA"/>
          </a:p>
        </p:txBody>
      </p:sp>
      <p:sp>
        <p:nvSpPr>
          <p:cNvPr id="10" name="Picture Placeholder 5"/>
          <p:cNvSpPr>
            <a:spLocks noGrp="1"/>
          </p:cNvSpPr>
          <p:nvPr>
            <p:ph type="pic" sz="quarter" idx="12"/>
          </p:nvPr>
        </p:nvSpPr>
        <p:spPr>
          <a:xfrm>
            <a:off x="1563624" y="3648456"/>
            <a:ext cx="2075688" cy="3758184"/>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3163824" y="3355848"/>
            <a:ext cx="2423160" cy="4315968"/>
          </a:xfrm>
          <a:prstGeom prst="rect">
            <a:avLst/>
          </a:prstGeom>
        </p:spPr>
        <p:txBody>
          <a:bodyPr/>
          <a:lstStyle/>
          <a:p>
            <a:endParaRPr lang="uk-UA"/>
          </a:p>
        </p:txBody>
      </p:sp>
    </p:spTree>
    <p:extLst>
      <p:ext uri="{BB962C8B-B14F-4D97-AF65-F5344CB8AC3E}">
        <p14:creationId xmlns:p14="http://schemas.microsoft.com/office/powerpoint/2010/main" val="281317247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nd LOGO">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25209429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EVICES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06040" y="2999232"/>
            <a:ext cx="3730752" cy="4983480"/>
          </a:xfrm>
          <a:prstGeom prst="rect">
            <a:avLst/>
          </a:prstGeom>
        </p:spPr>
        <p:txBody>
          <a:bodyPr/>
          <a:lstStyle/>
          <a:p>
            <a:endParaRPr lang="uk-UA"/>
          </a:p>
        </p:txBody>
      </p:sp>
    </p:spTree>
    <p:extLst>
      <p:ext uri="{BB962C8B-B14F-4D97-AF65-F5344CB8AC3E}">
        <p14:creationId xmlns:p14="http://schemas.microsoft.com/office/powerpoint/2010/main" val="418822960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EVICES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51760" y="2990088"/>
            <a:ext cx="6400800" cy="3941064"/>
          </a:xfrm>
          <a:prstGeom prst="rect">
            <a:avLst/>
          </a:prstGeom>
        </p:spPr>
        <p:txBody>
          <a:bodyPr/>
          <a:lstStyle/>
          <a:p>
            <a:endParaRPr lang="uk-UA"/>
          </a:p>
        </p:txBody>
      </p:sp>
    </p:spTree>
    <p:extLst>
      <p:ext uri="{BB962C8B-B14F-4D97-AF65-F5344CB8AC3E}">
        <p14:creationId xmlns:p14="http://schemas.microsoft.com/office/powerpoint/2010/main" val="426477975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EVICES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3438144" y="3054096"/>
            <a:ext cx="5276088" cy="3255264"/>
          </a:xfrm>
          <a:prstGeom prst="rect">
            <a:avLst/>
          </a:prstGeom>
        </p:spPr>
        <p:txBody>
          <a:bodyPr/>
          <a:lstStyle/>
          <a:p>
            <a:endParaRPr lang="uk-UA"/>
          </a:p>
        </p:txBody>
      </p:sp>
    </p:spTree>
    <p:extLst>
      <p:ext uri="{BB962C8B-B14F-4D97-AF65-F5344CB8AC3E}">
        <p14:creationId xmlns:p14="http://schemas.microsoft.com/office/powerpoint/2010/main" val="264707744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DEVICES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121408" y="2953512"/>
            <a:ext cx="6519672" cy="3730752"/>
          </a:xfrm>
          <a:prstGeom prst="rect">
            <a:avLst/>
          </a:prstGeom>
        </p:spPr>
        <p:txBody>
          <a:bodyPr/>
          <a:lstStyle/>
          <a:p>
            <a:endParaRPr lang="uk-UA"/>
          </a:p>
        </p:txBody>
      </p:sp>
    </p:spTree>
    <p:extLst>
      <p:ext uri="{BB962C8B-B14F-4D97-AF65-F5344CB8AC3E}">
        <p14:creationId xmlns:p14="http://schemas.microsoft.com/office/powerpoint/2010/main" val="166257686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DEVICES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002536" y="2788920"/>
            <a:ext cx="7178040" cy="4105656"/>
          </a:xfrm>
          <a:prstGeom prst="rect">
            <a:avLst/>
          </a:prstGeom>
        </p:spPr>
        <p:txBody>
          <a:bodyPr/>
          <a:lstStyle/>
          <a:p>
            <a:endParaRPr lang="uk-UA"/>
          </a:p>
        </p:txBody>
      </p:sp>
    </p:spTree>
    <p:extLst>
      <p:ext uri="{BB962C8B-B14F-4D97-AF65-F5344CB8AC3E}">
        <p14:creationId xmlns:p14="http://schemas.microsoft.com/office/powerpoint/2010/main" val="226213430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DEVICES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5961888" y="2441448"/>
            <a:ext cx="5705856" cy="3246120"/>
          </a:xfrm>
          <a:prstGeom prst="rect">
            <a:avLst/>
          </a:prstGeom>
        </p:spPr>
        <p:txBody>
          <a:bodyPr/>
          <a:lstStyle>
            <a:lvl1pPr>
              <a:defRPr sz="2000"/>
            </a:lvl1pPr>
          </a:lstStyle>
          <a:p>
            <a:endParaRPr lang="uk-UA"/>
          </a:p>
        </p:txBody>
      </p:sp>
      <p:sp>
        <p:nvSpPr>
          <p:cNvPr id="11" name="Picture Placeholder 2"/>
          <p:cNvSpPr>
            <a:spLocks noGrp="1"/>
          </p:cNvSpPr>
          <p:nvPr>
            <p:ph type="pic" sz="quarter" idx="13"/>
          </p:nvPr>
        </p:nvSpPr>
        <p:spPr>
          <a:xfrm>
            <a:off x="3657600" y="5753100"/>
            <a:ext cx="685800" cy="1216152"/>
          </a:xfrm>
          <a:prstGeom prst="rect">
            <a:avLst/>
          </a:prstGeom>
        </p:spPr>
        <p:txBody>
          <a:bodyPr/>
          <a:lstStyle>
            <a:lvl1pPr>
              <a:defRPr sz="1200"/>
            </a:lvl1pPr>
          </a:lstStyle>
          <a:p>
            <a:endParaRPr lang="uk-UA"/>
          </a:p>
        </p:txBody>
      </p:sp>
      <p:sp>
        <p:nvSpPr>
          <p:cNvPr id="12" name="Picture Placeholder 2"/>
          <p:cNvSpPr>
            <a:spLocks noGrp="1"/>
          </p:cNvSpPr>
          <p:nvPr>
            <p:ph type="pic" sz="quarter" idx="14"/>
          </p:nvPr>
        </p:nvSpPr>
        <p:spPr>
          <a:xfrm>
            <a:off x="4690872" y="4754880"/>
            <a:ext cx="1645920" cy="2176272"/>
          </a:xfrm>
          <a:prstGeom prst="rect">
            <a:avLst/>
          </a:prstGeom>
        </p:spPr>
        <p:txBody>
          <a:bodyPr/>
          <a:lstStyle>
            <a:lvl1pPr>
              <a:defRPr sz="1200"/>
            </a:lvl1pPr>
          </a:lstStyle>
          <a:p>
            <a:endParaRPr lang="uk-UA"/>
          </a:p>
        </p:txBody>
      </p:sp>
      <p:sp>
        <p:nvSpPr>
          <p:cNvPr id="13" name="Picture Placeholder 2"/>
          <p:cNvSpPr>
            <a:spLocks noGrp="1"/>
          </p:cNvSpPr>
          <p:nvPr>
            <p:ph type="pic" sz="quarter" idx="15"/>
          </p:nvPr>
        </p:nvSpPr>
        <p:spPr>
          <a:xfrm>
            <a:off x="11055096" y="4334256"/>
            <a:ext cx="3886200" cy="2404872"/>
          </a:xfrm>
          <a:prstGeom prst="rect">
            <a:avLst/>
          </a:prstGeom>
        </p:spPr>
        <p:txBody>
          <a:bodyPr/>
          <a:lstStyle>
            <a:lvl1pPr>
              <a:defRPr sz="1200"/>
            </a:lvl1pPr>
          </a:lstStyle>
          <a:p>
            <a:endParaRPr lang="uk-UA"/>
          </a:p>
        </p:txBody>
      </p:sp>
    </p:spTree>
    <p:extLst>
      <p:ext uri="{BB962C8B-B14F-4D97-AF65-F5344CB8AC3E}">
        <p14:creationId xmlns:p14="http://schemas.microsoft.com/office/powerpoint/2010/main" val="200917993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DEVICES OPT-9">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807208" y="3200400"/>
            <a:ext cx="3886200" cy="3886200"/>
          </a:xfrm>
          <a:prstGeom prst="rect">
            <a:avLst/>
          </a:prstGeom>
          <a:effectLst>
            <a:outerShdw blurRad="292100" dist="38100" dir="5400000" algn="t" rotWithShape="0">
              <a:schemeClr val="accent1">
                <a:alpha val="67000"/>
              </a:schemeClr>
            </a:outerShdw>
          </a:effectLst>
        </p:spPr>
        <p:txBody>
          <a:bodyPr/>
          <a:lstStyle/>
          <a:p>
            <a:endParaRPr lang="uk-UA"/>
          </a:p>
        </p:txBody>
      </p:sp>
    </p:spTree>
    <p:extLst>
      <p:ext uri="{BB962C8B-B14F-4D97-AF65-F5344CB8AC3E}">
        <p14:creationId xmlns:p14="http://schemas.microsoft.com/office/powerpoint/2010/main" val="133799537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DEVICES OPT-11">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1929384" y="3218688"/>
            <a:ext cx="2423160" cy="4315968"/>
          </a:xfrm>
          <a:prstGeom prst="rect">
            <a:avLst/>
          </a:prstGeom>
        </p:spPr>
        <p:txBody>
          <a:bodyPr/>
          <a:lstStyle/>
          <a:p>
            <a:endParaRPr lang="uk-UA"/>
          </a:p>
        </p:txBody>
      </p:sp>
    </p:spTree>
    <p:extLst>
      <p:ext uri="{BB962C8B-B14F-4D97-AF65-F5344CB8AC3E}">
        <p14:creationId xmlns:p14="http://schemas.microsoft.com/office/powerpoint/2010/main" val="27161501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DEVICES OPT-12">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1901952" y="3584448"/>
            <a:ext cx="2194560" cy="3886200"/>
          </a:xfrm>
          <a:prstGeom prst="rect">
            <a:avLst/>
          </a:prstGeom>
        </p:spPr>
        <p:txBody>
          <a:bodyPr/>
          <a:lstStyle/>
          <a:p>
            <a:endParaRPr lang="uk-UA"/>
          </a:p>
        </p:txBody>
      </p:sp>
      <p:sp>
        <p:nvSpPr>
          <p:cNvPr id="11" name="Picture Placeholder 5"/>
          <p:cNvSpPr>
            <a:spLocks noGrp="1"/>
          </p:cNvSpPr>
          <p:nvPr>
            <p:ph type="pic" sz="quarter" idx="12"/>
          </p:nvPr>
        </p:nvSpPr>
        <p:spPr>
          <a:xfrm>
            <a:off x="5468112" y="3584448"/>
            <a:ext cx="2194560" cy="3886200"/>
          </a:xfrm>
          <a:prstGeom prst="rect">
            <a:avLst/>
          </a:prstGeom>
        </p:spPr>
        <p:txBody>
          <a:bodyPr/>
          <a:lstStyle/>
          <a:p>
            <a:endParaRPr lang="uk-UA"/>
          </a:p>
        </p:txBody>
      </p:sp>
      <p:sp>
        <p:nvSpPr>
          <p:cNvPr id="12" name="Picture Placeholder 5"/>
          <p:cNvSpPr>
            <a:spLocks noGrp="1"/>
          </p:cNvSpPr>
          <p:nvPr>
            <p:ph type="pic" sz="quarter" idx="13"/>
          </p:nvPr>
        </p:nvSpPr>
        <p:spPr>
          <a:xfrm>
            <a:off x="3520440" y="3264408"/>
            <a:ext cx="2542032" cy="4526280"/>
          </a:xfrm>
          <a:prstGeom prst="rect">
            <a:avLst/>
          </a:prstGeom>
        </p:spPr>
        <p:txBody>
          <a:bodyPr/>
          <a:lstStyle/>
          <a:p>
            <a:endParaRPr lang="uk-UA"/>
          </a:p>
        </p:txBody>
      </p:sp>
    </p:spTree>
    <p:extLst>
      <p:ext uri="{BB962C8B-B14F-4D97-AF65-F5344CB8AC3E}">
        <p14:creationId xmlns:p14="http://schemas.microsoft.com/office/powerpoint/2010/main" val="372568595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DEVICES OPT-13">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2624328" y="2990088"/>
            <a:ext cx="3730752" cy="4983480"/>
          </a:xfrm>
          <a:prstGeom prst="rect">
            <a:avLst/>
          </a:prstGeom>
        </p:spPr>
        <p:txBody>
          <a:bodyPr/>
          <a:lstStyle/>
          <a:p>
            <a:endParaRPr lang="uk-UA"/>
          </a:p>
        </p:txBody>
      </p:sp>
    </p:spTree>
    <p:extLst>
      <p:ext uri="{BB962C8B-B14F-4D97-AF65-F5344CB8AC3E}">
        <p14:creationId xmlns:p14="http://schemas.microsoft.com/office/powerpoint/2010/main" val="38155746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ARK TOP SLIDE">
    <p:spTree>
      <p:nvGrpSpPr>
        <p:cNvPr id="1" name=""/>
        <p:cNvGrpSpPr/>
        <p:nvPr/>
      </p:nvGrpSpPr>
      <p:grpSpPr>
        <a:xfrm>
          <a:off x="0" y="0"/>
          <a:ext cx="0" cy="0"/>
          <a:chOff x="0" y="0"/>
          <a:chExt cx="0" cy="0"/>
        </a:xfrm>
      </p:grpSpPr>
      <p:sp>
        <p:nvSpPr>
          <p:cNvPr id="3" name="Rectangle 2"/>
          <p:cNvSpPr/>
          <p:nvPr userDrawn="1"/>
        </p:nvSpPr>
        <p:spPr>
          <a:xfrm>
            <a:off x="0" y="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8352149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58286810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DEVICES OPT-15">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1655064" y="2788920"/>
            <a:ext cx="6967728" cy="3986784"/>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5730979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DEVICES OPT-16">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9"/>
          <p:cNvSpPr>
            <a:spLocks noGrp="1"/>
          </p:cNvSpPr>
          <p:nvPr>
            <p:ph type="pic" sz="quarter" idx="11"/>
          </p:nvPr>
        </p:nvSpPr>
        <p:spPr>
          <a:xfrm>
            <a:off x="4846320" y="3200400"/>
            <a:ext cx="8622792" cy="4846320"/>
          </a:xfrm>
          <a:prstGeom prst="rect">
            <a:avLst/>
          </a:prstGeom>
        </p:spPr>
        <p:txBody>
          <a:bodyPr/>
          <a:lstStyle/>
          <a:p>
            <a:endParaRPr lang="uk-UA"/>
          </a:p>
        </p:txBody>
      </p:sp>
    </p:spTree>
    <p:extLst>
      <p:ext uri="{BB962C8B-B14F-4D97-AF65-F5344CB8AC3E}">
        <p14:creationId xmlns:p14="http://schemas.microsoft.com/office/powerpoint/2010/main" val="153085764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PORTFOLIO OPT-1">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987552" y="2478024"/>
            <a:ext cx="9052560" cy="5998464"/>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43734019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PORTFOLIO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13716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96012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347234858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PORTFOLIO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12573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120015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2" name="Picture Placeholder 2"/>
          <p:cNvSpPr>
            <a:spLocks noGrp="1"/>
          </p:cNvSpPr>
          <p:nvPr>
            <p:ph type="pic" sz="quarter" idx="14"/>
          </p:nvPr>
        </p:nvSpPr>
        <p:spPr>
          <a:xfrm>
            <a:off x="66294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191674725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PORTFOLIO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3" name="Picture Placeholder 2"/>
          <p:cNvSpPr>
            <a:spLocks noGrp="1"/>
          </p:cNvSpPr>
          <p:nvPr>
            <p:ph type="pic" sz="quarter" idx="12"/>
          </p:nvPr>
        </p:nvSpPr>
        <p:spPr>
          <a:xfrm>
            <a:off x="12573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3"/>
          </p:nvPr>
        </p:nvSpPr>
        <p:spPr>
          <a:xfrm>
            <a:off x="120015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4"/>
          </p:nvPr>
        </p:nvSpPr>
        <p:spPr>
          <a:xfrm>
            <a:off x="66294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14009983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PORTFOLIO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
        <p:nvSpPr>
          <p:cNvPr id="18" name="Picture Placeholder 5"/>
          <p:cNvSpPr>
            <a:spLocks noGrp="1"/>
          </p:cNvSpPr>
          <p:nvPr>
            <p:ph type="pic" sz="quarter" idx="20"/>
          </p:nvPr>
        </p:nvSpPr>
        <p:spPr>
          <a:xfrm>
            <a:off x="4114800" y="4233672"/>
            <a:ext cx="1828800" cy="18288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3485093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PORTFOLIO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3657600" cy="2743200"/>
          </a:xfrm>
          <a:prstGeom prst="rect">
            <a:avLst/>
          </a:prstGeom>
          <a:ln w="12700">
            <a:solidFill>
              <a:schemeClr val="bg1"/>
            </a:solidFill>
          </a:ln>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0" name="Picture Placeholder 2"/>
          <p:cNvSpPr>
            <a:spLocks noGrp="1"/>
          </p:cNvSpPr>
          <p:nvPr>
            <p:ph type="pic" sz="quarter" idx="15"/>
          </p:nvPr>
        </p:nvSpPr>
        <p:spPr>
          <a:xfrm>
            <a:off x="36576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1" name="Picture Placeholder 2"/>
          <p:cNvSpPr>
            <a:spLocks noGrp="1"/>
          </p:cNvSpPr>
          <p:nvPr>
            <p:ph type="pic" sz="quarter" idx="16"/>
          </p:nvPr>
        </p:nvSpPr>
        <p:spPr>
          <a:xfrm>
            <a:off x="36576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2" name="Picture Placeholder 2"/>
          <p:cNvSpPr>
            <a:spLocks noGrp="1"/>
          </p:cNvSpPr>
          <p:nvPr>
            <p:ph type="pic" sz="quarter" idx="17"/>
          </p:nvPr>
        </p:nvSpPr>
        <p:spPr>
          <a:xfrm>
            <a:off x="73152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3" name="Picture Placeholder 2"/>
          <p:cNvSpPr>
            <a:spLocks noGrp="1"/>
          </p:cNvSpPr>
          <p:nvPr>
            <p:ph type="pic" sz="quarter" idx="18"/>
          </p:nvPr>
        </p:nvSpPr>
        <p:spPr>
          <a:xfrm>
            <a:off x="73152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4" name="Picture Placeholder 2"/>
          <p:cNvSpPr>
            <a:spLocks noGrp="1"/>
          </p:cNvSpPr>
          <p:nvPr>
            <p:ph type="pic" sz="quarter" idx="19"/>
          </p:nvPr>
        </p:nvSpPr>
        <p:spPr>
          <a:xfrm>
            <a:off x="109728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5" name="Picture Placeholder 2"/>
          <p:cNvSpPr>
            <a:spLocks noGrp="1"/>
          </p:cNvSpPr>
          <p:nvPr>
            <p:ph type="pic" sz="quarter" idx="20"/>
          </p:nvPr>
        </p:nvSpPr>
        <p:spPr>
          <a:xfrm>
            <a:off x="109728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6" name="Picture Placeholder 2"/>
          <p:cNvSpPr>
            <a:spLocks noGrp="1"/>
          </p:cNvSpPr>
          <p:nvPr>
            <p:ph type="pic" sz="quarter" idx="21"/>
          </p:nvPr>
        </p:nvSpPr>
        <p:spPr>
          <a:xfrm>
            <a:off x="146304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7" name="Picture Placeholder 2"/>
          <p:cNvSpPr>
            <a:spLocks noGrp="1"/>
          </p:cNvSpPr>
          <p:nvPr>
            <p:ph type="pic" sz="quarter" idx="22"/>
          </p:nvPr>
        </p:nvSpPr>
        <p:spPr>
          <a:xfrm>
            <a:off x="14630400" y="5148072"/>
            <a:ext cx="3657600" cy="2743200"/>
          </a:xfrm>
          <a:prstGeom prst="rect">
            <a:avLst/>
          </a:prstGeom>
          <a:ln w="12700">
            <a:solidFill>
              <a:schemeClr val="bg1"/>
            </a:solidFill>
          </a:ln>
          <a:effectLst/>
        </p:spPr>
        <p:txBody>
          <a:bodyPr/>
          <a:lstStyle>
            <a:lvl1pPr>
              <a:defRPr sz="2000"/>
            </a:lvl1pPr>
          </a:lstStyle>
          <a:p>
            <a:endParaRPr lang="uk-UA"/>
          </a:p>
        </p:txBody>
      </p:sp>
    </p:spTree>
    <p:extLst>
      <p:ext uri="{BB962C8B-B14F-4D97-AF65-F5344CB8AC3E}">
        <p14:creationId xmlns:p14="http://schemas.microsoft.com/office/powerpoint/2010/main" val="32984681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PORTFOLIO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3" name="Picture Placeholder 2"/>
          <p:cNvSpPr>
            <a:spLocks noGrp="1"/>
          </p:cNvSpPr>
          <p:nvPr>
            <p:ph type="pic" sz="quarter" idx="13"/>
          </p:nvPr>
        </p:nvSpPr>
        <p:spPr>
          <a:xfrm>
            <a:off x="457200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5"/>
          </p:nvPr>
        </p:nvSpPr>
        <p:spPr>
          <a:xfrm>
            <a:off x="457200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2676735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ARK MIDDL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Rectangle 9"/>
          <p:cNvSpPr/>
          <p:nvPr userDrawn="1"/>
        </p:nvSpPr>
        <p:spPr>
          <a:xfrm>
            <a:off x="0" y="2400300"/>
            <a:ext cx="18288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Tree>
    <p:extLst>
      <p:ext uri="{BB962C8B-B14F-4D97-AF65-F5344CB8AC3E}">
        <p14:creationId xmlns:p14="http://schemas.microsoft.com/office/powerpoint/2010/main" val="5675181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PORTFOLIO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5143500"/>
            <a:ext cx="4572000" cy="2743200"/>
          </a:xfrm>
          <a:prstGeom prst="rect">
            <a:avLst/>
          </a:prstGeom>
        </p:spPr>
        <p:txBody>
          <a:bodyPr/>
          <a:lstStyle/>
          <a:p>
            <a:endParaRPr lang="uk-UA"/>
          </a:p>
        </p:txBody>
      </p:sp>
      <p:sp>
        <p:nvSpPr>
          <p:cNvPr id="11" name="Picture Placeholder 5"/>
          <p:cNvSpPr>
            <a:spLocks noGrp="1"/>
          </p:cNvSpPr>
          <p:nvPr>
            <p:ph type="pic" sz="quarter" idx="12"/>
          </p:nvPr>
        </p:nvSpPr>
        <p:spPr>
          <a:xfrm>
            <a:off x="4572000" y="2400300"/>
            <a:ext cx="4572000" cy="2743200"/>
          </a:xfrm>
          <a:prstGeom prst="rect">
            <a:avLst/>
          </a:prstGeom>
        </p:spPr>
        <p:txBody>
          <a:bodyPr/>
          <a:lstStyle/>
          <a:p>
            <a:endParaRPr lang="uk-UA"/>
          </a:p>
        </p:txBody>
      </p:sp>
      <p:sp>
        <p:nvSpPr>
          <p:cNvPr id="12" name="Picture Placeholder 5"/>
          <p:cNvSpPr>
            <a:spLocks noGrp="1"/>
          </p:cNvSpPr>
          <p:nvPr>
            <p:ph type="pic" sz="quarter" idx="13"/>
          </p:nvPr>
        </p:nvSpPr>
        <p:spPr>
          <a:xfrm>
            <a:off x="9144000" y="5143500"/>
            <a:ext cx="4572000" cy="2743200"/>
          </a:xfrm>
          <a:prstGeom prst="rect">
            <a:avLst/>
          </a:prstGeom>
        </p:spPr>
        <p:txBody>
          <a:bodyPr/>
          <a:lstStyle/>
          <a:p>
            <a:endParaRPr lang="uk-UA"/>
          </a:p>
        </p:txBody>
      </p:sp>
      <p:sp>
        <p:nvSpPr>
          <p:cNvPr id="13" name="Picture Placeholder 5"/>
          <p:cNvSpPr>
            <a:spLocks noGrp="1"/>
          </p:cNvSpPr>
          <p:nvPr>
            <p:ph type="pic" sz="quarter" idx="14"/>
          </p:nvPr>
        </p:nvSpPr>
        <p:spPr>
          <a:xfrm>
            <a:off x="13716000" y="2400300"/>
            <a:ext cx="4572000" cy="2743200"/>
          </a:xfrm>
          <a:prstGeom prst="rect">
            <a:avLst/>
          </a:prstGeom>
        </p:spPr>
        <p:txBody>
          <a:bodyPr/>
          <a:lstStyle/>
          <a:p>
            <a:endParaRPr lang="uk-UA"/>
          </a:p>
        </p:txBody>
      </p:sp>
    </p:spTree>
    <p:extLst>
      <p:ext uri="{BB962C8B-B14F-4D97-AF65-F5344CB8AC3E}">
        <p14:creationId xmlns:p14="http://schemas.microsoft.com/office/powerpoint/2010/main" val="42467706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PRODUCT PAGE">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1303338" y="3257550"/>
            <a:ext cx="5715000" cy="3833813"/>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71967628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ARK BOTTOM SLIDE">
    <p:spTree>
      <p:nvGrpSpPr>
        <p:cNvPr id="1" name=""/>
        <p:cNvGrpSpPr/>
        <p:nvPr/>
      </p:nvGrpSpPr>
      <p:grpSpPr>
        <a:xfrm>
          <a:off x="0" y="0"/>
          <a:ext cx="0" cy="0"/>
          <a:chOff x="0" y="0"/>
          <a:chExt cx="0" cy="0"/>
        </a:xfrm>
      </p:grpSpPr>
      <p:sp>
        <p:nvSpPr>
          <p:cNvPr id="3" name="Rectangle 2"/>
          <p:cNvSpPr/>
          <p:nvPr userDrawn="1"/>
        </p:nvSpPr>
        <p:spPr>
          <a:xfrm>
            <a:off x="0" y="514350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tx1"/>
                </a:solidFill>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200063889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endParaRPr lang="uk-UA"/>
          </a:p>
        </p:txBody>
      </p:sp>
    </p:spTree>
    <p:extLst>
      <p:ext uri="{BB962C8B-B14F-4D97-AF65-F5344CB8AC3E}">
        <p14:creationId xmlns:p14="http://schemas.microsoft.com/office/powerpoint/2010/main" val="2051255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304590641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67491899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theme" Target="../theme/theme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87135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93" r:id="rId3"/>
    <p:sldLayoutId id="2147483680" r:id="rId4"/>
    <p:sldLayoutId id="2147483697" r:id="rId5"/>
    <p:sldLayoutId id="2147483698" r:id="rId6"/>
    <p:sldLayoutId id="2147483735" r:id="rId7"/>
    <p:sldLayoutId id="2147483736" r:id="rId8"/>
    <p:sldLayoutId id="2147483737" r:id="rId9"/>
    <p:sldLayoutId id="2147483739" r:id="rId10"/>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420913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676" r:id="rId6"/>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0439248"/>
      </p:ext>
    </p:extLst>
  </p:cSld>
  <p:clrMap bg1="lt1" tx1="dk1" bg2="lt2" tx2="dk2" accent1="accent1" accent2="accent2" accent3="accent3" accent4="accent4" accent5="accent5" accent6="accent6" hlink="hlink" folHlink="folHlink"/>
  <p:sldLayoutIdLst>
    <p:sldLayoutId id="2147483666" r:id="rId1"/>
    <p:sldLayoutId id="2147483732" r:id="rId2"/>
    <p:sldLayoutId id="2147483731" r:id="rId3"/>
    <p:sldLayoutId id="2147483701" r:id="rId4"/>
    <p:sldLayoutId id="2147483700" r:id="rId5"/>
    <p:sldLayoutId id="2147483699" r:id="rId6"/>
    <p:sldLayoutId id="2147483668" r:id="rId7"/>
    <p:sldLayoutId id="2147483670" r:id="rId8"/>
    <p:sldLayoutId id="2147483671" r:id="rId9"/>
    <p:sldLayoutId id="2147483695" r:id="rId10"/>
    <p:sldLayoutId id="2147483696" r:id="rId11"/>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47069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6" r:id="rId8"/>
    <p:sldLayoutId id="2147483727" r:id="rId9"/>
    <p:sldLayoutId id="2147483721" r:id="rId10"/>
    <p:sldLayoutId id="2147483722" r:id="rId11"/>
    <p:sldLayoutId id="2147483723" r:id="rId12"/>
    <p:sldLayoutId id="2147483679" r:id="rId13"/>
    <p:sldLayoutId id="2147483724" r:id="rId14"/>
    <p:sldLayoutId id="2147483689" r:id="rId15"/>
    <p:sldLayoutId id="2147483682" r:id="rId16"/>
    <p:sldLayoutId id="2147483683" r:id="rId17"/>
    <p:sldLayoutId id="2147483685" r:id="rId18"/>
    <p:sldLayoutId id="2147483686" r:id="rId19"/>
    <p:sldLayoutId id="2147483688" r:id="rId20"/>
    <p:sldLayoutId id="2147483687" r:id="rId21"/>
    <p:sldLayoutId id="2147483684" r:id="rId22"/>
    <p:sldLayoutId id="2147483667" r:id="rId23"/>
    <p:sldLayoutId id="2147483733" r:id="rId24"/>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3.jpg"/><Relationship Id="rId3" Type="http://schemas.microsoft.com/office/2007/relationships/media" Target="../media/media2.wav"/><Relationship Id="rId7" Type="http://schemas.openxmlformats.org/officeDocument/2006/relationships/image" Target="../media/image2.jp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2.xml"/><Relationship Id="rId5" Type="http://schemas.openxmlformats.org/officeDocument/2006/relationships/slideLayout" Target="../slideLayouts/slideLayout8.xml"/><Relationship Id="rId4" Type="http://schemas.openxmlformats.org/officeDocument/2006/relationships/audio" Target="../media/media2.wav"/><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5.jp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notesSlide" Target="../notesSlides/notesSlide3.xml"/><Relationship Id="rId5" Type="http://schemas.openxmlformats.org/officeDocument/2006/relationships/slideLayout" Target="../slideLayouts/slideLayout7.xml"/><Relationship Id="rId4" Type="http://schemas.openxmlformats.org/officeDocument/2006/relationships/audio" Target="../media/media2.wav"/></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6.jp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notesSlide" Target="../notesSlides/notesSlide4.xml"/><Relationship Id="rId5" Type="http://schemas.openxmlformats.org/officeDocument/2006/relationships/slideLayout" Target="../slideLayouts/slideLayout9.xml"/><Relationship Id="rId4" Type="http://schemas.openxmlformats.org/officeDocument/2006/relationships/audio" Target="../media/media2.wav"/></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7.jp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notesSlide" Target="../notesSlides/notesSlide5.xml"/><Relationship Id="rId5" Type="http://schemas.openxmlformats.org/officeDocument/2006/relationships/slideLayout" Target="../slideLayouts/slideLayout9.xml"/><Relationship Id="rId4" Type="http://schemas.openxmlformats.org/officeDocument/2006/relationships/audio" Target="../media/media2.wav"/></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8.jp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notesSlide" Target="../notesSlides/notesSlide6.xml"/><Relationship Id="rId5" Type="http://schemas.openxmlformats.org/officeDocument/2006/relationships/slideLayout" Target="../slideLayouts/slideLayout10.xml"/><Relationship Id="rId4" Type="http://schemas.openxmlformats.org/officeDocument/2006/relationships/audio" Target="../media/media2.wav"/></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9.jp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notesSlide" Target="../notesSlides/notesSlide7.xml"/><Relationship Id="rId5" Type="http://schemas.openxmlformats.org/officeDocument/2006/relationships/slideLayout" Target="../slideLayouts/slideLayout9.xml"/><Relationship Id="rId4" Type="http://schemas.openxmlformats.org/officeDocument/2006/relationships/audio" Target="../media/media2.wav"/></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10.jp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notesSlide" Target="../notesSlides/notesSlide8.xml"/><Relationship Id="rId5" Type="http://schemas.openxmlformats.org/officeDocument/2006/relationships/slideLayout" Target="../slideLayouts/slideLayout7.xml"/><Relationship Id="rId4" Type="http://schemas.openxmlformats.org/officeDocument/2006/relationships/audio" Target="../media/media2.wav"/></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8850" y="4000500"/>
            <a:ext cx="6210300" cy="1103672"/>
          </a:xfrm>
          <a:prstGeom prst="rect">
            <a:avLst/>
          </a:prstGeom>
        </p:spPr>
      </p:pic>
      <p:sp>
        <p:nvSpPr>
          <p:cNvPr id="12" name="TextBox 11"/>
          <p:cNvSpPr txBox="1"/>
          <p:nvPr/>
        </p:nvSpPr>
        <p:spPr>
          <a:xfrm>
            <a:off x="0" y="5563969"/>
            <a:ext cx="18288000" cy="646331"/>
          </a:xfrm>
          <a:prstGeom prst="rect">
            <a:avLst/>
          </a:prstGeom>
          <a:noFill/>
        </p:spPr>
        <p:txBody>
          <a:bodyPr wrap="square" rtlCol="0">
            <a:spAutoFit/>
          </a:bodyPr>
          <a:lstStyle/>
          <a:p>
            <a:pPr algn="ctr"/>
            <a:r>
              <a:rPr lang="en-US" sz="3600" dirty="0">
                <a:solidFill>
                  <a:schemeClr val="tx2"/>
                </a:solidFill>
                <a:latin typeface="Proxima Nova Alt Rg" panose="02000506030000020004" pitchFamily="50" charset="0"/>
              </a:rPr>
              <a:t>Click anywhere to get started</a:t>
            </a:r>
            <a:r>
              <a:rPr lang="mr-IN" sz="3600" dirty="0">
                <a:solidFill>
                  <a:schemeClr val="tx2"/>
                </a:solidFill>
                <a:latin typeface="Proxima Nova Alt Rg" panose="02000506030000020004" pitchFamily="50" charset="0"/>
              </a:rPr>
              <a:t>…</a:t>
            </a:r>
            <a:endParaRPr lang="en-US" sz="3600" dirty="0">
              <a:solidFill>
                <a:schemeClr val="tx2"/>
              </a:solidFill>
              <a:latin typeface="Proxima Nova Alt Rg" panose="02000506030000020004" pitchFamily="50" charset="0"/>
            </a:endParaRPr>
          </a:p>
        </p:txBody>
      </p:sp>
    </p:spTree>
    <p:extLst>
      <p:ext uri="{BB962C8B-B14F-4D97-AF65-F5344CB8AC3E}">
        <p14:creationId xmlns:p14="http://schemas.microsoft.com/office/powerpoint/2010/main" val="5188516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3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hort Logo 6.wav"/>
                                        </p:tgtEl>
                                      </p:cMediaNode>
                                    </p:audio>
                                  </p:subTnLst>
                                </p:cTn>
                              </p:par>
                              <p:par>
                                <p:cTn id="8" presetID="1" presetClass="entr" presetSubtype="0" fill="hold" grpId="0" nodeType="withEffect">
                                  <p:stCondLst>
                                    <p:cond delay="5000"/>
                                  </p:stCondLst>
                                  <p:childTnLst>
                                    <p:set>
                                      <p:cBhvr>
                                        <p:cTn id="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62000" y="800100"/>
            <a:ext cx="17183100" cy="715581"/>
          </a:xfrm>
        </p:spPr>
        <p:txBody>
          <a:bodyPr/>
          <a:lstStyle/>
          <a:p>
            <a:r>
              <a:rPr lang="en-US" dirty="0"/>
              <a:t>MANAGING GRAIN DUST</a:t>
            </a: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7949" y="9747420"/>
            <a:ext cx="2825988" cy="501480"/>
          </a:xfrm>
          <a:prstGeom prst="rect">
            <a:avLst/>
          </a:prstGeom>
        </p:spPr>
      </p:pic>
      <p:pic>
        <p:nvPicPr>
          <p:cNvPr id="4" name="Picture 3" descr="A large machine in a field&#10;&#10;Description automatically generated">
            <a:extLst>
              <a:ext uri="{FF2B5EF4-FFF2-40B4-BE49-F238E27FC236}">
                <a16:creationId xmlns:a16="http://schemas.microsoft.com/office/drawing/2014/main" id="{FFFE3C3C-4780-48D3-A087-536A3EABB32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86175" y="2003558"/>
            <a:ext cx="10915650" cy="7277100"/>
          </a:xfrm>
          <a:prstGeom prst="rect">
            <a:avLst/>
          </a:prstGeom>
        </p:spPr>
      </p:pic>
      <p:pic>
        <p:nvPicPr>
          <p:cNvPr id="2" name="MANAGING GRAIN DUST 2">
            <a:hlinkClick r:id="" action="ppaction://media"/>
            <a:extLst>
              <a:ext uri="{FF2B5EF4-FFF2-40B4-BE49-F238E27FC236}">
                <a16:creationId xmlns:a16="http://schemas.microsoft.com/office/drawing/2014/main" id="{7A0D2A31-753F-4555-8A90-48929F7F43B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105400" y="1515681"/>
            <a:ext cx="1473200" cy="1473200"/>
          </a:xfrm>
          <a:prstGeom prst="rect">
            <a:avLst/>
          </a:prstGeom>
        </p:spPr>
      </p:pic>
      <p:pic>
        <p:nvPicPr>
          <p:cNvPr id="6" name="Light Notification3">
            <a:hlinkClick r:id="" action="ppaction://media"/>
            <a:extLst>
              <a:ext uri="{FF2B5EF4-FFF2-40B4-BE49-F238E27FC236}">
                <a16:creationId xmlns:a16="http://schemas.microsoft.com/office/drawing/2014/main" id="{D4A1FDA3-4E3C-4EF6-995D-F986D7F2CA74}"/>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2667000" y="3872735"/>
            <a:ext cx="1244600" cy="1244600"/>
          </a:xfrm>
          <a:prstGeom prst="rect">
            <a:avLst/>
          </a:prstGeom>
        </p:spPr>
      </p:pic>
    </p:spTree>
    <p:extLst>
      <p:ext uri="{BB962C8B-B14F-4D97-AF65-F5344CB8AC3E}">
        <p14:creationId xmlns:p14="http://schemas.microsoft.com/office/powerpoint/2010/main" val="33788954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01" fill="hold"/>
                                        <p:tgtEl>
                                          <p:spTgt spid="2"/>
                                        </p:tgtEl>
                                      </p:cBhvr>
                                    </p:cmd>
                                  </p:childTnLst>
                                </p:cTn>
                              </p:par>
                            </p:childTnLst>
                          </p:cTn>
                        </p:par>
                        <p:par>
                          <p:cTn id="7" fill="hold">
                            <p:stCondLst>
                              <p:cond delay="1601"/>
                            </p:stCondLst>
                            <p:childTnLst>
                              <p:par>
                                <p:cTn id="8" presetID="1" presetClass="mediacall" presetSubtype="0" fill="hold" nodeType="afterEffect">
                                  <p:stCondLst>
                                    <p:cond delay="0"/>
                                  </p:stCondLst>
                                  <p:childTnLst>
                                    <p:cmd type="call" cmd="playFrom(0.0)">
                                      <p:cBhvr>
                                        <p:cTn id="9" dur="44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building with a grassy field&#10;&#10;Description automatically generated">
            <a:extLst>
              <a:ext uri="{FF2B5EF4-FFF2-40B4-BE49-F238E27FC236}">
                <a16:creationId xmlns:a16="http://schemas.microsoft.com/office/drawing/2014/main" id="{31283183-1A2E-4D46-8D76-D5A42DD67629}"/>
              </a:ext>
            </a:extLst>
          </p:cNvPr>
          <p:cNvPicPr>
            <a:picLocks noGrp="1" noChangeAspect="1"/>
          </p:cNvPicPr>
          <p:nvPr>
            <p:ph type="pic" sz="quarter" idx="12"/>
          </p:nvPr>
        </p:nvPicPr>
        <p:blipFill>
          <a:blip r:embed="rId7">
            <a:extLst>
              <a:ext uri="{28A0092B-C50C-407E-A947-70E740481C1C}">
                <a14:useLocalDpi xmlns:a14="http://schemas.microsoft.com/office/drawing/2010/main" val="0"/>
              </a:ext>
            </a:extLst>
          </a:blip>
          <a:srcRect t="230" b="230"/>
          <a:stretch>
            <a:fillRect/>
          </a:stretch>
        </p:blipFill>
        <p:spPr>
          <a:xfrm>
            <a:off x="-44450" y="0"/>
            <a:ext cx="18288000" cy="10287000"/>
          </a:xfrm>
        </p:spPr>
      </p:pic>
      <p:sp>
        <p:nvSpPr>
          <p:cNvPr id="15" name="Rectangle 14"/>
          <p:cNvSpPr/>
          <p:nvPr/>
        </p:nvSpPr>
        <p:spPr>
          <a:xfrm>
            <a:off x="28074" y="0"/>
            <a:ext cx="18288000" cy="10287000"/>
          </a:xfrm>
          <a:prstGeom prst="rect">
            <a:avLst/>
          </a:prstGeom>
          <a:solidFill>
            <a:schemeClr val="tx1">
              <a:alpha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grpSp>
        <p:nvGrpSpPr>
          <p:cNvPr id="21" name="Group 20"/>
          <p:cNvGrpSpPr/>
          <p:nvPr/>
        </p:nvGrpSpPr>
        <p:grpSpPr>
          <a:xfrm>
            <a:off x="-12198" y="0"/>
            <a:ext cx="8963526" cy="10287000"/>
            <a:chOff x="0" y="0"/>
            <a:chExt cx="6400800" cy="10287000"/>
          </a:xfrm>
        </p:grpSpPr>
        <p:sp>
          <p:nvSpPr>
            <p:cNvPr id="5" name="Rectangle 4"/>
            <p:cNvSpPr/>
            <p:nvPr/>
          </p:nvSpPr>
          <p:spPr>
            <a:xfrm>
              <a:off x="0" y="0"/>
              <a:ext cx="6400800" cy="10287000"/>
            </a:xfrm>
            <a:prstGeom prst="rect">
              <a:avLst/>
            </a:prstGeom>
            <a:solidFill>
              <a:schemeClr val="accent1">
                <a:alpha val="87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498436" y="974728"/>
              <a:ext cx="4982521" cy="1107996"/>
            </a:xfrm>
            <a:prstGeom prst="rect">
              <a:avLst/>
            </a:prstGeom>
            <a:noFill/>
          </p:spPr>
          <p:txBody>
            <a:bodyPr wrap="square" rtlCol="0">
              <a:spAutoFit/>
            </a:bodyPr>
            <a:lstStyle/>
            <a:p>
              <a:pPr algn="ctr"/>
              <a:r>
                <a:rPr lang="en-US" sz="6600" b="1" dirty="0">
                  <a:solidFill>
                    <a:schemeClr val="bg1"/>
                  </a:solidFill>
                  <a:latin typeface="Proxima Nova Alt Rg" panose="02000506030000020004" pitchFamily="50" charset="0"/>
                  <a:ea typeface="Roboto Condensed" panose="02000000000000000000" pitchFamily="2" charset="0"/>
                  <a:cs typeface="Lato Semibold" panose="020F0502020204030203" pitchFamily="34" charset="0"/>
                </a:rPr>
                <a:t>What’s at Stake?</a:t>
              </a:r>
              <a:endParaRPr lang="ru-RU" sz="6600" b="1" dirty="0">
                <a:solidFill>
                  <a:schemeClr val="bg1"/>
                </a:solidFill>
                <a:ea typeface="Lato Semibold" panose="020F0502020204030203" pitchFamily="34" charset="0"/>
                <a:cs typeface="Lato Semibold" panose="020F0502020204030203" pitchFamily="34" charset="0"/>
              </a:endParaRPr>
            </a:p>
          </p:txBody>
        </p:sp>
        <p:sp>
          <p:nvSpPr>
            <p:cNvPr id="14" name="TextBox 13"/>
            <p:cNvSpPr txBox="1"/>
            <p:nvPr/>
          </p:nvSpPr>
          <p:spPr>
            <a:xfrm>
              <a:off x="661678" y="3162300"/>
              <a:ext cx="5176679" cy="4401205"/>
            </a:xfrm>
            <a:prstGeom prst="rect">
              <a:avLst/>
            </a:prstGeom>
            <a:noFill/>
          </p:spPr>
          <p:txBody>
            <a:bodyPr wrap="square" rtlCol="0">
              <a:spAutoFit/>
            </a:bodyPr>
            <a:lstStyle/>
            <a:p>
              <a:r>
                <a:rPr lang="en-US" sz="4000" b="1" dirty="0">
                  <a:solidFill>
                    <a:schemeClr val="bg2"/>
                  </a:solidFill>
                  <a:latin typeface="Brandon Text Regular" panose="020B0503020203060203" pitchFamily="34" charset="0"/>
                </a:rPr>
                <a:t>GRAIN HANDLING FACILITIES</a:t>
              </a:r>
            </a:p>
            <a:p>
              <a:r>
                <a:rPr lang="en-US" sz="4000" dirty="0">
                  <a:solidFill>
                    <a:schemeClr val="bg2"/>
                  </a:solidFill>
                  <a:latin typeface="Brandon Text Regular" panose="020B0503020203060203" pitchFamily="34" charset="0"/>
                </a:rPr>
                <a:t>Grain handling facilities are facilities that may receive, handle, store, process and ship bulk raw agricultural commodities such as (but not limited to) corn, wheat, oats, barley, sunflower seeds, and soybeans. </a:t>
              </a:r>
            </a:p>
          </p:txBody>
        </p:sp>
      </p:grpSp>
      <p:pic>
        <p:nvPicPr>
          <p:cNvPr id="2" name="MANAGING GRAIN DUST 3">
            <a:hlinkClick r:id="" action="ppaction://media"/>
            <a:extLst>
              <a:ext uri="{FF2B5EF4-FFF2-40B4-BE49-F238E27FC236}">
                <a16:creationId xmlns:a16="http://schemas.microsoft.com/office/drawing/2014/main" id="{C3C0260B-8B85-4DB3-9D8B-ED03FBB419B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428452" y="1534693"/>
            <a:ext cx="1168400" cy="1168400"/>
          </a:xfrm>
          <a:prstGeom prst="rect">
            <a:avLst/>
          </a:prstGeom>
        </p:spPr>
      </p:pic>
      <p:pic>
        <p:nvPicPr>
          <p:cNvPr id="9" name="Light Notification3">
            <a:hlinkClick r:id="" action="ppaction://media"/>
            <a:extLst>
              <a:ext uri="{FF2B5EF4-FFF2-40B4-BE49-F238E27FC236}">
                <a16:creationId xmlns:a16="http://schemas.microsoft.com/office/drawing/2014/main" id="{0590CF41-A83D-4838-900F-E10517CE3B44}"/>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667000" y="3872735"/>
            <a:ext cx="1244600" cy="1244600"/>
          </a:xfrm>
          <a:prstGeom prst="rect">
            <a:avLst/>
          </a:prstGeom>
        </p:spPr>
      </p:pic>
    </p:spTree>
    <p:extLst>
      <p:ext uri="{BB962C8B-B14F-4D97-AF65-F5344CB8AC3E}">
        <p14:creationId xmlns:p14="http://schemas.microsoft.com/office/powerpoint/2010/main" val="8370561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403" fill="hold"/>
                                        <p:tgtEl>
                                          <p:spTgt spid="2"/>
                                        </p:tgtEl>
                                      </p:cBhvr>
                                    </p:cmd>
                                  </p:childTnLst>
                                </p:cTn>
                              </p:par>
                            </p:childTnLst>
                          </p:cTn>
                        </p:par>
                        <p:par>
                          <p:cTn id="7" fill="hold">
                            <p:stCondLst>
                              <p:cond delay="35403"/>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762000" y="800100"/>
            <a:ext cx="6438900" cy="723211"/>
          </a:xfrm>
        </p:spPr>
        <p:txBody>
          <a:bodyPr/>
          <a:lstStyle/>
          <a:p>
            <a:r>
              <a:rPr lang="en-US" dirty="0">
                <a:latin typeface="Proxima Nova Alt Rg" panose="02000506030000020004" pitchFamily="50" charset="0"/>
              </a:rPr>
              <a:t>What’s the Danger?</a:t>
            </a:r>
            <a:endParaRPr lang="uk-UA" dirty="0"/>
          </a:p>
        </p:txBody>
      </p:sp>
      <p:sp>
        <p:nvSpPr>
          <p:cNvPr id="10" name="Rectangle 9"/>
          <p:cNvSpPr/>
          <p:nvPr/>
        </p:nvSpPr>
        <p:spPr>
          <a:xfrm>
            <a:off x="9144000" y="2400300"/>
            <a:ext cx="9144000" cy="70866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1" name="Rectangle 10"/>
          <p:cNvSpPr/>
          <p:nvPr/>
        </p:nvSpPr>
        <p:spPr>
          <a:xfrm>
            <a:off x="9448800" y="2430137"/>
            <a:ext cx="8839200" cy="6740307"/>
          </a:xfrm>
          <a:prstGeom prst="rect">
            <a:avLst/>
          </a:prstGeom>
        </p:spPr>
        <p:txBody>
          <a:bodyPr wrap="square">
            <a:spAutoFit/>
          </a:bodyPr>
          <a:lstStyle/>
          <a:p>
            <a:r>
              <a:rPr lang="en-US" sz="2400" b="1" dirty="0">
                <a:solidFill>
                  <a:schemeClr val="bg2"/>
                </a:solidFill>
                <a:latin typeface="Brandon Text Regular" panose="020B0503020203060203" pitchFamily="34" charset="0"/>
              </a:rPr>
              <a:t>HAZARDS/DANGERS OF GRAIN HANDLING FACILITIES</a:t>
            </a:r>
          </a:p>
          <a:p>
            <a:r>
              <a:rPr lang="en-US" sz="2400" b="1" dirty="0">
                <a:solidFill>
                  <a:schemeClr val="bg2"/>
                </a:solidFill>
                <a:latin typeface="Brandon Text Regular" panose="020B0503020203060203" pitchFamily="34" charset="0"/>
              </a:rPr>
              <a:t>General</a:t>
            </a:r>
          </a:p>
          <a:p>
            <a:r>
              <a:rPr lang="en-US" sz="2400" dirty="0">
                <a:solidFill>
                  <a:schemeClr val="bg2"/>
                </a:solidFill>
                <a:latin typeface="Brandon Text Regular" panose="020B0503020203060203" pitchFamily="34" charset="0"/>
              </a:rPr>
              <a:t>The grain handling industry is a high hazard industry where workers can be exposed to numerous serious and life threatening hazards. </a:t>
            </a:r>
          </a:p>
          <a:p>
            <a:r>
              <a:rPr lang="en-US" sz="2400" b="1" dirty="0">
                <a:solidFill>
                  <a:schemeClr val="bg2"/>
                </a:solidFill>
                <a:latin typeface="Brandon Text Regular" panose="020B0503020203060203" pitchFamily="34" charset="0"/>
              </a:rPr>
              <a:t>More Suffocation</a:t>
            </a:r>
          </a:p>
          <a:p>
            <a:r>
              <a:rPr lang="en-US" sz="2400" dirty="0">
                <a:solidFill>
                  <a:schemeClr val="bg2"/>
                </a:solidFill>
                <a:latin typeface="Brandon Text Regular" panose="020B0503020203060203" pitchFamily="34" charset="0"/>
              </a:rPr>
              <a:t>Suffocation is a leading cause of death in grain storage bins.</a:t>
            </a:r>
          </a:p>
          <a:p>
            <a:r>
              <a:rPr lang="en-US" sz="2400" b="1" dirty="0">
                <a:solidFill>
                  <a:schemeClr val="bg2"/>
                </a:solidFill>
                <a:latin typeface="Brandon Text Regular" panose="020B0503020203060203" pitchFamily="34" charset="0"/>
              </a:rPr>
              <a:t>Grain Dust Explosion</a:t>
            </a:r>
          </a:p>
          <a:p>
            <a:r>
              <a:rPr lang="en-US" sz="2400" dirty="0">
                <a:solidFill>
                  <a:schemeClr val="bg2"/>
                </a:solidFill>
                <a:latin typeface="Brandon Text Regular" panose="020B0503020203060203" pitchFamily="34" charset="0"/>
              </a:rPr>
              <a:t>Grain dust explosions are often severe, involving loss of life and substantial property damage.</a:t>
            </a:r>
          </a:p>
          <a:p>
            <a:r>
              <a:rPr lang="en-US" sz="2400" b="1" dirty="0">
                <a:solidFill>
                  <a:schemeClr val="bg2"/>
                </a:solidFill>
                <a:latin typeface="Brandon Text Regular" panose="020B0503020203060203" pitchFamily="34" charset="0"/>
              </a:rPr>
              <a:t>Falls</a:t>
            </a:r>
          </a:p>
          <a:p>
            <a:r>
              <a:rPr lang="en-US" sz="2400" dirty="0">
                <a:solidFill>
                  <a:schemeClr val="bg2"/>
                </a:solidFill>
                <a:latin typeface="Brandon Text Regular" panose="020B0503020203060203" pitchFamily="34" charset="0"/>
              </a:rPr>
              <a:t>Falls from height can occur from many walking/working surfaces throughout a grain handling facility.  </a:t>
            </a:r>
          </a:p>
          <a:p>
            <a:r>
              <a:rPr lang="en-US" sz="2400" b="1" dirty="0">
                <a:solidFill>
                  <a:schemeClr val="bg2"/>
                </a:solidFill>
                <a:latin typeface="Brandon Text Regular" panose="020B0503020203060203" pitchFamily="34" charset="0"/>
              </a:rPr>
              <a:t>Mechanized Equipment</a:t>
            </a:r>
          </a:p>
          <a:p>
            <a:r>
              <a:rPr lang="en-US" sz="2400" dirty="0">
                <a:solidFill>
                  <a:schemeClr val="bg2"/>
                </a:solidFill>
                <a:latin typeface="Brandon Text Regular" panose="020B0503020203060203" pitchFamily="34" charset="0"/>
              </a:rPr>
              <a:t>Mechanical equipment within grain storage structures, such as augers and conveyors, present serious entanglement and amputation hazards.</a:t>
            </a:r>
          </a:p>
          <a:p>
            <a:r>
              <a:rPr lang="en-US" sz="2400" b="1" dirty="0">
                <a:solidFill>
                  <a:schemeClr val="bg2"/>
                </a:solidFill>
                <a:latin typeface="Brandon Text Regular" panose="020B0503020203060203" pitchFamily="34" charset="0"/>
              </a:rPr>
              <a:t>Storage Structures</a:t>
            </a:r>
          </a:p>
          <a:p>
            <a:r>
              <a:rPr lang="en-US" sz="2400" dirty="0">
                <a:solidFill>
                  <a:schemeClr val="bg2"/>
                </a:solidFill>
                <a:latin typeface="Brandon Text Regular" panose="020B0503020203060203" pitchFamily="34" charset="0"/>
              </a:rPr>
              <a:t>Storage structures can also develop hazardous atmospheres due to gases given off from spoiling grain or fumigation. </a:t>
            </a:r>
          </a:p>
        </p:txBody>
      </p:sp>
      <p:pic>
        <p:nvPicPr>
          <p:cNvPr id="4" name="Picture Placeholder 3" descr="A close up of an old building&#10;&#10;Description automatically generated">
            <a:extLst>
              <a:ext uri="{FF2B5EF4-FFF2-40B4-BE49-F238E27FC236}">
                <a16:creationId xmlns:a16="http://schemas.microsoft.com/office/drawing/2014/main" id="{9FC167B9-F1D0-49E1-B9D4-8633B835193A}"/>
              </a:ext>
            </a:extLst>
          </p:cNvPr>
          <p:cNvPicPr>
            <a:picLocks noGrp="1" noChangeAspect="1"/>
          </p:cNvPicPr>
          <p:nvPr>
            <p:ph type="pic" sz="quarter" idx="11"/>
          </p:nvPr>
        </p:nvPicPr>
        <p:blipFill>
          <a:blip r:embed="rId7">
            <a:extLst>
              <a:ext uri="{28A0092B-C50C-407E-A947-70E740481C1C}">
                <a14:useLocalDpi xmlns:a14="http://schemas.microsoft.com/office/drawing/2010/main" val="0"/>
              </a:ext>
            </a:extLst>
          </a:blip>
          <a:srcRect l="11425" r="11425"/>
          <a:stretch>
            <a:fillRect/>
          </a:stretch>
        </p:blipFill>
        <p:spPr>
          <a:xfrm>
            <a:off x="0" y="2400300"/>
            <a:ext cx="9144000" cy="7086600"/>
          </a:xfrm>
        </p:spPr>
      </p:pic>
      <p:pic>
        <p:nvPicPr>
          <p:cNvPr id="2" name="MANAGING GRAIN DUST 4">
            <a:hlinkClick r:id="" action="ppaction://media"/>
            <a:extLst>
              <a:ext uri="{FF2B5EF4-FFF2-40B4-BE49-F238E27FC236}">
                <a16:creationId xmlns:a16="http://schemas.microsoft.com/office/drawing/2014/main" id="{96BE5F32-92EB-4163-835B-DEEA94EDAD6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438400" y="1892300"/>
            <a:ext cx="1016000" cy="1016000"/>
          </a:xfrm>
          <a:prstGeom prst="rect">
            <a:avLst/>
          </a:prstGeom>
        </p:spPr>
      </p:pic>
      <p:pic>
        <p:nvPicPr>
          <p:cNvPr id="7" name="Light Notification3">
            <a:hlinkClick r:id="" action="ppaction://media"/>
            <a:extLst>
              <a:ext uri="{FF2B5EF4-FFF2-40B4-BE49-F238E27FC236}">
                <a16:creationId xmlns:a16="http://schemas.microsoft.com/office/drawing/2014/main" id="{E46FF93B-80BF-49DF-909B-BC413A59AA06}"/>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667000" y="3872735"/>
            <a:ext cx="1244600" cy="1244600"/>
          </a:xfrm>
          <a:prstGeom prst="rect">
            <a:avLst/>
          </a:prstGeom>
        </p:spPr>
      </p:pic>
    </p:spTree>
    <p:extLst>
      <p:ext uri="{BB962C8B-B14F-4D97-AF65-F5344CB8AC3E}">
        <p14:creationId xmlns:p14="http://schemas.microsoft.com/office/powerpoint/2010/main" val="14799776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1567" fill="hold"/>
                                        <p:tgtEl>
                                          <p:spTgt spid="2"/>
                                        </p:tgtEl>
                                      </p:cBhvr>
                                    </p:cmd>
                                  </p:childTnLst>
                                </p:cTn>
                              </p:par>
                            </p:childTnLst>
                          </p:cTn>
                        </p:par>
                        <p:par>
                          <p:cTn id="7" fill="hold">
                            <p:stCondLst>
                              <p:cond delay="201567"/>
                            </p:stCondLst>
                            <p:childTnLst>
                              <p:par>
                                <p:cTn id="8" presetID="1" presetClass="mediacall" presetSubtype="0" fill="hold" nodeType="afterEffect">
                                  <p:stCondLst>
                                    <p:cond delay="0"/>
                                  </p:stCondLst>
                                  <p:childTnLst>
                                    <p:cmd type="call" cmd="playFrom(0.0)">
                                      <p:cBhvr>
                                        <p:cTn id="9" dur="44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76299" y="571411"/>
            <a:ext cx="6634843" cy="723211"/>
          </a:xfrm>
        </p:spPr>
        <p:txBody>
          <a:bodyPr/>
          <a:lstStyle/>
          <a:p>
            <a:r>
              <a:rPr lang="en-US" dirty="0">
                <a:latin typeface="Proxima Nova Alt Rg" panose="02000506030000020004" pitchFamily="50" charset="0"/>
              </a:rPr>
              <a:t>What`s the Danger?</a:t>
            </a:r>
            <a:endParaRPr lang="uk-UA" dirty="0"/>
          </a:p>
        </p:txBody>
      </p:sp>
      <p:sp>
        <p:nvSpPr>
          <p:cNvPr id="10" name="Rectangle 9"/>
          <p:cNvSpPr/>
          <p:nvPr/>
        </p:nvSpPr>
        <p:spPr>
          <a:xfrm>
            <a:off x="9144000" y="2400300"/>
            <a:ext cx="9144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a:extLst>
              <a:ext uri="{FF2B5EF4-FFF2-40B4-BE49-F238E27FC236}">
                <a16:creationId xmlns:a16="http://schemas.microsoft.com/office/drawing/2014/main" id="{1867828F-492D-4BF1-8A4E-822DF2FD5B9B}"/>
              </a:ext>
            </a:extLst>
          </p:cNvPr>
          <p:cNvSpPr txBox="1"/>
          <p:nvPr/>
        </p:nvSpPr>
        <p:spPr>
          <a:xfrm>
            <a:off x="9829800" y="2933700"/>
            <a:ext cx="8305800" cy="3831818"/>
          </a:xfrm>
          <a:prstGeom prst="rect">
            <a:avLst/>
          </a:prstGeom>
          <a:noFill/>
        </p:spPr>
        <p:txBody>
          <a:bodyPr wrap="square" rtlCol="0">
            <a:spAutoFit/>
          </a:bodyPr>
          <a:lstStyle/>
          <a:p>
            <a:r>
              <a:rPr lang="en-US" b="1" dirty="0">
                <a:solidFill>
                  <a:schemeClr val="bg2"/>
                </a:solidFill>
                <a:latin typeface="Brandon Text Regular" panose="020B0503020203060203" pitchFamily="34" charset="0"/>
              </a:rPr>
              <a:t>GRAIN DUST PROBLEMS/HAZARDS</a:t>
            </a:r>
          </a:p>
          <a:p>
            <a:pPr marL="457200" indent="-457200">
              <a:buFont typeface="Arial" panose="020B0604020202020204" pitchFamily="34" charset="0"/>
              <a:buChar char="•"/>
            </a:pPr>
            <a:r>
              <a:rPr lang="en-US" dirty="0">
                <a:solidFill>
                  <a:schemeClr val="bg2"/>
                </a:solidFill>
                <a:latin typeface="Brandon Text Regular" panose="020B0503020203060203" pitchFamily="34" charset="0"/>
              </a:rPr>
              <a:t>During harvest and when moving grain from combines into grain trucks or wagons</a:t>
            </a:r>
          </a:p>
          <a:p>
            <a:pPr marL="457200" indent="-457200">
              <a:buFont typeface="Arial" panose="020B0604020202020204" pitchFamily="34" charset="0"/>
              <a:buChar char="•"/>
            </a:pPr>
            <a:r>
              <a:rPr lang="en-US" dirty="0">
                <a:solidFill>
                  <a:schemeClr val="bg2"/>
                </a:solidFill>
                <a:latin typeface="Brandon Text Regular" panose="020B0503020203060203" pitchFamily="34" charset="0"/>
              </a:rPr>
              <a:t>Moving grain from grain trucks or wagons into grain bins</a:t>
            </a:r>
          </a:p>
          <a:p>
            <a:pPr marL="457200" indent="-457200">
              <a:buFont typeface="Arial" panose="020B0604020202020204" pitchFamily="34" charset="0"/>
              <a:buChar char="•"/>
            </a:pPr>
            <a:r>
              <a:rPr lang="en-US" dirty="0">
                <a:solidFill>
                  <a:schemeClr val="bg2"/>
                </a:solidFill>
                <a:latin typeface="Brandon Text Regular" panose="020B0503020203060203" pitchFamily="34" charset="0"/>
              </a:rPr>
              <a:t>Moving grain around in grain bins</a:t>
            </a:r>
          </a:p>
          <a:p>
            <a:pPr marL="457200" indent="-457200">
              <a:buFont typeface="Arial" panose="020B0604020202020204" pitchFamily="34" charset="0"/>
              <a:buChar char="•"/>
            </a:pPr>
            <a:r>
              <a:rPr lang="en-US" dirty="0">
                <a:solidFill>
                  <a:schemeClr val="bg2"/>
                </a:solidFill>
                <a:latin typeface="Brandon Text Regular" panose="020B0503020203060203" pitchFamily="34" charset="0"/>
              </a:rPr>
              <a:t>Cleaning grain</a:t>
            </a:r>
          </a:p>
          <a:p>
            <a:pPr marL="457200" indent="-457200">
              <a:buFont typeface="Arial" panose="020B0604020202020204" pitchFamily="34" charset="0"/>
              <a:buChar char="•"/>
            </a:pPr>
            <a:r>
              <a:rPr lang="en-US" dirty="0">
                <a:solidFill>
                  <a:schemeClr val="bg2"/>
                </a:solidFill>
                <a:latin typeface="Brandon Text Regular" panose="020B0503020203060203" pitchFamily="34" charset="0"/>
              </a:rPr>
              <a:t>Feeding livestock milled grain</a:t>
            </a:r>
          </a:p>
          <a:p>
            <a:pPr marL="457200" indent="-457200">
              <a:buFont typeface="Arial" panose="020B0604020202020204" pitchFamily="34" charset="0"/>
              <a:buChar char="•"/>
            </a:pPr>
            <a:r>
              <a:rPr lang="en-US" dirty="0">
                <a:solidFill>
                  <a:schemeClr val="bg2"/>
                </a:solidFill>
                <a:latin typeface="Brandon Text Regular" panose="020B0503020203060203" pitchFamily="34" charset="0"/>
              </a:rPr>
              <a:t>Cleaning grain bins</a:t>
            </a:r>
          </a:p>
          <a:p>
            <a:endParaRPr lang="en-US" dirty="0">
              <a:solidFill>
                <a:schemeClr val="bg2"/>
              </a:solidFill>
              <a:latin typeface="Brandon Text Regular" panose="020B0503020203060203" pitchFamily="34" charset="0"/>
            </a:endParaRPr>
          </a:p>
        </p:txBody>
      </p:sp>
      <p:pic>
        <p:nvPicPr>
          <p:cNvPr id="4" name="Picture Placeholder 3" descr="A truck driving down a dirt road&#10;&#10;Description automatically generated">
            <a:extLst>
              <a:ext uri="{FF2B5EF4-FFF2-40B4-BE49-F238E27FC236}">
                <a16:creationId xmlns:a16="http://schemas.microsoft.com/office/drawing/2014/main" id="{0ECB10D0-5881-457A-9751-A6489113BBFB}"/>
              </a:ext>
            </a:extLst>
          </p:cNvPr>
          <p:cNvPicPr>
            <a:picLocks noGrp="1" noChangeAspect="1"/>
          </p:cNvPicPr>
          <p:nvPr>
            <p:ph type="pic" sz="quarter" idx="11"/>
          </p:nvPr>
        </p:nvPicPr>
        <p:blipFill>
          <a:blip r:embed="rId7">
            <a:extLst>
              <a:ext uri="{28A0092B-C50C-407E-A947-70E740481C1C}">
                <a14:useLocalDpi xmlns:a14="http://schemas.microsoft.com/office/drawing/2010/main" val="0"/>
              </a:ext>
            </a:extLst>
          </a:blip>
          <a:srcRect t="5070" b="5070"/>
          <a:stretch>
            <a:fillRect/>
          </a:stretch>
        </p:blipFill>
        <p:spPr/>
      </p:pic>
      <p:pic>
        <p:nvPicPr>
          <p:cNvPr id="3" name="MANAGING GRAIN DUST 5">
            <a:hlinkClick r:id="" action="ppaction://media"/>
            <a:extLst>
              <a:ext uri="{FF2B5EF4-FFF2-40B4-BE49-F238E27FC236}">
                <a16:creationId xmlns:a16="http://schemas.microsoft.com/office/drawing/2014/main" id="{149C9EFE-8BA1-4F1F-AAF7-5CF9FFD250B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981200" y="1409700"/>
            <a:ext cx="1143000" cy="1143000"/>
          </a:xfrm>
          <a:prstGeom prst="rect">
            <a:avLst/>
          </a:prstGeom>
        </p:spPr>
      </p:pic>
      <p:pic>
        <p:nvPicPr>
          <p:cNvPr id="9" name="Light Notification3">
            <a:hlinkClick r:id="" action="ppaction://media"/>
            <a:extLst>
              <a:ext uri="{FF2B5EF4-FFF2-40B4-BE49-F238E27FC236}">
                <a16:creationId xmlns:a16="http://schemas.microsoft.com/office/drawing/2014/main" id="{958A636D-2BC6-49FF-8037-1179D9D1B826}"/>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667000" y="3872735"/>
            <a:ext cx="1244600" cy="1244600"/>
          </a:xfrm>
          <a:prstGeom prst="rect">
            <a:avLst/>
          </a:prstGeom>
        </p:spPr>
      </p:pic>
    </p:spTree>
    <p:extLst>
      <p:ext uri="{BB962C8B-B14F-4D97-AF65-F5344CB8AC3E}">
        <p14:creationId xmlns:p14="http://schemas.microsoft.com/office/powerpoint/2010/main" val="6681941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305" fill="hold"/>
                                        <p:tgtEl>
                                          <p:spTgt spid="3"/>
                                        </p:tgtEl>
                                      </p:cBhvr>
                                    </p:cmd>
                                  </p:childTnLst>
                                </p:cTn>
                              </p:par>
                            </p:childTnLst>
                          </p:cTn>
                        </p:par>
                        <p:par>
                          <p:cTn id="7" fill="hold">
                            <p:stCondLst>
                              <p:cond delay="23305"/>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3"/>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2362200"/>
            <a:ext cx="96774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sp>
        <p:nvSpPr>
          <p:cNvPr id="12" name="Title 7"/>
          <p:cNvSpPr txBox="1">
            <a:spLocks/>
          </p:cNvSpPr>
          <p:nvPr/>
        </p:nvSpPr>
        <p:spPr>
          <a:xfrm>
            <a:off x="876300" y="571411"/>
            <a:ext cx="7353300" cy="729174"/>
          </a:xfrm>
          <a:prstGeom prst="rect">
            <a:avLst/>
          </a:prstGeom>
          <a:noFill/>
        </p:spPr>
        <p:txBody>
          <a:bodyPr wrap="square" rtlCol="0">
            <a:spAutoFit/>
          </a:bodyPr>
          <a:lstStyle>
            <a:lvl1pPr algn="l" defTabSz="1371600" rtl="0" eaLnBrk="1" latinLnBrk="0" hangingPunct="1">
              <a:lnSpc>
                <a:spcPct val="90000"/>
              </a:lnSpc>
              <a:spcBef>
                <a:spcPct val="0"/>
              </a:spcBef>
              <a:buNone/>
              <a:defRPr lang="uk-UA" sz="4500" b="1" kern="1200">
                <a:solidFill>
                  <a:schemeClr val="tx1"/>
                </a:solidFill>
                <a:latin typeface="+mn-lt"/>
                <a:ea typeface="Roboto Condensed" panose="02000000000000000000" pitchFamily="2" charset="0"/>
                <a:cs typeface="+mn-cs"/>
              </a:defRPr>
            </a:lvl1pPr>
          </a:lstStyle>
          <a:p>
            <a:r>
              <a:rPr lang="en-US" dirty="0">
                <a:latin typeface="Proxima Nova Alt Rg" panose="02000506030000020004" pitchFamily="50" charset="0"/>
              </a:rPr>
              <a:t>How to Protect Yourself</a:t>
            </a:r>
          </a:p>
        </p:txBody>
      </p:sp>
      <p:sp>
        <p:nvSpPr>
          <p:cNvPr id="7" name="TextBox 6">
            <a:extLst>
              <a:ext uri="{FF2B5EF4-FFF2-40B4-BE49-F238E27FC236}">
                <a16:creationId xmlns:a16="http://schemas.microsoft.com/office/drawing/2014/main" id="{B0369C6B-D18C-4CCF-81D5-91F16F2021B5}"/>
              </a:ext>
            </a:extLst>
          </p:cNvPr>
          <p:cNvSpPr txBox="1"/>
          <p:nvPr/>
        </p:nvSpPr>
        <p:spPr>
          <a:xfrm>
            <a:off x="609600" y="3314700"/>
            <a:ext cx="8077200" cy="3108543"/>
          </a:xfrm>
          <a:prstGeom prst="rect">
            <a:avLst/>
          </a:prstGeom>
          <a:noFill/>
        </p:spPr>
        <p:txBody>
          <a:bodyPr wrap="square" rtlCol="0">
            <a:spAutoFit/>
          </a:bodyPr>
          <a:lstStyle/>
          <a:p>
            <a:r>
              <a:rPr lang="en-US" sz="2800" b="1" dirty="0">
                <a:solidFill>
                  <a:schemeClr val="bg1"/>
                </a:solidFill>
                <a:latin typeface="Brandon Text Regular" panose="020B0503020203060203" pitchFamily="34" charset="0"/>
              </a:rPr>
              <a:t>EMPLOYER RESPONSIBILITY</a:t>
            </a:r>
          </a:p>
          <a:p>
            <a:r>
              <a:rPr lang="en-US" sz="2800" dirty="0">
                <a:solidFill>
                  <a:schemeClr val="bg1"/>
                </a:solidFill>
                <a:latin typeface="Brandon Text Regular" panose="020B0503020203060203" pitchFamily="34" charset="0"/>
              </a:rPr>
              <a:t>Employers must to do the following when employees enter storage bins</a:t>
            </a:r>
          </a:p>
          <a:p>
            <a:r>
              <a:rPr lang="en-US" sz="2800" dirty="0">
                <a:solidFill>
                  <a:schemeClr val="bg1"/>
                </a:solidFill>
                <a:latin typeface="Brandon Text Regular" panose="020B0503020203060203" pitchFamily="34" charset="0"/>
              </a:rPr>
              <a:t>Turn off and lock out all powered equipment.</a:t>
            </a:r>
          </a:p>
          <a:p>
            <a:r>
              <a:rPr lang="en-US" sz="2800" dirty="0">
                <a:solidFill>
                  <a:schemeClr val="bg1"/>
                </a:solidFill>
                <a:latin typeface="Brandon Text Regular" panose="020B0503020203060203" pitchFamily="34" charset="0"/>
              </a:rPr>
              <a:t>Prohibit walking down grain and similar practices.</a:t>
            </a:r>
          </a:p>
          <a:p>
            <a:r>
              <a:rPr lang="en-US" sz="2800" dirty="0">
                <a:solidFill>
                  <a:schemeClr val="bg1"/>
                </a:solidFill>
                <a:latin typeface="Brandon Text Regular" panose="020B0503020203060203" pitchFamily="34" charset="0"/>
              </a:rPr>
              <a:t>Provide all employees a body harness with a lifeline, or a boatswains chair.</a:t>
            </a:r>
          </a:p>
        </p:txBody>
      </p:sp>
      <p:pic>
        <p:nvPicPr>
          <p:cNvPr id="4" name="Picture Placeholder 3" descr="A tall building&#10;&#10;Description automatically generated">
            <a:extLst>
              <a:ext uri="{FF2B5EF4-FFF2-40B4-BE49-F238E27FC236}">
                <a16:creationId xmlns:a16="http://schemas.microsoft.com/office/drawing/2014/main" id="{2C23D6E3-49F0-4D78-B754-7DB02F5D9973}"/>
              </a:ext>
            </a:extLst>
          </p:cNvPr>
          <p:cNvPicPr>
            <a:picLocks noGrp="1" noChangeAspect="1"/>
          </p:cNvPicPr>
          <p:nvPr>
            <p:ph type="pic" sz="quarter" idx="11"/>
          </p:nvPr>
        </p:nvPicPr>
        <p:blipFill>
          <a:blip r:embed="rId7">
            <a:extLst>
              <a:ext uri="{28A0092B-C50C-407E-A947-70E740481C1C}">
                <a14:useLocalDpi xmlns:a14="http://schemas.microsoft.com/office/drawing/2010/main" val="0"/>
              </a:ext>
            </a:extLst>
          </a:blip>
          <a:srcRect t="3846" b="3846"/>
          <a:stretch>
            <a:fillRect/>
          </a:stretch>
        </p:blipFill>
        <p:spPr>
          <a:xfrm>
            <a:off x="9158288" y="2362200"/>
            <a:ext cx="9144000" cy="5486400"/>
          </a:xfrm>
        </p:spPr>
      </p:pic>
      <p:pic>
        <p:nvPicPr>
          <p:cNvPr id="2" name="MANAGING GRAIN DUST 6">
            <a:hlinkClick r:id="" action="ppaction://media"/>
            <a:extLst>
              <a:ext uri="{FF2B5EF4-FFF2-40B4-BE49-F238E27FC236}">
                <a16:creationId xmlns:a16="http://schemas.microsoft.com/office/drawing/2014/main" id="{E02F12E8-A228-4B74-9CC0-54C4C7AFEAE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810000" y="419100"/>
            <a:ext cx="1320800" cy="1320800"/>
          </a:xfrm>
          <a:prstGeom prst="rect">
            <a:avLst/>
          </a:prstGeom>
        </p:spPr>
      </p:pic>
      <p:pic>
        <p:nvPicPr>
          <p:cNvPr id="9" name="Light Notification3">
            <a:hlinkClick r:id="" action="ppaction://media"/>
            <a:extLst>
              <a:ext uri="{FF2B5EF4-FFF2-40B4-BE49-F238E27FC236}">
                <a16:creationId xmlns:a16="http://schemas.microsoft.com/office/drawing/2014/main" id="{58F016EF-2616-46B3-817E-D8CFA3FE694F}"/>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667000" y="3872735"/>
            <a:ext cx="1244600" cy="1244600"/>
          </a:xfrm>
          <a:prstGeom prst="rect">
            <a:avLst/>
          </a:prstGeom>
        </p:spPr>
      </p:pic>
    </p:spTree>
    <p:extLst>
      <p:ext uri="{BB962C8B-B14F-4D97-AF65-F5344CB8AC3E}">
        <p14:creationId xmlns:p14="http://schemas.microsoft.com/office/powerpoint/2010/main" val="7847849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323" fill="hold"/>
                                        <p:tgtEl>
                                          <p:spTgt spid="2"/>
                                        </p:tgtEl>
                                      </p:cBhvr>
                                    </p:cmd>
                                  </p:childTnLst>
                                </p:cTn>
                              </p:par>
                            </p:childTnLst>
                          </p:cTn>
                        </p:par>
                        <p:par>
                          <p:cTn id="7" fill="hold">
                            <p:stCondLst>
                              <p:cond delay="120323"/>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76299" y="571411"/>
            <a:ext cx="6634843" cy="723211"/>
          </a:xfrm>
        </p:spPr>
        <p:txBody>
          <a:bodyPr/>
          <a:lstStyle/>
          <a:p>
            <a:r>
              <a:rPr lang="en-US" dirty="0">
                <a:latin typeface="Proxima Nova Alt Rg" panose="02000506030000020004" pitchFamily="50" charset="0"/>
              </a:rPr>
              <a:t>How to Protect Yourself</a:t>
            </a:r>
            <a:endParaRPr lang="uk-UA" dirty="0"/>
          </a:p>
        </p:txBody>
      </p:sp>
      <p:sp>
        <p:nvSpPr>
          <p:cNvPr id="10" name="Rectangle 9"/>
          <p:cNvSpPr/>
          <p:nvPr/>
        </p:nvSpPr>
        <p:spPr>
          <a:xfrm>
            <a:off x="9118060" y="2427050"/>
            <a:ext cx="9144000" cy="6111159"/>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a:extLst>
              <a:ext uri="{FF2B5EF4-FFF2-40B4-BE49-F238E27FC236}">
                <a16:creationId xmlns:a16="http://schemas.microsoft.com/office/drawing/2014/main" id="{1867828F-492D-4BF1-8A4E-822DF2FD5B9B}"/>
              </a:ext>
            </a:extLst>
          </p:cNvPr>
          <p:cNvSpPr txBox="1"/>
          <p:nvPr/>
        </p:nvSpPr>
        <p:spPr>
          <a:xfrm>
            <a:off x="9537160" y="2655649"/>
            <a:ext cx="8305800" cy="4662815"/>
          </a:xfrm>
          <a:prstGeom prst="rect">
            <a:avLst/>
          </a:prstGeom>
          <a:noFill/>
        </p:spPr>
        <p:txBody>
          <a:bodyPr wrap="square" rtlCol="0">
            <a:spAutoFit/>
          </a:bodyPr>
          <a:lstStyle/>
          <a:p>
            <a:r>
              <a:rPr lang="en-US" b="1" dirty="0">
                <a:solidFill>
                  <a:schemeClr val="bg2"/>
                </a:solidFill>
                <a:latin typeface="Brandon Text Regular" panose="020B0503020203060203" pitchFamily="34" charset="0"/>
              </a:rPr>
              <a:t>Final Thoughts On Grain Dust Inhalation</a:t>
            </a:r>
          </a:p>
          <a:p>
            <a:endParaRPr lang="en-US" dirty="0">
              <a:solidFill>
                <a:schemeClr val="bg2"/>
              </a:solidFill>
              <a:latin typeface="Brandon Text Regular" panose="020B0503020203060203" pitchFamily="34" charset="0"/>
            </a:endParaRPr>
          </a:p>
          <a:p>
            <a:r>
              <a:rPr lang="en-US" dirty="0">
                <a:solidFill>
                  <a:schemeClr val="bg2"/>
                </a:solidFill>
                <a:latin typeface="Brandon Text Regular" panose="020B0503020203060203" pitchFamily="34" charset="0"/>
              </a:rPr>
              <a:t>Be Aware. Understand what kind of tasks can expose your to grain dust.</a:t>
            </a:r>
          </a:p>
          <a:p>
            <a:endParaRPr lang="en-US" dirty="0">
              <a:solidFill>
                <a:schemeClr val="bg2"/>
              </a:solidFill>
              <a:latin typeface="Brandon Text Regular" panose="020B0503020203060203" pitchFamily="34" charset="0"/>
            </a:endParaRPr>
          </a:p>
          <a:p>
            <a:r>
              <a:rPr lang="en-US" dirty="0">
                <a:solidFill>
                  <a:schemeClr val="bg2"/>
                </a:solidFill>
                <a:latin typeface="Brandon Text Regular" panose="020B0503020203060203" pitchFamily="34" charset="0"/>
              </a:rPr>
              <a:t>Use respiratory protective equipment (RPE) provided. If you are having problems with your respiratory protective equipment, please tell a supervisor.</a:t>
            </a:r>
          </a:p>
          <a:p>
            <a:endParaRPr lang="en-US" dirty="0">
              <a:solidFill>
                <a:schemeClr val="bg2"/>
              </a:solidFill>
              <a:latin typeface="Brandon Text Regular" panose="020B0503020203060203" pitchFamily="34" charset="0"/>
            </a:endParaRPr>
          </a:p>
          <a:p>
            <a:r>
              <a:rPr lang="en-US" dirty="0">
                <a:solidFill>
                  <a:schemeClr val="bg2"/>
                </a:solidFill>
                <a:latin typeface="Brandon Text Regular" panose="020B0503020203060203" pitchFamily="34" charset="0"/>
              </a:rPr>
              <a:t>It is also your responsibility to maintain your respiratory protective equipment. Keep them clean and dry and away from chemical storage areas.</a:t>
            </a:r>
          </a:p>
        </p:txBody>
      </p:sp>
      <p:pic>
        <p:nvPicPr>
          <p:cNvPr id="4" name="Picture Placeholder 3" descr="A large building&#10;&#10;Description automatically generated">
            <a:extLst>
              <a:ext uri="{FF2B5EF4-FFF2-40B4-BE49-F238E27FC236}">
                <a16:creationId xmlns:a16="http://schemas.microsoft.com/office/drawing/2014/main" id="{91437F37-F0E6-446E-82F2-D452F01BF2A1}"/>
              </a:ext>
            </a:extLst>
          </p:cNvPr>
          <p:cNvPicPr>
            <a:picLocks noGrp="1" noChangeAspect="1"/>
          </p:cNvPicPr>
          <p:nvPr>
            <p:ph type="pic" sz="quarter" idx="11"/>
          </p:nvPr>
        </p:nvPicPr>
        <p:blipFill>
          <a:blip r:embed="rId7">
            <a:extLst>
              <a:ext uri="{28A0092B-C50C-407E-A947-70E740481C1C}">
                <a14:useLocalDpi xmlns:a14="http://schemas.microsoft.com/office/drawing/2010/main" val="0"/>
              </a:ext>
            </a:extLst>
          </a:blip>
          <a:srcRect l="9027" r="9027"/>
          <a:stretch>
            <a:fillRect/>
          </a:stretch>
        </p:blipFill>
        <p:spPr>
          <a:xfrm>
            <a:off x="0" y="2400300"/>
            <a:ext cx="9144000" cy="6137275"/>
          </a:xfrm>
        </p:spPr>
      </p:pic>
      <p:pic>
        <p:nvPicPr>
          <p:cNvPr id="2" name="MANAGING GRAIN DUST 7">
            <a:hlinkClick r:id="" action="ppaction://media"/>
            <a:extLst>
              <a:ext uri="{FF2B5EF4-FFF2-40B4-BE49-F238E27FC236}">
                <a16:creationId xmlns:a16="http://schemas.microsoft.com/office/drawing/2014/main" id="{9B20AEF2-371D-4231-8023-D420EA046D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286000" y="1562100"/>
            <a:ext cx="1244600" cy="1244600"/>
          </a:xfrm>
          <a:prstGeom prst="rect">
            <a:avLst/>
          </a:prstGeom>
        </p:spPr>
      </p:pic>
      <p:pic>
        <p:nvPicPr>
          <p:cNvPr id="9" name="Light Notification3">
            <a:hlinkClick r:id="" action="ppaction://media"/>
            <a:extLst>
              <a:ext uri="{FF2B5EF4-FFF2-40B4-BE49-F238E27FC236}">
                <a16:creationId xmlns:a16="http://schemas.microsoft.com/office/drawing/2014/main" id="{C15C2CF6-6780-4C8D-B5DF-AC63E9A5BE61}"/>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667000" y="3872735"/>
            <a:ext cx="1244600" cy="1244600"/>
          </a:xfrm>
          <a:prstGeom prst="rect">
            <a:avLst/>
          </a:prstGeom>
        </p:spPr>
      </p:pic>
    </p:spTree>
    <p:extLst>
      <p:ext uri="{BB962C8B-B14F-4D97-AF65-F5344CB8AC3E}">
        <p14:creationId xmlns:p14="http://schemas.microsoft.com/office/powerpoint/2010/main" val="26896939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656" fill="hold"/>
                                        <p:tgtEl>
                                          <p:spTgt spid="2"/>
                                        </p:tgtEl>
                                      </p:cBhvr>
                                    </p:cmd>
                                  </p:childTnLst>
                                </p:cTn>
                              </p:par>
                            </p:childTnLst>
                          </p:cTn>
                        </p:par>
                        <p:par>
                          <p:cTn id="7" fill="hold">
                            <p:stCondLst>
                              <p:cond delay="88656"/>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icture containing outdoor, building, clock, tower&#10;&#10;Description automatically generated">
            <a:extLst>
              <a:ext uri="{FF2B5EF4-FFF2-40B4-BE49-F238E27FC236}">
                <a16:creationId xmlns:a16="http://schemas.microsoft.com/office/drawing/2014/main" id="{F95FA7FC-592C-4E12-B0E9-3A9048860E47}"/>
              </a:ext>
            </a:extLst>
          </p:cNvPr>
          <p:cNvPicPr>
            <a:picLocks noGrp="1" noChangeAspect="1"/>
          </p:cNvPicPr>
          <p:nvPr>
            <p:ph type="pic" sz="quarter" idx="12"/>
          </p:nvPr>
        </p:nvPicPr>
        <p:blipFill>
          <a:blip r:embed="rId7">
            <a:extLst>
              <a:ext uri="{28A0092B-C50C-407E-A947-70E740481C1C}">
                <a14:useLocalDpi xmlns:a14="http://schemas.microsoft.com/office/drawing/2010/main" val="0"/>
              </a:ext>
            </a:extLst>
          </a:blip>
          <a:srcRect t="5446" b="5446"/>
          <a:stretch>
            <a:fillRect/>
          </a:stretch>
        </p:blipFill>
        <p:spPr/>
      </p:pic>
      <p:sp>
        <p:nvSpPr>
          <p:cNvPr id="15" name="Rectangle 14"/>
          <p:cNvSpPr/>
          <p:nvPr/>
        </p:nvSpPr>
        <p:spPr>
          <a:xfrm>
            <a:off x="0" y="-18047"/>
            <a:ext cx="18288000" cy="10287000"/>
          </a:xfrm>
          <a:prstGeom prst="rect">
            <a:avLst/>
          </a:prstGeom>
          <a:solidFill>
            <a:schemeClr val="tx1">
              <a:alpha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grpSp>
        <p:nvGrpSpPr>
          <p:cNvPr id="21" name="Group 20"/>
          <p:cNvGrpSpPr/>
          <p:nvPr/>
        </p:nvGrpSpPr>
        <p:grpSpPr>
          <a:xfrm>
            <a:off x="0" y="18047"/>
            <a:ext cx="18288000" cy="10343382"/>
            <a:chOff x="-1152765" y="582593"/>
            <a:chExt cx="7617040" cy="10132502"/>
          </a:xfrm>
        </p:grpSpPr>
        <p:sp>
          <p:nvSpPr>
            <p:cNvPr id="5" name="Rectangle 4"/>
            <p:cNvSpPr/>
            <p:nvPr/>
          </p:nvSpPr>
          <p:spPr>
            <a:xfrm>
              <a:off x="-1152765" y="582593"/>
              <a:ext cx="7617040" cy="10132502"/>
            </a:xfrm>
            <a:prstGeom prst="rect">
              <a:avLst/>
            </a:prstGeom>
            <a:solidFill>
              <a:schemeClr val="accent1">
                <a:alpha val="7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87281" y="1081024"/>
              <a:ext cx="5136948" cy="9045049"/>
            </a:xfrm>
            <a:prstGeom prst="rect">
              <a:avLst/>
            </a:prstGeom>
            <a:noFill/>
          </p:spPr>
          <p:txBody>
            <a:bodyPr wrap="square" rtlCol="0">
              <a:spAutoFit/>
            </a:bodyPr>
            <a:lstStyle/>
            <a:p>
              <a:pPr algn="ctr"/>
              <a:r>
                <a:rPr lang="en-US" sz="6600" b="1" dirty="0">
                  <a:solidFill>
                    <a:schemeClr val="bg1"/>
                  </a:solidFill>
                  <a:latin typeface="Proxima Nova Alt Rg" panose="02000506030000020004" pitchFamily="50" charset="0"/>
                  <a:ea typeface="Roboto Condensed" panose="02000000000000000000" pitchFamily="2" charset="0"/>
                  <a:cs typeface="Lato Semibold" panose="020F0502020204030203" pitchFamily="34" charset="0"/>
                </a:rPr>
                <a:t>Final</a:t>
              </a:r>
              <a:r>
                <a:rPr lang="en-US" sz="6600" b="1" dirty="0">
                  <a:solidFill>
                    <a:schemeClr val="bg1"/>
                  </a:solidFill>
                  <a:ea typeface="Roboto Condensed" panose="02000000000000000000" pitchFamily="2" charset="0"/>
                  <a:cs typeface="Lato Semibold" panose="020F0502020204030203" pitchFamily="34" charset="0"/>
                </a:rPr>
                <a:t> Word</a:t>
              </a:r>
            </a:p>
            <a:p>
              <a:pPr algn="ctr"/>
              <a:r>
                <a:rPr lang="en-US" sz="6600" b="1" dirty="0">
                  <a:solidFill>
                    <a:schemeClr val="bg1"/>
                  </a:solidFill>
                  <a:ea typeface="Lato Semibold" panose="020F0502020204030203" pitchFamily="34" charset="0"/>
                  <a:cs typeface="Lato Semibold" panose="020F0502020204030203" pitchFamily="34" charset="0"/>
                </a:rPr>
                <a:t>Grain dust is produced when grain is harvested, dried, moved, stored and processed. The dust includes bacteria, fungi, insects, insect parts, animal droppings and possibly pesticide residues as well as dry plant particles.</a:t>
              </a:r>
              <a:endParaRPr lang="ru-RU" sz="6600" b="1" dirty="0">
                <a:solidFill>
                  <a:schemeClr val="bg1"/>
                </a:solidFill>
                <a:ea typeface="Lato Semibold" panose="020F0502020204030203" pitchFamily="34" charset="0"/>
                <a:cs typeface="Lato Semibold" panose="020F0502020204030203" pitchFamily="34" charset="0"/>
              </a:endParaRPr>
            </a:p>
          </p:txBody>
        </p:sp>
        <p:sp>
          <p:nvSpPr>
            <p:cNvPr id="14" name="TextBox 13"/>
            <p:cNvSpPr txBox="1"/>
            <p:nvPr/>
          </p:nvSpPr>
          <p:spPr>
            <a:xfrm>
              <a:off x="-410219" y="3303369"/>
              <a:ext cx="6004997" cy="814055"/>
            </a:xfrm>
            <a:prstGeom prst="rect">
              <a:avLst/>
            </a:prstGeom>
            <a:noFill/>
          </p:spPr>
          <p:txBody>
            <a:bodyPr wrap="square" rtlCol="0">
              <a:spAutoFit/>
            </a:bodyPr>
            <a:lstStyle/>
            <a:p>
              <a:pPr algn="ctr"/>
              <a:endParaRPr lang="en-US" sz="4800" b="1" dirty="0">
                <a:solidFill>
                  <a:schemeClr val="bg1"/>
                </a:solidFill>
                <a:latin typeface="Brandon Text Bold" panose="020B0803020203060203" pitchFamily="34" charset="0"/>
              </a:endParaRPr>
            </a:p>
          </p:txBody>
        </p:sp>
      </p:grpSp>
      <p:pic>
        <p:nvPicPr>
          <p:cNvPr id="2" name="MANAGING GRAIN DUST 8">
            <a:hlinkClick r:id="" action="ppaction://media"/>
            <a:extLst>
              <a:ext uri="{FF2B5EF4-FFF2-40B4-BE49-F238E27FC236}">
                <a16:creationId xmlns:a16="http://schemas.microsoft.com/office/drawing/2014/main" id="{E586685E-B705-4756-AF9A-0C9A3F286A9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977267" y="1028700"/>
            <a:ext cx="1320800" cy="1320800"/>
          </a:xfrm>
          <a:prstGeom prst="rect">
            <a:avLst/>
          </a:prstGeom>
        </p:spPr>
      </p:pic>
      <p:pic>
        <p:nvPicPr>
          <p:cNvPr id="9" name="Light Notification3">
            <a:hlinkClick r:id="" action="ppaction://media"/>
            <a:extLst>
              <a:ext uri="{FF2B5EF4-FFF2-40B4-BE49-F238E27FC236}">
                <a16:creationId xmlns:a16="http://schemas.microsoft.com/office/drawing/2014/main" id="{3D8D8882-6205-42FC-B279-BC800DD22C17}"/>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667000" y="3872735"/>
            <a:ext cx="1244600" cy="1244600"/>
          </a:xfrm>
          <a:prstGeom prst="rect">
            <a:avLst/>
          </a:prstGeom>
        </p:spPr>
      </p:pic>
    </p:spTree>
    <p:extLst>
      <p:ext uri="{BB962C8B-B14F-4D97-AF65-F5344CB8AC3E}">
        <p14:creationId xmlns:p14="http://schemas.microsoft.com/office/powerpoint/2010/main" val="34810458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146" fill="hold"/>
                                        <p:tgtEl>
                                          <p:spTgt spid="2"/>
                                        </p:tgtEl>
                                      </p:cBhvr>
                                    </p:cmd>
                                  </p:childTnLst>
                                </p:cTn>
                              </p:par>
                            </p:childTnLst>
                          </p:cTn>
                        </p:par>
                        <p:par>
                          <p:cTn id="7" fill="hold">
                            <p:stCondLst>
                              <p:cond delay="18146"/>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GENARAL LAYOUT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AM SLIDE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LIDES WITH IMAGE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ORTFOLIO">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12255</TotalTime>
  <Words>1690</Words>
  <Application>Microsoft Office PowerPoint</Application>
  <PresentationFormat>Custom</PresentationFormat>
  <Paragraphs>99</Paragraphs>
  <Slides>8</Slides>
  <Notes>8</Notes>
  <HiddenSlides>0</HiddenSlides>
  <MMClips>14</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8</vt:i4>
      </vt:variant>
    </vt:vector>
  </HeadingPairs>
  <TitlesOfParts>
    <vt:vector size="18" baseType="lpstr">
      <vt:lpstr>Arial</vt:lpstr>
      <vt:lpstr>Brandon Text Bold</vt:lpstr>
      <vt:lpstr>Brandon Text Regular</vt:lpstr>
      <vt:lpstr>Calibri</vt:lpstr>
      <vt:lpstr>Proxima Nova Alt Rg</vt:lpstr>
      <vt:lpstr>Roboto</vt:lpstr>
      <vt:lpstr>GENARAL LAYOUTS</vt:lpstr>
      <vt:lpstr>TEAM SLIDES</vt:lpstr>
      <vt:lpstr>SLIDES WITH IMAGES</vt:lpstr>
      <vt:lpstr>PORTFOLIO</vt:lpstr>
      <vt:lpstr>PowerPoint Presentation</vt:lpstr>
      <vt:lpstr>MANAGING GRAIN DUST</vt:lpstr>
      <vt:lpstr>PowerPoint Presentation</vt:lpstr>
      <vt:lpstr>What’s the Danger?</vt:lpstr>
      <vt:lpstr>What`s the Danger?</vt:lpstr>
      <vt:lpstr>PowerPoint Presentation</vt:lpstr>
      <vt:lpstr>How to Protect Yourself</vt:lpstr>
      <vt:lpstr>PowerPoint Presentation</vt:lpstr>
    </vt:vector>
  </TitlesOfParts>
  <Company>diakov.net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Палотенце</dc:creator>
  <cp:lastModifiedBy>SWTOR Rocks</cp:lastModifiedBy>
  <cp:revision>1017</cp:revision>
  <dcterms:created xsi:type="dcterms:W3CDTF">2015-01-20T11:47:48Z</dcterms:created>
  <dcterms:modified xsi:type="dcterms:W3CDTF">2020-11-20T00:48:51Z</dcterms:modified>
</cp:coreProperties>
</file>