
<file path=[Content_Types].xml><?xml version="1.0" encoding="utf-8"?>
<Types xmlns="http://schemas.openxmlformats.org/package/2006/content-types">
  <Default Extension="bin" ContentType="audio/unknown"/>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2"/>
  </p:notesMasterIdLst>
  <p:sldIdLst>
    <p:sldId id="269" r:id="rId5"/>
    <p:sldId id="606" r:id="rId6"/>
    <p:sldId id="613" r:id="rId7"/>
    <p:sldId id="614" r:id="rId8"/>
    <p:sldId id="616" r:id="rId9"/>
    <p:sldId id="623" r:id="rId10"/>
    <p:sldId id="622" r:id="rId11"/>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9" autoAdjust="0"/>
    <p:restoredTop sz="71988" autoAdjust="0"/>
  </p:normalViewPr>
  <p:slideViewPr>
    <p:cSldViewPr>
      <p:cViewPr varScale="1">
        <p:scale>
          <a:sx n="32" d="100"/>
          <a:sy n="32" d="100"/>
        </p:scale>
        <p:origin x="1098" y="34"/>
      </p:cViewPr>
      <p:guideLst>
        <p:guide orient="horz" pos="3240"/>
        <p:guide pos="57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8AABA767-8FCD-4B70-87C8-36ABF3ED25BC}"/>
    <pc:docChg chg="modSld">
      <pc:chgData name="Edwin Landivar" userId="ae2ac59f40d9f62d" providerId="LiveId" clId="{8AABA767-8FCD-4B70-87C8-36ABF3ED25BC}" dt="2020-05-02T22:19:35.368" v="10" actId="20577"/>
      <pc:docMkLst>
        <pc:docMk/>
      </pc:docMkLst>
      <pc:sldChg chg="delSp modSp mod">
        <pc:chgData name="Edwin Landivar" userId="ae2ac59f40d9f62d" providerId="LiveId" clId="{8AABA767-8FCD-4B70-87C8-36ABF3ED25BC}" dt="2020-05-02T22:18:28.507" v="1" actId="20577"/>
        <pc:sldMkLst>
          <pc:docMk/>
          <pc:sldMk cId="3378895467" sldId="606"/>
        </pc:sldMkLst>
        <pc:spChg chg="mod">
          <ac:chgData name="Edwin Landivar" userId="ae2ac59f40d9f62d" providerId="LiveId" clId="{8AABA767-8FCD-4B70-87C8-36ABF3ED25BC}" dt="2020-05-02T22:18:28.507" v="1" actId="20577"/>
          <ac:spMkLst>
            <pc:docMk/>
            <pc:sldMk cId="3378895467" sldId="606"/>
            <ac:spMk id="5" creationId="{00000000-0000-0000-0000-000000000000}"/>
          </ac:spMkLst>
        </pc:spChg>
        <pc:picChg chg="del">
          <ac:chgData name="Edwin Landivar" userId="ae2ac59f40d9f62d" providerId="LiveId" clId="{8AABA767-8FCD-4B70-87C8-36ABF3ED25BC}" dt="2020-05-02T22:18:23.102" v="0" actId="478"/>
          <ac:picMkLst>
            <pc:docMk/>
            <pc:sldMk cId="3378895467" sldId="606"/>
            <ac:picMk id="1026" creationId="{886A33BD-C83A-4811-AF0F-03C23AE2937E}"/>
          </ac:picMkLst>
        </pc:picChg>
      </pc:sldChg>
      <pc:sldChg chg="modSp mod">
        <pc:chgData name="Edwin Landivar" userId="ae2ac59f40d9f62d" providerId="LiveId" clId="{8AABA767-8FCD-4B70-87C8-36ABF3ED25BC}" dt="2020-05-02T22:18:52.923" v="5" actId="20577"/>
        <pc:sldMkLst>
          <pc:docMk/>
          <pc:sldMk cId="837056114" sldId="613"/>
        </pc:sldMkLst>
        <pc:spChg chg="mod">
          <ac:chgData name="Edwin Landivar" userId="ae2ac59f40d9f62d" providerId="LiveId" clId="{8AABA767-8FCD-4B70-87C8-36ABF3ED25BC}" dt="2020-05-02T22:18:52.923" v="5" actId="20577"/>
          <ac:spMkLst>
            <pc:docMk/>
            <pc:sldMk cId="837056114" sldId="613"/>
            <ac:spMk id="14" creationId="{00000000-0000-0000-0000-000000000000}"/>
          </ac:spMkLst>
        </pc:spChg>
      </pc:sldChg>
      <pc:sldChg chg="addSp delSp modSp mod">
        <pc:chgData name="Edwin Landivar" userId="ae2ac59f40d9f62d" providerId="LiveId" clId="{8AABA767-8FCD-4B70-87C8-36ABF3ED25BC}" dt="2020-05-02T22:18:43.264" v="4" actId="478"/>
        <pc:sldMkLst>
          <pc:docMk/>
          <pc:sldMk cId="1479977622" sldId="614"/>
        </pc:sldMkLst>
        <pc:spChg chg="add mod">
          <ac:chgData name="Edwin Landivar" userId="ae2ac59f40d9f62d" providerId="LiveId" clId="{8AABA767-8FCD-4B70-87C8-36ABF3ED25BC}" dt="2020-05-02T22:18:43.264" v="4" actId="478"/>
          <ac:spMkLst>
            <pc:docMk/>
            <pc:sldMk cId="1479977622" sldId="614"/>
            <ac:spMk id="2" creationId="{CAD4E72E-0F62-4D0A-BB44-E8116F783B4B}"/>
          </ac:spMkLst>
        </pc:spChg>
        <pc:spChg chg="mod">
          <ac:chgData name="Edwin Landivar" userId="ae2ac59f40d9f62d" providerId="LiveId" clId="{8AABA767-8FCD-4B70-87C8-36ABF3ED25BC}" dt="2020-05-02T22:18:41.775" v="3" actId="20577"/>
          <ac:spMkLst>
            <pc:docMk/>
            <pc:sldMk cId="1479977622" sldId="614"/>
            <ac:spMk id="11" creationId="{00000000-0000-0000-0000-000000000000}"/>
          </ac:spMkLst>
        </pc:spChg>
        <pc:picChg chg="del">
          <ac:chgData name="Edwin Landivar" userId="ae2ac59f40d9f62d" providerId="LiveId" clId="{8AABA767-8FCD-4B70-87C8-36ABF3ED25BC}" dt="2020-05-02T22:18:43.264" v="4" actId="478"/>
          <ac:picMkLst>
            <pc:docMk/>
            <pc:sldMk cId="1479977622" sldId="614"/>
            <ac:picMk id="2050" creationId="{F466BD3D-D6FD-4624-8CD9-4474FAB1DC8B}"/>
          </ac:picMkLst>
        </pc:picChg>
      </pc:sldChg>
      <pc:sldChg chg="addSp delSp modSp mod">
        <pc:chgData name="Edwin Landivar" userId="ae2ac59f40d9f62d" providerId="LiveId" clId="{8AABA767-8FCD-4B70-87C8-36ABF3ED25BC}" dt="2020-05-02T22:19:05.648" v="7" actId="478"/>
        <pc:sldMkLst>
          <pc:docMk/>
          <pc:sldMk cId="668194125" sldId="616"/>
        </pc:sldMkLst>
        <pc:spChg chg="add mod">
          <ac:chgData name="Edwin Landivar" userId="ae2ac59f40d9f62d" providerId="LiveId" clId="{8AABA767-8FCD-4B70-87C8-36ABF3ED25BC}" dt="2020-05-02T22:19:05.648" v="7" actId="478"/>
          <ac:spMkLst>
            <pc:docMk/>
            <pc:sldMk cId="668194125" sldId="616"/>
            <ac:spMk id="2" creationId="{0B1A6102-5518-4844-8C2F-C022FCC5161B}"/>
          </ac:spMkLst>
        </pc:spChg>
        <pc:spChg chg="mod">
          <ac:chgData name="Edwin Landivar" userId="ae2ac59f40d9f62d" providerId="LiveId" clId="{8AABA767-8FCD-4B70-87C8-36ABF3ED25BC}" dt="2020-05-02T22:19:04.277" v="6" actId="20577"/>
          <ac:spMkLst>
            <pc:docMk/>
            <pc:sldMk cId="668194125" sldId="616"/>
            <ac:spMk id="7" creationId="{1867828F-492D-4BF1-8A4E-822DF2FD5B9B}"/>
          </ac:spMkLst>
        </pc:spChg>
        <pc:picChg chg="del">
          <ac:chgData name="Edwin Landivar" userId="ae2ac59f40d9f62d" providerId="LiveId" clId="{8AABA767-8FCD-4B70-87C8-36ABF3ED25BC}" dt="2020-05-02T22:19:05.648" v="7" actId="478"/>
          <ac:picMkLst>
            <pc:docMk/>
            <pc:sldMk cId="668194125" sldId="616"/>
            <ac:picMk id="3078" creationId="{0CAD1025-ED9B-442C-8746-11D25EC3EFE3}"/>
          </ac:picMkLst>
        </pc:picChg>
      </pc:sldChg>
      <pc:sldChg chg="modSp mod">
        <pc:chgData name="Edwin Landivar" userId="ae2ac59f40d9f62d" providerId="LiveId" clId="{8AABA767-8FCD-4B70-87C8-36ABF3ED25BC}" dt="2020-05-02T22:19:35.368" v="10" actId="20577"/>
        <pc:sldMkLst>
          <pc:docMk/>
          <pc:sldMk cId="3481045880" sldId="622"/>
        </pc:sldMkLst>
        <pc:spChg chg="mod">
          <ac:chgData name="Edwin Landivar" userId="ae2ac59f40d9f62d" providerId="LiveId" clId="{8AABA767-8FCD-4B70-87C8-36ABF3ED25BC}" dt="2020-05-02T22:19:35.368" v="10" actId="20577"/>
          <ac:spMkLst>
            <pc:docMk/>
            <pc:sldMk cId="3481045880" sldId="622"/>
            <ac:spMk id="14" creationId="{00000000-0000-0000-0000-000000000000}"/>
          </ac:spMkLst>
        </pc:spChg>
      </pc:sldChg>
      <pc:sldChg chg="modSp mod">
        <pc:chgData name="Edwin Landivar" userId="ae2ac59f40d9f62d" providerId="LiveId" clId="{8AABA767-8FCD-4B70-87C8-36ABF3ED25BC}" dt="2020-05-02T22:19:18.042" v="8" actId="20577"/>
        <pc:sldMkLst>
          <pc:docMk/>
          <pc:sldMk cId="784784973" sldId="623"/>
        </pc:sldMkLst>
        <pc:spChg chg="mod">
          <ac:chgData name="Edwin Landivar" userId="ae2ac59f40d9f62d" providerId="LiveId" clId="{8AABA767-8FCD-4B70-87C8-36ABF3ED25BC}" dt="2020-05-02T22:19:18.042" v="8" actId="20577"/>
          <ac:spMkLst>
            <pc:docMk/>
            <pc:sldMk cId="784784973" sldId="623"/>
            <ac:spMk id="7" creationId="{B0369C6B-D18C-4CCF-81D5-91F16F2021B5}"/>
          </ac:spMkLst>
        </pc:spChg>
      </pc:sldChg>
      <pc:sldChg chg="modSp mod">
        <pc:chgData name="Edwin Landivar" userId="ae2ac59f40d9f62d" providerId="LiveId" clId="{8AABA767-8FCD-4B70-87C8-36ABF3ED25BC}" dt="2020-05-02T22:19:26.897" v="9" actId="20577"/>
        <pc:sldMkLst>
          <pc:docMk/>
          <pc:sldMk cId="2689693971" sldId="624"/>
        </pc:sldMkLst>
        <pc:spChg chg="mod">
          <ac:chgData name="Edwin Landivar" userId="ae2ac59f40d9f62d" providerId="LiveId" clId="{8AABA767-8FCD-4B70-87C8-36ABF3ED25BC}" dt="2020-05-02T22:19:26.897" v="9" actId="20577"/>
          <ac:spMkLst>
            <pc:docMk/>
            <pc:sldMk cId="2689693971" sldId="624"/>
            <ac:spMk id="7" creationId="{1867828F-492D-4BF1-8A4E-822DF2FD5B9B}"/>
          </ac:spMkLst>
        </pc:spChg>
      </pc:sldChg>
    </pc:docChg>
  </pc:docChgLst>
  <pc:docChgLst>
    <pc:chgData name="Edwin Landivar" userId="ae2ac59f40d9f62d" providerId="LiveId" clId="{64F26F3D-5E05-4735-92CB-7C294B06959F}"/>
    <pc:docChg chg="custSel addSld delSld modSld sldOrd">
      <pc:chgData name="Edwin Landivar" userId="ae2ac59f40d9f62d" providerId="LiveId" clId="{64F26F3D-5E05-4735-92CB-7C294B06959F}" dt="2019-12-23T23:45:11.726" v="120" actId="2696"/>
      <pc:docMkLst>
        <pc:docMk/>
      </pc:docMkLst>
      <pc:sldChg chg="delSp modSp">
        <pc:chgData name="Edwin Landivar" userId="ae2ac59f40d9f62d" providerId="LiveId" clId="{64F26F3D-5E05-4735-92CB-7C294B06959F}" dt="2019-12-23T22:30:53.749" v="7"/>
        <pc:sldMkLst>
          <pc:docMk/>
          <pc:sldMk cId="3378895467" sldId="606"/>
        </pc:sldMkLst>
        <pc:spChg chg="mod">
          <ac:chgData name="Edwin Landivar" userId="ae2ac59f40d9f62d" providerId="LiveId" clId="{64F26F3D-5E05-4735-92CB-7C294B06959F}" dt="2019-12-23T22:30:53.749" v="7"/>
          <ac:spMkLst>
            <pc:docMk/>
            <pc:sldMk cId="3378895467" sldId="606"/>
            <ac:spMk id="5" creationId="{00000000-0000-0000-0000-000000000000}"/>
          </ac:spMkLst>
        </pc:spChg>
        <pc:picChg chg="del">
          <ac:chgData name="Edwin Landivar" userId="ae2ac59f40d9f62d" providerId="LiveId" clId="{64F26F3D-5E05-4735-92CB-7C294B06959F}" dt="2019-12-23T22:30:05.793" v="0" actId="478"/>
          <ac:picMkLst>
            <pc:docMk/>
            <pc:sldMk cId="3378895467" sldId="606"/>
            <ac:picMk id="8" creationId="{3E1D25CB-B271-419E-A5A4-86298B65FEFF}"/>
          </ac:picMkLst>
        </pc:picChg>
      </pc:sldChg>
      <pc:sldChg chg="addSp delSp modSp">
        <pc:chgData name="Edwin Landivar" userId="ae2ac59f40d9f62d" providerId="LiveId" clId="{64F26F3D-5E05-4735-92CB-7C294B06959F}" dt="2019-12-23T22:31:38.057" v="14" actId="1076"/>
        <pc:sldMkLst>
          <pc:docMk/>
          <pc:sldMk cId="837056114" sldId="613"/>
        </pc:sldMkLst>
        <pc:spChg chg="add mod ord">
          <ac:chgData name="Edwin Landivar" userId="ae2ac59f40d9f62d" providerId="LiveId" clId="{64F26F3D-5E05-4735-92CB-7C294B06959F}" dt="2019-12-23T22:31:09.626" v="9" actId="167"/>
          <ac:spMkLst>
            <pc:docMk/>
            <pc:sldMk cId="837056114" sldId="613"/>
            <ac:spMk id="3" creationId="{806D41CC-0B2D-4B90-B456-FE1D5A4B822F}"/>
          </ac:spMkLst>
        </pc:spChg>
        <pc:spChg chg="mod">
          <ac:chgData name="Edwin Landivar" userId="ae2ac59f40d9f62d" providerId="LiveId" clId="{64F26F3D-5E05-4735-92CB-7C294B06959F}" dt="2019-12-23T22:31:38.057" v="14" actId="1076"/>
          <ac:spMkLst>
            <pc:docMk/>
            <pc:sldMk cId="837056114" sldId="613"/>
            <ac:spMk id="14" creationId="{00000000-0000-0000-0000-000000000000}"/>
          </ac:spMkLst>
        </pc:spChg>
        <pc:grpChg chg="mod">
          <ac:chgData name="Edwin Landivar" userId="ae2ac59f40d9f62d" providerId="LiveId" clId="{64F26F3D-5E05-4735-92CB-7C294B06959F}" dt="2019-12-23T22:31:29.608" v="13"/>
          <ac:grpSpMkLst>
            <pc:docMk/>
            <pc:sldMk cId="837056114" sldId="613"/>
            <ac:grpSpMk id="21" creationId="{00000000-0000-0000-0000-000000000000}"/>
          </ac:grpSpMkLst>
        </pc:grpChg>
        <pc:picChg chg="del">
          <ac:chgData name="Edwin Landivar" userId="ae2ac59f40d9f62d" providerId="LiveId" clId="{64F26F3D-5E05-4735-92CB-7C294B06959F}" dt="2019-12-23T22:30:11.371" v="1" actId="478"/>
          <ac:picMkLst>
            <pc:docMk/>
            <pc:sldMk cId="837056114" sldId="613"/>
            <ac:picMk id="24" creationId="{11EA7A57-D85A-4D34-934C-CB3A6C53232F}"/>
          </ac:picMkLst>
        </pc:picChg>
      </pc:sldChg>
      <pc:sldChg chg="addSp delSp modSp">
        <pc:chgData name="Edwin Landivar" userId="ae2ac59f40d9f62d" providerId="LiveId" clId="{64F26F3D-5E05-4735-92CB-7C294B06959F}" dt="2019-12-23T22:32:46.110" v="35" actId="1076"/>
        <pc:sldMkLst>
          <pc:docMk/>
          <pc:sldMk cId="1479977622" sldId="614"/>
        </pc:sldMkLst>
        <pc:spChg chg="add mod">
          <ac:chgData name="Edwin Landivar" userId="ae2ac59f40d9f62d" providerId="LiveId" clId="{64F26F3D-5E05-4735-92CB-7C294B06959F}" dt="2019-12-23T22:32:37.069" v="33" actId="14100"/>
          <ac:spMkLst>
            <pc:docMk/>
            <pc:sldMk cId="1479977622" sldId="614"/>
            <ac:spMk id="3" creationId="{53E585CE-7DB6-46E1-91FE-0E5C1BD40722}"/>
          </ac:spMkLst>
        </pc:spChg>
        <pc:spChg chg="mod">
          <ac:chgData name="Edwin Landivar" userId="ae2ac59f40d9f62d" providerId="LiveId" clId="{64F26F3D-5E05-4735-92CB-7C294B06959F}" dt="2019-12-23T22:32:42.175" v="34" actId="14100"/>
          <ac:spMkLst>
            <pc:docMk/>
            <pc:sldMk cId="1479977622" sldId="614"/>
            <ac:spMk id="10" creationId="{00000000-0000-0000-0000-000000000000}"/>
          </ac:spMkLst>
        </pc:spChg>
        <pc:spChg chg="mod">
          <ac:chgData name="Edwin Landivar" userId="ae2ac59f40d9f62d" providerId="LiveId" clId="{64F26F3D-5E05-4735-92CB-7C294B06959F}" dt="2019-12-23T22:32:46.110" v="35" actId="1076"/>
          <ac:spMkLst>
            <pc:docMk/>
            <pc:sldMk cId="1479977622" sldId="614"/>
            <ac:spMk id="11" creationId="{00000000-0000-0000-0000-000000000000}"/>
          </ac:spMkLst>
        </pc:spChg>
        <pc:picChg chg="del">
          <ac:chgData name="Edwin Landivar" userId="ae2ac59f40d9f62d" providerId="LiveId" clId="{64F26F3D-5E05-4735-92CB-7C294B06959F}" dt="2019-12-23T22:30:15.785" v="2" actId="478"/>
          <ac:picMkLst>
            <pc:docMk/>
            <pc:sldMk cId="1479977622" sldId="614"/>
            <ac:picMk id="17" creationId="{BB2F1B59-08DA-4B78-9205-ABD22DCFC46B}"/>
          </ac:picMkLst>
        </pc:picChg>
      </pc:sldChg>
      <pc:sldChg chg="addSp delSp modSp">
        <pc:chgData name="Edwin Landivar" userId="ae2ac59f40d9f62d" providerId="LiveId" clId="{64F26F3D-5E05-4735-92CB-7C294B06959F}" dt="2019-12-23T23:43:58.472" v="119" actId="20577"/>
        <pc:sldMkLst>
          <pc:docMk/>
          <pc:sldMk cId="668194125" sldId="616"/>
        </pc:sldMkLst>
        <pc:spChg chg="add mod">
          <ac:chgData name="Edwin Landivar" userId="ae2ac59f40d9f62d" providerId="LiveId" clId="{64F26F3D-5E05-4735-92CB-7C294B06959F}" dt="2019-12-23T22:30:28.884" v="5" actId="478"/>
          <ac:spMkLst>
            <pc:docMk/>
            <pc:sldMk cId="668194125" sldId="616"/>
            <ac:spMk id="3" creationId="{1D689734-52FD-4C7F-99C9-7A9443487ABB}"/>
          </ac:spMkLst>
        </pc:spChg>
        <pc:spChg chg="mod">
          <ac:chgData name="Edwin Landivar" userId="ae2ac59f40d9f62d" providerId="LiveId" clId="{64F26F3D-5E05-4735-92CB-7C294B06959F}" dt="2019-12-23T23:43:58.472" v="119" actId="20577"/>
          <ac:spMkLst>
            <pc:docMk/>
            <pc:sldMk cId="668194125" sldId="616"/>
            <ac:spMk id="7" creationId="{1867828F-492D-4BF1-8A4E-822DF2FD5B9B}"/>
          </ac:spMkLst>
        </pc:spChg>
        <pc:picChg chg="del">
          <ac:chgData name="Edwin Landivar" userId="ae2ac59f40d9f62d" providerId="LiveId" clId="{64F26F3D-5E05-4735-92CB-7C294B06959F}" dt="2019-12-23T22:30:28.884" v="5" actId="478"/>
          <ac:picMkLst>
            <pc:docMk/>
            <pc:sldMk cId="668194125" sldId="616"/>
            <ac:picMk id="5" creationId="{FA21193C-B770-4E1C-A6B9-95B91058AB45}"/>
          </ac:picMkLst>
        </pc:picChg>
      </pc:sldChg>
      <pc:sldChg chg="addSp delSp modSp del">
        <pc:chgData name="Edwin Landivar" userId="ae2ac59f40d9f62d" providerId="LiveId" clId="{64F26F3D-5E05-4735-92CB-7C294B06959F}" dt="2019-12-23T22:38:45.048" v="52" actId="2696"/>
        <pc:sldMkLst>
          <pc:docMk/>
          <pc:sldMk cId="1542355900" sldId="618"/>
        </pc:sldMkLst>
        <pc:spChg chg="add mod">
          <ac:chgData name="Edwin Landivar" userId="ae2ac59f40d9f62d" providerId="LiveId" clId="{64F26F3D-5E05-4735-92CB-7C294B06959F}" dt="2019-12-23T22:30:32.144" v="6" actId="478"/>
          <ac:spMkLst>
            <pc:docMk/>
            <pc:sldMk cId="1542355900" sldId="618"/>
            <ac:spMk id="3" creationId="{E6F4D3DD-6073-43D1-AB7B-5D5BC63A64F3}"/>
          </ac:spMkLst>
        </pc:spChg>
        <pc:picChg chg="del">
          <ac:chgData name="Edwin Landivar" userId="ae2ac59f40d9f62d" providerId="LiveId" clId="{64F26F3D-5E05-4735-92CB-7C294B06959F}" dt="2019-12-23T22:30:32.144" v="6" actId="478"/>
          <ac:picMkLst>
            <pc:docMk/>
            <pc:sldMk cId="1542355900" sldId="618"/>
            <ac:picMk id="5" creationId="{17F8332A-CCEF-4DD5-996E-47AA0B8AF3BE}"/>
          </ac:picMkLst>
        </pc:picChg>
      </pc:sldChg>
      <pc:sldChg chg="delSp del">
        <pc:chgData name="Edwin Landivar" userId="ae2ac59f40d9f62d" providerId="LiveId" clId="{64F26F3D-5E05-4735-92CB-7C294B06959F}" dt="2019-12-23T23:45:11.726" v="120" actId="2696"/>
        <pc:sldMkLst>
          <pc:docMk/>
          <pc:sldMk cId="2599265895" sldId="619"/>
        </pc:sldMkLst>
        <pc:picChg chg="del">
          <ac:chgData name="Edwin Landivar" userId="ae2ac59f40d9f62d" providerId="LiveId" clId="{64F26F3D-5E05-4735-92CB-7C294B06959F}" dt="2019-12-23T22:30:25.658" v="4" actId="478"/>
          <ac:picMkLst>
            <pc:docMk/>
            <pc:sldMk cId="2599265895" sldId="619"/>
            <ac:picMk id="5" creationId="{3CB745E9-B77D-4F09-90AA-B75D3894F989}"/>
          </ac:picMkLst>
        </pc:picChg>
      </pc:sldChg>
      <pc:sldChg chg="addSp delSp modSp">
        <pc:chgData name="Edwin Landivar" userId="ae2ac59f40d9f62d" providerId="LiveId" clId="{64F26F3D-5E05-4735-92CB-7C294B06959F}" dt="2019-12-23T22:43:22.370" v="91"/>
        <pc:sldMkLst>
          <pc:docMk/>
          <pc:sldMk cId="3481045880" sldId="622"/>
        </pc:sldMkLst>
        <pc:spChg chg="add mod ord">
          <ac:chgData name="Edwin Landivar" userId="ae2ac59f40d9f62d" providerId="LiveId" clId="{64F26F3D-5E05-4735-92CB-7C294B06959F}" dt="2019-12-23T22:43:06.855" v="89" actId="167"/>
          <ac:spMkLst>
            <pc:docMk/>
            <pc:sldMk cId="3481045880" sldId="622"/>
            <ac:spMk id="3" creationId="{624121AA-9E2A-4B3D-B7FE-F8001CB03555}"/>
          </ac:spMkLst>
        </pc:spChg>
        <pc:spChg chg="mod">
          <ac:chgData name="Edwin Landivar" userId="ae2ac59f40d9f62d" providerId="LiveId" clId="{64F26F3D-5E05-4735-92CB-7C294B06959F}" dt="2019-12-23T22:42:57.472" v="87" actId="1076"/>
          <ac:spMkLst>
            <pc:docMk/>
            <pc:sldMk cId="3481045880" sldId="622"/>
            <ac:spMk id="5" creationId="{00000000-0000-0000-0000-000000000000}"/>
          </ac:spMkLst>
        </pc:spChg>
        <pc:spChg chg="mod">
          <ac:chgData name="Edwin Landivar" userId="ae2ac59f40d9f62d" providerId="LiveId" clId="{64F26F3D-5E05-4735-92CB-7C294B06959F}" dt="2019-12-23T22:42:56.026" v="86" actId="1076"/>
          <ac:spMkLst>
            <pc:docMk/>
            <pc:sldMk cId="3481045880" sldId="622"/>
            <ac:spMk id="7" creationId="{00000000-0000-0000-0000-000000000000}"/>
          </ac:spMkLst>
        </pc:spChg>
        <pc:spChg chg="mod">
          <ac:chgData name="Edwin Landivar" userId="ae2ac59f40d9f62d" providerId="LiveId" clId="{64F26F3D-5E05-4735-92CB-7C294B06959F}" dt="2019-12-23T22:43:22.370" v="91"/>
          <ac:spMkLst>
            <pc:docMk/>
            <pc:sldMk cId="3481045880" sldId="622"/>
            <ac:spMk id="14" creationId="{00000000-0000-0000-0000-000000000000}"/>
          </ac:spMkLst>
        </pc:spChg>
        <pc:grpChg chg="mod">
          <ac:chgData name="Edwin Landivar" userId="ae2ac59f40d9f62d" providerId="LiveId" clId="{64F26F3D-5E05-4735-92CB-7C294B06959F}" dt="2019-12-23T22:43:22.370" v="91"/>
          <ac:grpSpMkLst>
            <pc:docMk/>
            <pc:sldMk cId="3481045880" sldId="622"/>
            <ac:grpSpMk id="21" creationId="{00000000-0000-0000-0000-000000000000}"/>
          </ac:grpSpMkLst>
        </pc:grpChg>
        <pc:picChg chg="del">
          <ac:chgData name="Edwin Landivar" userId="ae2ac59f40d9f62d" providerId="LiveId" clId="{64F26F3D-5E05-4735-92CB-7C294B06959F}" dt="2019-12-23T22:42:59.840" v="88" actId="478"/>
          <ac:picMkLst>
            <pc:docMk/>
            <pc:sldMk cId="3481045880" sldId="622"/>
            <ac:picMk id="17" creationId="{296CE8A5-2F56-483A-838B-6C7DD97D484C}"/>
          </ac:picMkLst>
        </pc:picChg>
      </pc:sldChg>
      <pc:sldChg chg="modSp add">
        <pc:chgData name="Edwin Landivar" userId="ae2ac59f40d9f62d" providerId="LiveId" clId="{64F26F3D-5E05-4735-92CB-7C294B06959F}" dt="2019-12-23T22:39:39.286" v="69" actId="1076"/>
        <pc:sldMkLst>
          <pc:docMk/>
          <pc:sldMk cId="784784973" sldId="623"/>
        </pc:sldMkLst>
        <pc:spChg chg="mod">
          <ac:chgData name="Edwin Landivar" userId="ae2ac59f40d9f62d" providerId="LiveId" clId="{64F26F3D-5E05-4735-92CB-7C294B06959F}" dt="2019-12-23T22:39:39.286" v="69" actId="1076"/>
          <ac:spMkLst>
            <pc:docMk/>
            <pc:sldMk cId="784784973" sldId="623"/>
            <ac:spMk id="7" creationId="{B0369C6B-D18C-4CCF-81D5-91F16F2021B5}"/>
          </ac:spMkLst>
        </pc:spChg>
      </pc:sldChg>
      <pc:sldChg chg="addSp delSp modSp del">
        <pc:chgData name="Edwin Landivar" userId="ae2ac59f40d9f62d" providerId="LiveId" clId="{64F26F3D-5E05-4735-92CB-7C294B06959F}" dt="2019-12-23T22:32:54.709" v="36" actId="2696"/>
        <pc:sldMkLst>
          <pc:docMk/>
          <pc:sldMk cId="3966637275" sldId="623"/>
        </pc:sldMkLst>
        <pc:spChg chg="add mod">
          <ac:chgData name="Edwin Landivar" userId="ae2ac59f40d9f62d" providerId="LiveId" clId="{64F26F3D-5E05-4735-92CB-7C294B06959F}" dt="2019-12-23T22:30:22.250" v="3" actId="478"/>
          <ac:spMkLst>
            <pc:docMk/>
            <pc:sldMk cId="3966637275" sldId="623"/>
            <ac:spMk id="3" creationId="{F91ED958-DCCA-4EB8-8F03-FD8DEB9D3CE6}"/>
          </ac:spMkLst>
        </pc:spChg>
        <pc:picChg chg="del">
          <ac:chgData name="Edwin Landivar" userId="ae2ac59f40d9f62d" providerId="LiveId" clId="{64F26F3D-5E05-4735-92CB-7C294B06959F}" dt="2019-12-23T22:30:22.250" v="3" actId="478"/>
          <ac:picMkLst>
            <pc:docMk/>
            <pc:sldMk cId="3966637275" sldId="623"/>
            <ac:picMk id="17" creationId="{BB2F1B59-08DA-4B78-9205-ABD22DCFC46B}"/>
          </ac:picMkLst>
        </pc:picChg>
      </pc:sldChg>
      <pc:sldChg chg="modSp add ord">
        <pc:chgData name="Edwin Landivar" userId="ae2ac59f40d9f62d" providerId="LiveId" clId="{64F26F3D-5E05-4735-92CB-7C294B06959F}" dt="2019-12-23T22:42:48.657" v="85" actId="1076"/>
        <pc:sldMkLst>
          <pc:docMk/>
          <pc:sldMk cId="2689693971" sldId="624"/>
        </pc:sldMkLst>
        <pc:spChg chg="mod">
          <ac:chgData name="Edwin Landivar" userId="ae2ac59f40d9f62d" providerId="LiveId" clId="{64F26F3D-5E05-4735-92CB-7C294B06959F}" dt="2019-12-23T22:42:38.257" v="83" actId="14100"/>
          <ac:spMkLst>
            <pc:docMk/>
            <pc:sldMk cId="2689693971" sldId="624"/>
            <ac:spMk id="3" creationId="{1D689734-52FD-4C7F-99C9-7A9443487ABB}"/>
          </ac:spMkLst>
        </pc:spChg>
        <pc:spChg chg="mod">
          <ac:chgData name="Edwin Landivar" userId="ae2ac59f40d9f62d" providerId="LiveId" clId="{64F26F3D-5E05-4735-92CB-7C294B06959F}" dt="2019-12-23T22:42:48.657" v="85" actId="1076"/>
          <ac:spMkLst>
            <pc:docMk/>
            <pc:sldMk cId="2689693971" sldId="624"/>
            <ac:spMk id="7" creationId="{1867828F-492D-4BF1-8A4E-822DF2FD5B9B}"/>
          </ac:spMkLst>
        </pc:spChg>
        <pc:spChg chg="mod">
          <ac:chgData name="Edwin Landivar" userId="ae2ac59f40d9f62d" providerId="LiveId" clId="{64F26F3D-5E05-4735-92CB-7C294B06959F}" dt="2019-12-23T22:42:45.244" v="84" actId="14100"/>
          <ac:spMkLst>
            <pc:docMk/>
            <pc:sldMk cId="2689693971" sldId="624"/>
            <ac:spMk id="10" creationId="{00000000-0000-0000-0000-000000000000}"/>
          </ac:spMkLst>
        </pc:spChg>
      </pc:sldChg>
      <pc:sldMasterChg chg="delSldLayout">
        <pc:chgData name="Edwin Landivar" userId="ae2ac59f40d9f62d" providerId="LiveId" clId="{64F26F3D-5E05-4735-92CB-7C294B06959F}" dt="2019-12-23T23:45:11.726" v="120" actId="2696"/>
        <pc:sldMasterMkLst>
          <pc:docMk/>
          <pc:sldMasterMk cId="3413871359" sldId="2147483656"/>
        </pc:sldMasterMkLst>
        <pc:sldLayoutChg chg="del">
          <pc:chgData name="Edwin Landivar" userId="ae2ac59f40d9f62d" providerId="LiveId" clId="{64F26F3D-5E05-4735-92CB-7C294B06959F}" dt="2019-12-23T23:45:11.726" v="120" actId="2696"/>
          <pc:sldLayoutMkLst>
            <pc:docMk/>
            <pc:sldMasterMk cId="3413871359" sldId="2147483656"/>
            <pc:sldLayoutMk cId="370672057" sldId="214748373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27.01.2021</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Irate &amp; Frustrated Motorists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180340">
              <a:spcBef>
                <a:spcPts val="0"/>
              </a:spcBef>
              <a:spcAft>
                <a:spcPts val="1200"/>
              </a:spcAft>
            </a:pPr>
            <a:r>
              <a:rPr lang="en-US" sz="1800" b="1" dirty="0">
                <a:solidFill>
                  <a:srgbClr val="CC3300"/>
                </a:solidFill>
                <a:effectLst/>
                <a:latin typeface="Open Sans"/>
                <a:ea typeface="MS Mincho" panose="02020609040205080304" pitchFamily="49" charset="-128"/>
                <a:cs typeface="Open Sans"/>
              </a:rPr>
              <a:t>What’s At Stake?</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dirty="0">
                <a:solidFill>
                  <a:srgbClr val="000000"/>
                </a:solidFill>
                <a:effectLst/>
                <a:latin typeface="Open Sans"/>
                <a:ea typeface="MS Mincho" panose="02020609040205080304" pitchFamily="49" charset="-128"/>
                <a:cs typeface="Times New Roman" panose="02020603050405020304" pitchFamily="18" charset="0"/>
              </a:rPr>
              <a:t>Road rage is a driver’s aggressive or angry behavior. Road rage may include rude gestures, verbal insults, physical threats or dangerous driving that is directed towards another driver.</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dirty="0">
                <a:solidFill>
                  <a:srgbClr val="000000"/>
                </a:solidFill>
                <a:effectLst/>
                <a:latin typeface="Open Sans"/>
                <a:ea typeface="MS Mincho" panose="02020609040205080304" pitchFamily="49" charset="-128"/>
                <a:cs typeface="Times New Roman" panose="02020603050405020304" pitchFamily="18" charset="0"/>
              </a:rPr>
              <a:t>Road rage is not just limited to motorists, but also to cyclists. In today’s society, cyclists occupy a large part of roadway traffic from commercial to recreational and sports cycling. This increasing sector is the object of scorn and dislike from some motorists.</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dirty="0">
                <a:solidFill>
                  <a:srgbClr val="000000"/>
                </a:solidFill>
                <a:effectLst/>
                <a:latin typeface="Open Sans"/>
                <a:ea typeface="MS Mincho" panose="02020609040205080304" pitchFamily="49" charset="-128"/>
                <a:cs typeface="Times New Roman" panose="02020603050405020304" pitchFamily="18" charset="0"/>
              </a:rPr>
              <a:t>Road rage has resulted in physical harm and even death.</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marL="0" marR="0" algn="just">
              <a:spcBef>
                <a:spcPts val="0"/>
              </a:spcBef>
              <a:spcAft>
                <a:spcPts val="1200"/>
              </a:spcAft>
            </a:pPr>
            <a:r>
              <a:rPr lang="en-US" sz="1800" dirty="0">
                <a:solidFill>
                  <a:srgbClr val="000000"/>
                </a:solidFill>
                <a:effectLst/>
                <a:latin typeface="Open Sans"/>
                <a:ea typeface="MS Mincho" panose="02020609040205080304" pitchFamily="49" charset="-128"/>
                <a:cs typeface="Times New Roman" panose="02020603050405020304" pitchFamily="18" charset="0"/>
              </a:rPr>
              <a:t>Unfortunately, road rage is becoming a serious threat to Canadian drivers. You can do your part by exercising common sense and patience when you’re driving. The most important thing is that you and your passengers arrive safely.</a:t>
            </a:r>
            <a:endParaRPr lang="en-CA" sz="180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a 2015 online survey a third of Canadians are victims of road rage at least once a month. Victims of road rage feel helpless, terrified – or angry, which can make a bad situation even worse.</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it can be hard to do, it’s important to stay calm and control your own anger when confronted with an aggressive driver. </a:t>
            </a: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endParaRPr lang="en-US" sz="1200" b="1"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Following these tips can help keep you and your passengers safe.</a:t>
            </a:r>
            <a:endParaRPr lang="es-E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Lock your doors. </a:t>
            </a:r>
            <a:r>
              <a:rPr lang="en-US" sz="1200" kern="1200" dirty="0">
                <a:solidFill>
                  <a:schemeClr val="tx1"/>
                </a:solidFill>
                <a:effectLst/>
                <a:latin typeface="+mn-lt"/>
                <a:ea typeface="+mn-ea"/>
                <a:cs typeface="+mn-cs"/>
              </a:rPr>
              <a:t>If you sense that another driver is threatening you, make sure that all your car doors are locked.</a:t>
            </a:r>
            <a:endParaRPr lang="es-E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Do not react to aggressive drivers.</a:t>
            </a:r>
            <a:r>
              <a:rPr lang="en-US" sz="1200" kern="1200" dirty="0">
                <a:solidFill>
                  <a:schemeClr val="tx1"/>
                </a:solidFill>
                <a:effectLst/>
                <a:latin typeface="+mn-lt"/>
                <a:ea typeface="+mn-ea"/>
                <a:cs typeface="+mn-cs"/>
              </a:rPr>
              <a:t> If a driver cuts you off, tailgates, or drives aggressively, you may be inclined to honk your horn, gesture to the driver or otherwise engage with him/her. It is best to ignore the situation entirely.</a:t>
            </a:r>
            <a:endParaRPr lang="es-E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Avoid escalation.</a:t>
            </a:r>
            <a:r>
              <a:rPr lang="en-US" sz="1200" kern="1200" dirty="0">
                <a:solidFill>
                  <a:schemeClr val="tx1"/>
                </a:solidFill>
                <a:effectLst/>
                <a:latin typeface="+mn-lt"/>
                <a:ea typeface="+mn-ea"/>
                <a:cs typeface="+mn-cs"/>
              </a:rPr>
              <a:t> If the other driver yells at you, or gestures rudely out the window, don't shout or gesture back. An angry person can’t be in an altercation if another isn’t willing to join in. Keep your cool and carry on.</a:t>
            </a:r>
            <a:endParaRPr lang="es-E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Get out of the way.</a:t>
            </a:r>
            <a:r>
              <a:rPr lang="en-US" sz="1200" kern="1200" dirty="0">
                <a:solidFill>
                  <a:schemeClr val="tx1"/>
                </a:solidFill>
                <a:effectLst/>
                <a:latin typeface="+mn-lt"/>
                <a:ea typeface="+mn-ea"/>
                <a:cs typeface="+mn-cs"/>
              </a:rPr>
              <a:t> Put your turn signal on, and move over as soon as it is safe to do so to allow the other vehicle to pass. Put as much distance as possible between your vehicle and the angry driver’s vehicle.</a:t>
            </a:r>
            <a:endParaRPr lang="es-E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Find a safe place to stop. </a:t>
            </a:r>
            <a:r>
              <a:rPr lang="en-US" sz="1200" kern="1200" dirty="0">
                <a:solidFill>
                  <a:schemeClr val="tx1"/>
                </a:solidFill>
                <a:effectLst/>
                <a:latin typeface="+mn-lt"/>
                <a:ea typeface="+mn-ea"/>
                <a:cs typeface="+mn-cs"/>
              </a:rPr>
              <a:t>Don’t pull over the side of the road. The other car may follow you, and you could get into an altercation. Instead, drive to a safe place such as a police station, convenience store, shopping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or even a hospital. If the angry driver follows, use your horn to attract attention. This will usually discourage an aggressor. Do not get out of your car.</a:t>
            </a:r>
            <a:endParaRPr lang="es-E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Do not go home</a:t>
            </a:r>
            <a:r>
              <a:rPr lang="en-US" sz="1200" kern="1200" dirty="0">
                <a:solidFill>
                  <a:schemeClr val="tx1"/>
                </a:solidFill>
                <a:effectLst/>
                <a:latin typeface="+mn-lt"/>
                <a:ea typeface="+mn-ea"/>
                <a:cs typeface="+mn-cs"/>
              </a:rPr>
              <a:t> – You may be followed. Continue to drive until you lose the other car, or can pull into a safe place where there are other people.</a:t>
            </a:r>
            <a:endParaRPr lang="es-E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Avoid eye contact</a:t>
            </a:r>
            <a:r>
              <a:rPr lang="en-US" sz="1200" kern="1200" dirty="0">
                <a:solidFill>
                  <a:schemeClr val="tx1"/>
                </a:solidFill>
                <a:effectLst/>
                <a:latin typeface="+mn-lt"/>
                <a:ea typeface="+mn-ea"/>
                <a:cs typeface="+mn-cs"/>
              </a:rPr>
              <a:t>. For drivers who express anger and frustration through their driving, eye contact can further upset them. Keep your eyes on the road, and try not to make eye contact with the enraged driver.</a:t>
            </a:r>
            <a:endParaRPr lang="es-E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When stuck in traffic, leave lots of room between your vehicle and the one ahead. </a:t>
            </a:r>
            <a:r>
              <a:rPr lang="en-US" sz="1200" kern="1200" dirty="0">
                <a:solidFill>
                  <a:schemeClr val="tx1"/>
                </a:solidFill>
                <a:effectLst/>
                <a:latin typeface="+mn-lt"/>
                <a:ea typeface="+mn-ea"/>
                <a:cs typeface="+mn-cs"/>
              </a:rPr>
              <a:t>Traffic jams can make even the most patient drivers frustrated. If you’re stuck in traffic, you may be inclined to creep up close to the vehicle in front of you. Instead, leave lots of room. If an aggressive driver confronts you, you want to be able to change lanes and get out of the way.</a:t>
            </a:r>
            <a:endParaRPr lang="es-E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Remember that it's not personal.</a:t>
            </a:r>
            <a:r>
              <a:rPr lang="en-US" sz="1200" kern="1200" dirty="0">
                <a:solidFill>
                  <a:schemeClr val="tx1"/>
                </a:solidFill>
                <a:effectLst/>
                <a:latin typeface="+mn-lt"/>
                <a:ea typeface="+mn-ea"/>
                <a:cs typeface="+mn-cs"/>
              </a:rPr>
              <a:t> Even though it may feel very personal, the angry driver doesn’t know you at all. He or she is angry at the situation and looking for an outlet for their rage.</a:t>
            </a:r>
            <a:endParaRPr lang="es-E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Grab vehicle information.</a:t>
            </a:r>
            <a:r>
              <a:rPr lang="en-US" sz="1200" kern="1200" dirty="0">
                <a:solidFill>
                  <a:schemeClr val="tx1"/>
                </a:solidFill>
                <a:effectLst/>
                <a:latin typeface="+mn-lt"/>
                <a:ea typeface="+mn-ea"/>
                <a:cs typeface="+mn-cs"/>
              </a:rPr>
              <a:t> If you are able, get the driver’s license plate number, make, and model of the vehicle in case the situation escalates and there is damage to your vehicle.</a:t>
            </a:r>
            <a:endParaRPr lang="es-E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Use your cell phone if absolutely necessary.</a:t>
            </a:r>
            <a:r>
              <a:rPr lang="en-US" sz="1200" kern="1200" dirty="0">
                <a:solidFill>
                  <a:schemeClr val="tx1"/>
                </a:solidFill>
                <a:effectLst/>
                <a:latin typeface="+mn-lt"/>
                <a:ea typeface="+mn-ea"/>
                <a:cs typeface="+mn-cs"/>
              </a:rPr>
              <a:t> Your mobile phone can be your best friend if your safety is threatened. If you're being followed or you feel an encounter is unavoidable, call 911 for help. They will send a police car to help, or advise you on what to do.</a:t>
            </a:r>
            <a:endParaRPr lang="es-E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b="1" kern="1200" dirty="0">
                <a:solidFill>
                  <a:schemeClr val="tx1"/>
                </a:solidFill>
                <a:effectLst/>
                <a:latin typeface="+mn-lt"/>
                <a:ea typeface="+mn-ea"/>
                <a:cs typeface="+mn-cs"/>
              </a:rPr>
              <a:t>Don’t offend other drivers.</a:t>
            </a:r>
            <a:r>
              <a:rPr lang="en-US" sz="1200" kern="1200" dirty="0">
                <a:solidFill>
                  <a:schemeClr val="tx1"/>
                </a:solidFill>
                <a:effectLst/>
                <a:latin typeface="+mn-lt"/>
                <a:ea typeface="+mn-ea"/>
                <a:cs typeface="+mn-cs"/>
              </a:rPr>
              <a:t> Often you don’t realize it, but you may have engaged in driving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that sends a driver over the edge. Common road rage triggers are tailgating, using a cell phone while driving, being cut off, taking up two parking spots, and driving with pets on a lap.</a:t>
            </a:r>
            <a:endParaRPr lang="es-E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r>
              <a:rPr lang="en-US" sz="1200" b="1" kern="1200" dirty="0">
                <a:solidFill>
                  <a:schemeClr val="tx1"/>
                </a:solidFill>
                <a:effectLst/>
                <a:latin typeface="+mn-lt"/>
                <a:ea typeface="+mn-ea"/>
                <a:cs typeface="+mn-cs"/>
              </a:rPr>
              <a:t>What To Do Situations</a:t>
            </a:r>
            <a:endParaRPr lang="es-E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Passenger in a Car with Enraged Driver</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are in the car with an angry driver and you feel like a hostage.</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Step1: try to calm the driver down.</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Step2: admit to driver you are scared.</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Step3: try to change the driver’s focus.</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Step4: talk about the destination.</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Step5: Find a new radio station.</a:t>
            </a:r>
            <a:endParaRPr lang="es-E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Cycling Prevention Techniques</a:t>
            </a:r>
            <a:endParaRPr lang="es-E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Situation: “Get Off the Road”</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Is the driver exhibiting aggression or is there a possibility you will be hit? Then do what he says and get off the road—for your safety and not to acquiesce to him. Then get out a pen and paper, make note of the vehicle and driver’s identifying features, and prepare to report it to the police.</a:t>
            </a:r>
            <a:endParaRPr lang="es-E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Do not shout back.</a:t>
            </a:r>
            <a:r>
              <a:rPr lang="en-US" sz="1200" kern="1200" dirty="0">
                <a:solidFill>
                  <a:schemeClr val="tx1"/>
                </a:solidFill>
                <a:effectLst/>
                <a:latin typeface="+mn-lt"/>
                <a:ea typeface="+mn-ea"/>
                <a:cs typeface="+mn-cs"/>
              </a:rPr>
              <a:t> Do not gesture at the driver in any way. Breathe, think, and ride away in one piece. If this person is (as you’re likely thinking) an absolute idiot, don’t you want them further way from you? If they’re continuing to drive, they’re answering your wish—let them continue on their way.</a:t>
            </a:r>
            <a:endParaRPr lang="es-E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is the Goal?</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choose to respond to someone who has affronted us, it’s important to think through just what it is we are hoping to accomplish. Do we want to pass along important information? Do we want to vent our frustrations? (hint: this is what the motorist just did, and how well did that go over with us?). Do we want to retaliate and cause the same amount of hurt/fear/irritation we went through? Do we want to be able to continue on our way safely, and get back to the riding we were doing before the altercation took place?</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desired action will require a very different approach, and each has a widely varying likelihood of success. Think about it.</a:t>
            </a:r>
            <a:endParaRPr lang="es-E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times when a motorist expresses an intent to harass or injure a cyclist. When this happens, just get off the road. Do you really want to call their bluff? Cyclists have been hit, and when that happens, it is often after the motorist has given some kind of clue as to their intent. Take that clue at face value and take yourself out of the range of conflict.</a:t>
            </a:r>
            <a:endParaRPr lang="es-ES" sz="120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00973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r>
              <a:rPr lang="en-US" sz="1200" kern="1200" dirty="0">
                <a:solidFill>
                  <a:schemeClr val="tx1"/>
                </a:solidFill>
                <a:effectLst/>
                <a:latin typeface="+mn-lt"/>
                <a:ea typeface="+mn-ea"/>
                <a:cs typeface="+mn-cs"/>
              </a:rPr>
              <a:t>There are no winners in confrontations with enraged drivers who exhibit the road rage characteristics. It is always the best strategy to employ tactics that de-escalate irrational behavior to ensure safety of all parties.</a:t>
            </a:r>
            <a:endParaRPr lang="es-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9" r:id="rId10"/>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media" Target="../media/media2.mp3"/><Relationship Id="rId7" Type="http://schemas.openxmlformats.org/officeDocument/2006/relationships/image" Target="../media/image2.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audio" Target="../media/media2.mp3"/><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5.jp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6.jp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notesSlide" Target="../notesSlides/notesSlide4.xml"/><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7.jp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notesSlide" Target="../notesSlides/notesSlide5.xml"/><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8.jp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notesSlide" Target="../notesSlides/notesSlide6.xml"/><Relationship Id="rId5" Type="http://schemas.openxmlformats.org/officeDocument/2006/relationships/slideLayout" Target="../slideLayouts/slideLayout10.xml"/><Relationship Id="rId4" Type="http://schemas.openxmlformats.org/officeDocument/2006/relationships/audio" Target="../media/media2.mp3"/></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3"/><Relationship Id="rId7" Type="http://schemas.openxmlformats.org/officeDocument/2006/relationships/image" Target="../media/image9.jp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15581"/>
          </a:xfrm>
        </p:spPr>
        <p:txBody>
          <a:bodyPr/>
          <a:lstStyle/>
          <a:p>
            <a:r>
              <a:rPr lang="en-US" dirty="0"/>
              <a:t>IRATE &amp; FRUSTRATED MOTORISTS</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4" name="Picture 3" descr="A picture containing person, person&#10;&#10;Description automatically generated">
            <a:extLst>
              <a:ext uri="{FF2B5EF4-FFF2-40B4-BE49-F238E27FC236}">
                <a16:creationId xmlns:a16="http://schemas.microsoft.com/office/drawing/2014/main" id="{175ED1D4-776D-4644-B54F-B701478352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9144" y="2019300"/>
            <a:ext cx="10649712" cy="7099808"/>
          </a:xfrm>
          <a:prstGeom prst="rect">
            <a:avLst/>
          </a:prstGeom>
        </p:spPr>
      </p:pic>
      <p:pic>
        <p:nvPicPr>
          <p:cNvPr id="6" name="Irate 2">
            <a:hlinkClick r:id="" action="ppaction://media"/>
            <a:extLst>
              <a:ext uri="{FF2B5EF4-FFF2-40B4-BE49-F238E27FC236}">
                <a16:creationId xmlns:a16="http://schemas.microsoft.com/office/drawing/2014/main" id="{786BCBFB-107E-4FA9-83F5-1F375977BEE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648200" y="1409700"/>
            <a:ext cx="1473200" cy="1473200"/>
          </a:xfrm>
          <a:prstGeom prst="rect">
            <a:avLst/>
          </a:prstGeom>
        </p:spPr>
      </p:pic>
      <p:pic>
        <p:nvPicPr>
          <p:cNvPr id="7" name="Light Notification3">
            <a:hlinkClick r:id="" action="ppaction://media"/>
            <a:extLst>
              <a:ext uri="{FF2B5EF4-FFF2-40B4-BE49-F238E27FC236}">
                <a16:creationId xmlns:a16="http://schemas.microsoft.com/office/drawing/2014/main" id="{138DDE08-431C-4BAA-A95D-4D67271C96B0}"/>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057400" y="4762500"/>
            <a:ext cx="1397000" cy="1397000"/>
          </a:xfrm>
          <a:prstGeom prst="rect">
            <a:avLst/>
          </a:prstGeom>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2" fill="hold"/>
                                        <p:tgtEl>
                                          <p:spTgt spid="6"/>
                                        </p:tgtEl>
                                      </p:cBhvr>
                                    </p:cmd>
                                  </p:childTnLst>
                                </p:cTn>
                              </p:par>
                            </p:childTnLst>
                          </p:cTn>
                        </p:par>
                        <p:par>
                          <p:cTn id="7" fill="hold">
                            <p:stCondLst>
                              <p:cond delay="2272"/>
                            </p:stCondLst>
                            <p:childTnLst>
                              <p:par>
                                <p:cTn id="8" presetID="1" presetClass="mediacall" presetSubtype="0" fill="hold" nodeType="afterEffect">
                                  <p:stCondLst>
                                    <p:cond delay="0"/>
                                  </p:stCondLst>
                                  <p:childTnLst>
                                    <p:cmd type="call" cmd="playFrom(0.0)">
                                      <p:cBhvr>
                                        <p:cTn id="9" dur="47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close - up of a hand holding a steering wheel&#10;&#10;Description automatically generated with medium confidence">
            <a:extLst>
              <a:ext uri="{FF2B5EF4-FFF2-40B4-BE49-F238E27FC236}">
                <a16:creationId xmlns:a16="http://schemas.microsoft.com/office/drawing/2014/main" id="{2C7F5FA4-39A2-4BFC-BE21-8562E17491D8}"/>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t="7780" b="7780"/>
          <a:stretch>
            <a:fillRect/>
          </a:stretch>
        </p:blipFill>
        <p:spPr>
          <a:xfrm>
            <a:off x="-44450" y="0"/>
            <a:ext cx="18288000" cy="10287000"/>
          </a:xfrm>
        </p:spPr>
      </p:pic>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3314700"/>
              <a:ext cx="5176679" cy="4401205"/>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Road rage may include rude gestures, verbal insults, physical threats or dangerous driving that is directed towards another driver.</a:t>
              </a:r>
            </a:p>
            <a:p>
              <a:r>
                <a:rPr lang="en-CA" sz="4000">
                  <a:solidFill>
                    <a:schemeClr val="bg2"/>
                  </a:solidFill>
                  <a:latin typeface="Brandon Text Regular" panose="020B0503020203060203" pitchFamily="34" charset="0"/>
                </a:rPr>
                <a:t>Road rage is not just limited to motorists, but also to cyclists. </a:t>
              </a:r>
              <a:r>
                <a:rPr lang="en-US" sz="4000">
                  <a:solidFill>
                    <a:schemeClr val="bg2"/>
                  </a:solidFill>
                  <a:latin typeface="Brandon Text Regular" panose="020B0503020203060203" pitchFamily="34" charset="0"/>
                </a:rPr>
                <a:t> </a:t>
              </a:r>
              <a:endParaRPr lang="en-US" sz="4000" dirty="0">
                <a:solidFill>
                  <a:schemeClr val="bg2"/>
                </a:solidFill>
                <a:latin typeface="Brandon Text Regular" panose="020B0503020203060203" pitchFamily="34" charset="0"/>
              </a:endParaRPr>
            </a:p>
          </p:txBody>
        </p:sp>
      </p:grpSp>
      <p:pic>
        <p:nvPicPr>
          <p:cNvPr id="6" name="Irate 3">
            <a:hlinkClick r:id="" action="ppaction://media"/>
            <a:extLst>
              <a:ext uri="{FF2B5EF4-FFF2-40B4-BE49-F238E27FC236}">
                <a16:creationId xmlns:a16="http://schemas.microsoft.com/office/drawing/2014/main" id="{755E4B35-4B17-4962-98AC-C50D842B15C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429000" y="974728"/>
            <a:ext cx="1778000" cy="1778000"/>
          </a:xfrm>
          <a:prstGeom prst="rect">
            <a:avLst/>
          </a:prstGeom>
        </p:spPr>
      </p:pic>
      <p:pic>
        <p:nvPicPr>
          <p:cNvPr id="11" name="Light Notification3">
            <a:hlinkClick r:id="" action="ppaction://media"/>
            <a:extLst>
              <a:ext uri="{FF2B5EF4-FFF2-40B4-BE49-F238E27FC236}">
                <a16:creationId xmlns:a16="http://schemas.microsoft.com/office/drawing/2014/main" id="{7A7CF4D8-2AB9-4FA5-9DFC-194E3A19DAB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57400" y="4762500"/>
            <a:ext cx="1397000" cy="1397000"/>
          </a:xfrm>
          <a:prstGeom prst="rect">
            <a:avLst/>
          </a:prstGeom>
        </p:spPr>
      </p:pic>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878" fill="hold"/>
                                        <p:tgtEl>
                                          <p:spTgt spid="6"/>
                                        </p:tgtEl>
                                      </p:cBhvr>
                                    </p:cmd>
                                  </p:childTnLst>
                                </p:cTn>
                              </p:par>
                            </p:childTnLst>
                          </p:cTn>
                        </p:par>
                        <p:par>
                          <p:cTn id="7" fill="hold">
                            <p:stCondLst>
                              <p:cond delay="44878"/>
                            </p:stCondLst>
                            <p:childTnLst>
                              <p:par>
                                <p:cTn id="8" presetID="1" presetClass="mediacall" presetSubtype="0" fill="hold" nodeType="afterEffect">
                                  <p:stCondLst>
                                    <p:cond delay="0"/>
                                  </p:stCondLst>
                                  <p:childTnLst>
                                    <p:cmd type="call" cmd="playFrom(0.0)">
                                      <p:cBhvr>
                                        <p:cTn id="9" dur="47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77130" y="2400299"/>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525000" y="3695700"/>
            <a:ext cx="8045278" cy="2554545"/>
          </a:xfrm>
          <a:prstGeom prst="rect">
            <a:avLst/>
          </a:prstGeom>
        </p:spPr>
        <p:txBody>
          <a:bodyPr wrap="square">
            <a:spAutoFit/>
          </a:bodyPr>
          <a:lstStyle/>
          <a:p>
            <a:r>
              <a:rPr lang="en-US" sz="3200" dirty="0">
                <a:solidFill>
                  <a:schemeClr val="bg2"/>
                </a:solidFill>
                <a:latin typeface="Brandon Text Regular" panose="020B0503020203060203" pitchFamily="34" charset="0"/>
              </a:rPr>
              <a:t>According to a 2015 online survey a third of Canadians are victims of road rage at least once a month. Victims of road rage feel helpless, terrified – or angry, which can make a bad situation even worse.</a:t>
            </a:r>
          </a:p>
          <a:p>
            <a:endParaRPr lang="en-US" sz="3200" dirty="0">
              <a:solidFill>
                <a:schemeClr val="bg2"/>
              </a:solidFill>
              <a:latin typeface="Brandon Text Regular" panose="020B0503020203060203" pitchFamily="34" charset="0"/>
            </a:endParaRPr>
          </a:p>
        </p:txBody>
      </p:sp>
      <p:pic>
        <p:nvPicPr>
          <p:cNvPr id="4" name="Picture Placeholder 3" descr="A picture containing person&#10;&#10;Description automatically generated">
            <a:extLst>
              <a:ext uri="{FF2B5EF4-FFF2-40B4-BE49-F238E27FC236}">
                <a16:creationId xmlns:a16="http://schemas.microsoft.com/office/drawing/2014/main" id="{2B83BC26-D385-4E26-81D8-C69E81820705}"/>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5000" b="5000"/>
          <a:stretch>
            <a:fillRect/>
          </a:stretch>
        </p:blipFill>
        <p:spPr/>
      </p:pic>
      <p:pic>
        <p:nvPicPr>
          <p:cNvPr id="5" name="Irate 4">
            <a:hlinkClick r:id="" action="ppaction://media"/>
            <a:extLst>
              <a:ext uri="{FF2B5EF4-FFF2-40B4-BE49-F238E27FC236}">
                <a16:creationId xmlns:a16="http://schemas.microsoft.com/office/drawing/2014/main" id="{E2249E02-3E40-4AB3-937B-36FEC44264B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05000" y="824811"/>
            <a:ext cx="1397000" cy="1397000"/>
          </a:xfrm>
          <a:prstGeom prst="rect">
            <a:avLst/>
          </a:prstGeom>
        </p:spPr>
      </p:pic>
      <p:pic>
        <p:nvPicPr>
          <p:cNvPr id="9" name="Light Notification3">
            <a:hlinkClick r:id="" action="ppaction://media"/>
            <a:extLst>
              <a:ext uri="{FF2B5EF4-FFF2-40B4-BE49-F238E27FC236}">
                <a16:creationId xmlns:a16="http://schemas.microsoft.com/office/drawing/2014/main" id="{BBBAB0C3-9B33-4AA6-A6C8-DA6DF902AAD6}"/>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57400" y="4762500"/>
            <a:ext cx="1397000" cy="1397000"/>
          </a:xfrm>
          <a:prstGeom prst="rect">
            <a:avLst/>
          </a:prstGeom>
        </p:spPr>
      </p:pic>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42" fill="hold"/>
                                        <p:tgtEl>
                                          <p:spTgt spid="5"/>
                                        </p:tgtEl>
                                      </p:cBhvr>
                                    </p:cmd>
                                  </p:childTnLst>
                                </p:cTn>
                              </p:par>
                            </p:childTnLst>
                          </p:cTn>
                        </p:par>
                        <p:par>
                          <p:cTn id="7" fill="hold">
                            <p:stCondLst>
                              <p:cond delay="21942"/>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354094" y="2400300"/>
            <a:ext cx="8933906" cy="6324808"/>
          </a:xfrm>
          <a:prstGeom prst="rect">
            <a:avLst/>
          </a:prstGeom>
          <a:noFill/>
        </p:spPr>
        <p:txBody>
          <a:bodyPr wrap="square" rtlCol="0">
            <a:spAutoFit/>
          </a:bodyPr>
          <a:lstStyle/>
          <a:p>
            <a:r>
              <a:rPr lang="en-US" dirty="0">
                <a:solidFill>
                  <a:schemeClr val="bg2"/>
                </a:solidFill>
                <a:latin typeface="Brandon Text Regular" panose="020B0503020203060203" pitchFamily="34" charset="0"/>
              </a:rPr>
              <a:t>Lock your doors</a:t>
            </a:r>
          </a:p>
          <a:p>
            <a:r>
              <a:rPr lang="en-US" dirty="0">
                <a:solidFill>
                  <a:schemeClr val="bg2"/>
                </a:solidFill>
                <a:latin typeface="Brandon Text Regular" panose="020B0503020203060203" pitchFamily="34" charset="0"/>
              </a:rPr>
              <a:t>Do not react to aggressive drivers.</a:t>
            </a:r>
          </a:p>
          <a:p>
            <a:r>
              <a:rPr lang="en-US" dirty="0">
                <a:solidFill>
                  <a:schemeClr val="bg2"/>
                </a:solidFill>
                <a:latin typeface="Brandon Text Regular" panose="020B0503020203060203" pitchFamily="34" charset="0"/>
              </a:rPr>
              <a:t>Avoid escalation. </a:t>
            </a:r>
          </a:p>
          <a:p>
            <a:r>
              <a:rPr lang="en-US" dirty="0">
                <a:solidFill>
                  <a:schemeClr val="bg2"/>
                </a:solidFill>
                <a:latin typeface="Brandon Text Regular" panose="020B0503020203060203" pitchFamily="34" charset="0"/>
              </a:rPr>
              <a:t>Get out of the way.</a:t>
            </a:r>
          </a:p>
          <a:p>
            <a:r>
              <a:rPr lang="en-US" dirty="0">
                <a:solidFill>
                  <a:schemeClr val="bg2"/>
                </a:solidFill>
                <a:latin typeface="Brandon Text Regular" panose="020B0503020203060203" pitchFamily="34" charset="0"/>
              </a:rPr>
              <a:t>Find a safe place to stop.</a:t>
            </a:r>
          </a:p>
          <a:p>
            <a:r>
              <a:rPr lang="en-US" dirty="0">
                <a:solidFill>
                  <a:schemeClr val="bg2"/>
                </a:solidFill>
                <a:latin typeface="Brandon Text Regular" panose="020B0503020203060203" pitchFamily="34" charset="0"/>
              </a:rPr>
              <a:t>Do not go home</a:t>
            </a:r>
          </a:p>
          <a:p>
            <a:r>
              <a:rPr lang="en-US" dirty="0">
                <a:solidFill>
                  <a:schemeClr val="bg2"/>
                </a:solidFill>
                <a:latin typeface="Brandon Text Regular" panose="020B0503020203060203" pitchFamily="34" charset="0"/>
              </a:rPr>
              <a:t>Avoid eye contact</a:t>
            </a:r>
          </a:p>
          <a:p>
            <a:r>
              <a:rPr lang="en-US" dirty="0">
                <a:solidFill>
                  <a:schemeClr val="bg2"/>
                </a:solidFill>
                <a:latin typeface="Brandon Text Regular" panose="020B0503020203060203" pitchFamily="34" charset="0"/>
              </a:rPr>
              <a:t>When stuck in traffic, leave lots of room between your vehicle and the one ahead.</a:t>
            </a:r>
          </a:p>
          <a:p>
            <a:r>
              <a:rPr lang="en-US" dirty="0">
                <a:solidFill>
                  <a:schemeClr val="bg2"/>
                </a:solidFill>
                <a:latin typeface="Brandon Text Regular" panose="020B0503020203060203" pitchFamily="34" charset="0"/>
              </a:rPr>
              <a:t>Remember that it's not personal.</a:t>
            </a:r>
          </a:p>
          <a:p>
            <a:r>
              <a:rPr lang="en-US" dirty="0">
                <a:solidFill>
                  <a:schemeClr val="bg2"/>
                </a:solidFill>
                <a:latin typeface="Brandon Text Regular" panose="020B0503020203060203" pitchFamily="34" charset="0"/>
              </a:rPr>
              <a:t>Grab vehicle information.</a:t>
            </a:r>
          </a:p>
          <a:p>
            <a:r>
              <a:rPr lang="en-US" dirty="0">
                <a:solidFill>
                  <a:schemeClr val="bg2"/>
                </a:solidFill>
                <a:latin typeface="Brandon Text Regular" panose="020B0503020203060203" pitchFamily="34" charset="0"/>
              </a:rPr>
              <a:t>Use your cell phone if absolutely necessary.</a:t>
            </a:r>
          </a:p>
          <a:p>
            <a:r>
              <a:rPr lang="en-US" dirty="0">
                <a:solidFill>
                  <a:schemeClr val="bg2"/>
                </a:solidFill>
                <a:latin typeface="Brandon Text Regular" panose="020B0503020203060203" pitchFamily="34" charset="0"/>
              </a:rPr>
              <a:t>Don’t offend other drivers</a:t>
            </a:r>
          </a:p>
          <a:p>
            <a:endParaRPr lang="en-US" dirty="0">
              <a:solidFill>
                <a:schemeClr val="bg2"/>
              </a:solidFill>
              <a:latin typeface="Brandon Text Regular" panose="020B0503020203060203" pitchFamily="34" charset="0"/>
            </a:endParaRPr>
          </a:p>
          <a:p>
            <a:endParaRPr lang="en-US" dirty="0">
              <a:solidFill>
                <a:schemeClr val="bg2"/>
              </a:solidFill>
              <a:latin typeface="Brandon Text Regular" panose="020B0503020203060203" pitchFamily="34" charset="0"/>
            </a:endParaRPr>
          </a:p>
          <a:p>
            <a:endParaRPr lang="en-US" dirty="0">
              <a:solidFill>
                <a:schemeClr val="bg2"/>
              </a:solidFill>
              <a:latin typeface="Brandon Text Regular" panose="020B0503020203060203" pitchFamily="34" charset="0"/>
            </a:endParaRPr>
          </a:p>
        </p:txBody>
      </p:sp>
      <p:pic>
        <p:nvPicPr>
          <p:cNvPr id="4" name="Picture Placeholder 3" descr="A picture containing car&#10;&#10;Description automatically generated">
            <a:extLst>
              <a:ext uri="{FF2B5EF4-FFF2-40B4-BE49-F238E27FC236}">
                <a16:creationId xmlns:a16="http://schemas.microsoft.com/office/drawing/2014/main" id="{588EEC51-B16F-42D5-967C-96F2BF50513E}"/>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5000" b="5000"/>
          <a:stretch>
            <a:fillRect/>
          </a:stretch>
        </p:blipFill>
        <p:spPr/>
      </p:pic>
      <p:pic>
        <p:nvPicPr>
          <p:cNvPr id="5" name="Irate 5">
            <a:hlinkClick r:id="" action="ppaction://media"/>
            <a:extLst>
              <a:ext uri="{FF2B5EF4-FFF2-40B4-BE49-F238E27FC236}">
                <a16:creationId xmlns:a16="http://schemas.microsoft.com/office/drawing/2014/main" id="{5BE18C62-C6E5-4603-9A64-440A2281B84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05000" y="647700"/>
            <a:ext cx="1473200" cy="1473200"/>
          </a:xfrm>
          <a:prstGeom prst="rect">
            <a:avLst/>
          </a:prstGeom>
        </p:spPr>
      </p:pic>
      <p:pic>
        <p:nvPicPr>
          <p:cNvPr id="9" name="Light Notification3">
            <a:hlinkClick r:id="" action="ppaction://media"/>
            <a:extLst>
              <a:ext uri="{FF2B5EF4-FFF2-40B4-BE49-F238E27FC236}">
                <a16:creationId xmlns:a16="http://schemas.microsoft.com/office/drawing/2014/main" id="{7E3D42BC-47B9-44BF-A7DA-328E3A65D5CA}"/>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57400" y="4762500"/>
            <a:ext cx="1397000" cy="1397000"/>
          </a:xfrm>
          <a:prstGeom prst="rect">
            <a:avLst/>
          </a:prstGeom>
        </p:spPr>
      </p:pic>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2094" fill="hold"/>
                                        <p:tgtEl>
                                          <p:spTgt spid="5"/>
                                        </p:tgtEl>
                                      </p:cBhvr>
                                    </p:cmd>
                                  </p:childTnLst>
                                </p:cTn>
                              </p:par>
                            </p:childTnLst>
                          </p:cTn>
                        </p:par>
                        <p:par>
                          <p:cTn id="7" fill="hold">
                            <p:stCondLst>
                              <p:cond delay="172094"/>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695325" y="3581906"/>
            <a:ext cx="8858250" cy="3046988"/>
          </a:xfrm>
          <a:prstGeom prst="rect">
            <a:avLst/>
          </a:prstGeom>
          <a:noFill/>
        </p:spPr>
        <p:txBody>
          <a:bodyPr wrap="square" rtlCol="0">
            <a:spAutoFit/>
          </a:bodyPr>
          <a:lstStyle/>
          <a:p>
            <a:r>
              <a:rPr lang="en-US" sz="3200" dirty="0">
                <a:solidFill>
                  <a:schemeClr val="bg1"/>
                </a:solidFill>
                <a:latin typeface="Brandon Text Regular" panose="020B0503020203060203" pitchFamily="34" charset="0"/>
              </a:rPr>
              <a:t>You are in the car with an angry driver and you feel like a hostage.</a:t>
            </a:r>
          </a:p>
          <a:p>
            <a:r>
              <a:rPr lang="en-US" sz="3200" dirty="0">
                <a:solidFill>
                  <a:schemeClr val="bg1"/>
                </a:solidFill>
                <a:latin typeface="Brandon Text Regular" panose="020B0503020203060203" pitchFamily="34" charset="0"/>
              </a:rPr>
              <a:t>Step1: try to calm the driver down.</a:t>
            </a:r>
          </a:p>
          <a:p>
            <a:r>
              <a:rPr lang="en-US" sz="3200" dirty="0">
                <a:solidFill>
                  <a:schemeClr val="bg1"/>
                </a:solidFill>
                <a:latin typeface="Brandon Text Regular" panose="020B0503020203060203" pitchFamily="34" charset="0"/>
              </a:rPr>
              <a:t>Step2: admit to driver you are scared.</a:t>
            </a:r>
          </a:p>
          <a:p>
            <a:r>
              <a:rPr lang="en-US" sz="3200" dirty="0">
                <a:solidFill>
                  <a:schemeClr val="bg1"/>
                </a:solidFill>
                <a:latin typeface="Brandon Text Regular" panose="020B0503020203060203" pitchFamily="34" charset="0"/>
              </a:rPr>
              <a:t>Step3: try to change the driver’s focus.</a:t>
            </a:r>
          </a:p>
          <a:p>
            <a:r>
              <a:rPr lang="en-US" sz="3200" dirty="0">
                <a:solidFill>
                  <a:schemeClr val="bg1"/>
                </a:solidFill>
                <a:latin typeface="Brandon Text Regular" panose="020B0503020203060203" pitchFamily="34" charset="0"/>
              </a:rPr>
              <a:t>Step4: talk about the destination.</a:t>
            </a:r>
          </a:p>
          <a:p>
            <a:r>
              <a:rPr lang="en-US" sz="3200" dirty="0">
                <a:solidFill>
                  <a:schemeClr val="bg1"/>
                </a:solidFill>
                <a:latin typeface="Brandon Text Regular" panose="020B0503020203060203" pitchFamily="34" charset="0"/>
              </a:rPr>
              <a:t>Step5: Find a new radio station.</a:t>
            </a:r>
          </a:p>
        </p:txBody>
      </p:sp>
      <p:pic>
        <p:nvPicPr>
          <p:cNvPr id="4" name="Picture Placeholder 3" descr="A picture containing text, orange, van&#10;&#10;Description automatically generated">
            <a:extLst>
              <a:ext uri="{FF2B5EF4-FFF2-40B4-BE49-F238E27FC236}">
                <a16:creationId xmlns:a16="http://schemas.microsoft.com/office/drawing/2014/main" id="{B878C5BE-842F-4FD0-A64E-7FDC8028B8A1}"/>
              </a:ext>
            </a:extLst>
          </p:cNvPr>
          <p:cNvPicPr>
            <a:picLocks noGrp="1" noChangeAspect="1"/>
          </p:cNvPicPr>
          <p:nvPr>
            <p:ph type="pic" sz="quarter" idx="11"/>
          </p:nvPr>
        </p:nvPicPr>
        <p:blipFill>
          <a:blip r:embed="rId7">
            <a:extLst>
              <a:ext uri="{28A0092B-C50C-407E-A947-70E740481C1C}">
                <a14:useLocalDpi xmlns:a14="http://schemas.microsoft.com/office/drawing/2010/main" val="0"/>
              </a:ext>
            </a:extLst>
          </a:blip>
          <a:srcRect t="17255" b="17255"/>
          <a:stretch>
            <a:fillRect/>
          </a:stretch>
        </p:blipFill>
        <p:spPr>
          <a:xfrm>
            <a:off x="9677400" y="2362200"/>
            <a:ext cx="8610600" cy="5486400"/>
          </a:xfrm>
        </p:spPr>
      </p:pic>
      <p:pic>
        <p:nvPicPr>
          <p:cNvPr id="5" name="Irate 6">
            <a:hlinkClick r:id="" action="ppaction://media"/>
            <a:extLst>
              <a:ext uri="{FF2B5EF4-FFF2-40B4-BE49-F238E27FC236}">
                <a16:creationId xmlns:a16="http://schemas.microsoft.com/office/drawing/2014/main" id="{9E7F7518-FEBA-42CF-A5DE-E5B99CD16A7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276600" y="602085"/>
            <a:ext cx="1397000" cy="1397000"/>
          </a:xfrm>
          <a:prstGeom prst="rect">
            <a:avLst/>
          </a:prstGeom>
        </p:spPr>
      </p:pic>
      <p:pic>
        <p:nvPicPr>
          <p:cNvPr id="9" name="Light Notification3">
            <a:hlinkClick r:id="" action="ppaction://media"/>
            <a:extLst>
              <a:ext uri="{FF2B5EF4-FFF2-40B4-BE49-F238E27FC236}">
                <a16:creationId xmlns:a16="http://schemas.microsoft.com/office/drawing/2014/main" id="{D5F387C7-FD3D-4690-A967-856EE629C4DB}"/>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57400" y="4762500"/>
            <a:ext cx="1397000" cy="1397000"/>
          </a:xfrm>
          <a:prstGeom prst="rect">
            <a:avLst/>
          </a:prstGeom>
        </p:spPr>
      </p:pic>
    </p:spTree>
    <p:extLst>
      <p:ext uri="{BB962C8B-B14F-4D97-AF65-F5344CB8AC3E}">
        <p14:creationId xmlns:p14="http://schemas.microsoft.com/office/powerpoint/2010/main" val="784784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484" fill="hold"/>
                                        <p:tgtEl>
                                          <p:spTgt spid="5"/>
                                        </p:tgtEl>
                                      </p:cBhvr>
                                    </p:cmd>
                                  </p:childTnLst>
                                </p:cTn>
                              </p:par>
                            </p:childTnLst>
                          </p:cTn>
                        </p:par>
                        <p:par>
                          <p:cTn id="7" fill="hold">
                            <p:stCondLst>
                              <p:cond delay="119484"/>
                            </p:stCondLst>
                            <p:childTnLst>
                              <p:par>
                                <p:cTn id="8" presetID="1" presetClass="mediacall" presetSubtype="0" fill="hold" nodeType="afterEffect">
                                  <p:stCondLst>
                                    <p:cond delay="0"/>
                                  </p:stCondLst>
                                  <p:childTnLst>
                                    <p:cmd type="call" cmd="playFrom(0.0)">
                                      <p:cBhvr>
                                        <p:cTn id="9" dur="47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5"/>
                </p:tgtEl>
              </p:cMediaNode>
            </p:audio>
            <p:audio>
              <p:cMediaNode vol="80000" showWhenStopped="0">
                <p:cTn id="11"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person, outdoor&#10;&#10;Description automatically generated">
            <a:extLst>
              <a:ext uri="{FF2B5EF4-FFF2-40B4-BE49-F238E27FC236}">
                <a16:creationId xmlns:a16="http://schemas.microsoft.com/office/drawing/2014/main" id="{2C9D114A-616C-4044-9A42-CC12D34D73EF}"/>
              </a:ext>
            </a:extLst>
          </p:cNvPr>
          <p:cNvPicPr>
            <a:picLocks noGrp="1" noChangeAspect="1"/>
          </p:cNvPicPr>
          <p:nvPr>
            <p:ph type="pic" sz="quarter" idx="12"/>
          </p:nvPr>
        </p:nvPicPr>
        <p:blipFill>
          <a:blip r:embed="rId7">
            <a:extLst>
              <a:ext uri="{28A0092B-C50C-407E-A947-70E740481C1C}">
                <a14:useLocalDpi xmlns:a14="http://schemas.microsoft.com/office/drawing/2010/main" val="0"/>
              </a:ext>
            </a:extLst>
          </a:blip>
          <a:srcRect t="7845" b="7845"/>
          <a:stretch>
            <a:fillRect/>
          </a:stretch>
        </p:blipFill>
        <p:spPr/>
      </p:pic>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0" y="18047"/>
            <a:ext cx="18288000" cy="11010960"/>
            <a:chOff x="-1152765" y="582593"/>
            <a:chExt cx="7617040" cy="10786469"/>
          </a:xfrm>
        </p:grpSpPr>
        <p:sp>
          <p:nvSpPr>
            <p:cNvPr id="5" name="Rectangle 4"/>
            <p:cNvSpPr/>
            <p:nvPr/>
          </p:nvSpPr>
          <p:spPr>
            <a:xfrm>
              <a:off x="-1152765" y="582593"/>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10209" y="1329057"/>
              <a:ext cx="5268453" cy="10040005"/>
            </a:xfrm>
            <a:prstGeom prst="rect">
              <a:avLst/>
            </a:prstGeom>
            <a:noFill/>
          </p:spPr>
          <p:txBody>
            <a:bodyPr wrap="square" rtlCol="0">
              <a:spAutoFit/>
            </a:bodyPr>
            <a:lstStyle/>
            <a:p>
              <a:pPr algn="ctr"/>
              <a:r>
                <a:rPr lang="en-US" sz="6600" b="1" dirty="0">
                  <a:solidFill>
                    <a:schemeClr val="bg1"/>
                  </a:solidFill>
                  <a:ea typeface="Lato Semibold" panose="020F0502020204030203" pitchFamily="34"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p>
            <a:p>
              <a:pPr algn="ctr"/>
              <a:r>
                <a:rPr lang="en-US" sz="6600" b="1" dirty="0">
                  <a:solidFill>
                    <a:schemeClr val="bg1"/>
                  </a:solidFill>
                  <a:ea typeface="Lato Semibold" panose="020F0502020204030203" pitchFamily="34" charset="0"/>
                  <a:cs typeface="Lato Semibold" panose="020F0502020204030203" pitchFamily="34" charset="0"/>
                </a:rPr>
                <a:t>There are no winners in confrontations with enraged drivers who exhibit the road rage characteristics. It is always the best strategy to employ tactics that de-escalate irrational behavior to ensure safety of all parties.</a:t>
              </a:r>
            </a:p>
            <a:p>
              <a:pPr algn="ct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814055"/>
            </a:xfrm>
            <a:prstGeom prst="rect">
              <a:avLst/>
            </a:prstGeom>
            <a:noFill/>
          </p:spPr>
          <p:txBody>
            <a:bodyPr wrap="square" rtlCol="0">
              <a:spAutoFit/>
            </a:bodyPr>
            <a:lstStyle/>
            <a:p>
              <a:pPr algn="ctr"/>
              <a:endParaRPr lang="en-US" sz="4800" b="1" dirty="0">
                <a:solidFill>
                  <a:schemeClr val="bg1"/>
                </a:solidFill>
                <a:latin typeface="Brandon Text Bold" panose="020B0803020203060203" pitchFamily="34" charset="0"/>
              </a:endParaRPr>
            </a:p>
          </p:txBody>
        </p:sp>
      </p:grpSp>
      <p:pic>
        <p:nvPicPr>
          <p:cNvPr id="6" name="Irate 7">
            <a:hlinkClick r:id="" action="ppaction://media"/>
            <a:extLst>
              <a:ext uri="{FF2B5EF4-FFF2-40B4-BE49-F238E27FC236}">
                <a16:creationId xmlns:a16="http://schemas.microsoft.com/office/drawing/2014/main" id="{F6B78BA4-BDC2-4E2D-8583-099AF088075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693311" y="1322249"/>
            <a:ext cx="1473200" cy="1473200"/>
          </a:xfrm>
          <a:prstGeom prst="rect">
            <a:avLst/>
          </a:prstGeom>
        </p:spPr>
      </p:pic>
      <p:pic>
        <p:nvPicPr>
          <p:cNvPr id="11" name="Light Notification3">
            <a:hlinkClick r:id="" action="ppaction://media"/>
            <a:extLst>
              <a:ext uri="{FF2B5EF4-FFF2-40B4-BE49-F238E27FC236}">
                <a16:creationId xmlns:a16="http://schemas.microsoft.com/office/drawing/2014/main" id="{677CE86C-E0D4-491A-A9BD-071484252E7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57400" y="4762500"/>
            <a:ext cx="1397000" cy="1397000"/>
          </a:xfrm>
          <a:prstGeom prst="rect">
            <a:avLst/>
          </a:prstGeom>
        </p:spPr>
      </p:pic>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602" fill="hold"/>
                                        <p:tgtEl>
                                          <p:spTgt spid="6"/>
                                        </p:tgtEl>
                                      </p:cBhvr>
                                    </p:cmd>
                                  </p:childTnLst>
                                </p:cTn>
                              </p:par>
                            </p:childTnLst>
                          </p:cTn>
                        </p:par>
                        <p:par>
                          <p:cTn id="7" fill="hold">
                            <p:stCondLst>
                              <p:cond delay="14602"/>
                            </p:stCondLst>
                            <p:childTnLst>
                              <p:par>
                                <p:cTn id="8" presetID="1" presetClass="mediacall" presetSubtype="0" fill="hold" nodeType="afterEffect">
                                  <p:stCondLst>
                                    <p:cond delay="0"/>
                                  </p:stCondLst>
                                  <p:childTnLst>
                                    <p:cmd type="call" cmd="playFrom(0.0)">
                                      <p:cBhvr>
                                        <p:cTn id="9" dur="47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6"/>
                </p:tgtEl>
              </p:cMediaNode>
            </p:audio>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12257</TotalTime>
  <Words>1572</Words>
  <Application>Microsoft Office PowerPoint</Application>
  <PresentationFormat>Custom</PresentationFormat>
  <Paragraphs>81</Paragraphs>
  <Slides>7</Slides>
  <Notes>7</Notes>
  <HiddenSlides>0</HiddenSlides>
  <MMClips>12</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vt:i4>
      </vt:variant>
    </vt:vector>
  </HeadingPairs>
  <TitlesOfParts>
    <vt:vector size="19" baseType="lpstr">
      <vt:lpstr>Arial</vt:lpstr>
      <vt:lpstr>Brandon Text Bold</vt:lpstr>
      <vt:lpstr>Brandon Text Regular</vt:lpstr>
      <vt:lpstr>Calibri</vt:lpstr>
      <vt:lpstr>Helvetica</vt:lpstr>
      <vt:lpstr>Open Sans</vt:lpstr>
      <vt:lpstr>Proxima Nova Alt Rg</vt:lpstr>
      <vt:lpstr>Roboto</vt:lpstr>
      <vt:lpstr>GENARAL LAYOUTS</vt:lpstr>
      <vt:lpstr>TEAM SLIDES</vt:lpstr>
      <vt:lpstr>SLIDES WITH IMAGES</vt:lpstr>
      <vt:lpstr>PORTFOLIO</vt:lpstr>
      <vt:lpstr>PowerPoint Presentation</vt:lpstr>
      <vt:lpstr>IRATE &amp; FRUSTRATED MOTORISTS</vt:lpstr>
      <vt:lpstr>PowerPoint Presentation</vt:lpstr>
      <vt:lpstr>What’s the Danger?</vt:lpstr>
      <vt:lpstr>How to Protect Yourself</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SWTOR Rocks</cp:lastModifiedBy>
  <cp:revision>1017</cp:revision>
  <dcterms:created xsi:type="dcterms:W3CDTF">2015-01-20T11:47:48Z</dcterms:created>
  <dcterms:modified xsi:type="dcterms:W3CDTF">2021-01-28T00:48:27Z</dcterms:modified>
</cp:coreProperties>
</file>