
<file path=[Content_Types].xml><?xml version="1.0" encoding="utf-8"?>
<Types xmlns="http://schemas.openxmlformats.org/package/2006/content-types">
  <Default Extension="bin" ContentType="audio/unknown"/>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2"/>
  </p:notesMasterIdLst>
  <p:sldIdLst>
    <p:sldId id="269" r:id="rId5"/>
    <p:sldId id="606" r:id="rId6"/>
    <p:sldId id="613" r:id="rId7"/>
    <p:sldId id="614" r:id="rId8"/>
    <p:sldId id="623" r:id="rId9"/>
    <p:sldId id="624" r:id="rId10"/>
    <p:sldId id="622" r:id="rId11"/>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71988" autoAdjust="0"/>
  </p:normalViewPr>
  <p:slideViewPr>
    <p:cSldViewPr>
      <p:cViewPr varScale="1">
        <p:scale>
          <a:sx n="32" d="100"/>
          <a:sy n="32" d="100"/>
        </p:scale>
        <p:origin x="1670" y="34"/>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8AABA767-8FCD-4B70-87C8-36ABF3ED25BC}"/>
    <pc:docChg chg="modSld">
      <pc:chgData name="Edwin Landivar" userId="ae2ac59f40d9f62d" providerId="LiveId" clId="{8AABA767-8FCD-4B70-87C8-36ABF3ED25BC}" dt="2020-05-02T22:19:35.368" v="10" actId="20577"/>
      <pc:docMkLst>
        <pc:docMk/>
      </pc:docMkLst>
      <pc:sldChg chg="delSp modSp mod">
        <pc:chgData name="Edwin Landivar" userId="ae2ac59f40d9f62d" providerId="LiveId" clId="{8AABA767-8FCD-4B70-87C8-36ABF3ED25BC}" dt="2020-05-02T22:18:28.507" v="1" actId="20577"/>
        <pc:sldMkLst>
          <pc:docMk/>
          <pc:sldMk cId="3378895467" sldId="606"/>
        </pc:sldMkLst>
        <pc:spChg chg="mod">
          <ac:chgData name="Edwin Landivar" userId="ae2ac59f40d9f62d" providerId="LiveId" clId="{8AABA767-8FCD-4B70-87C8-36ABF3ED25BC}" dt="2020-05-02T22:18:28.507" v="1" actId="20577"/>
          <ac:spMkLst>
            <pc:docMk/>
            <pc:sldMk cId="3378895467" sldId="606"/>
            <ac:spMk id="5" creationId="{00000000-0000-0000-0000-000000000000}"/>
          </ac:spMkLst>
        </pc:spChg>
        <pc:picChg chg="del">
          <ac:chgData name="Edwin Landivar" userId="ae2ac59f40d9f62d" providerId="LiveId" clId="{8AABA767-8FCD-4B70-87C8-36ABF3ED25BC}" dt="2020-05-02T22:18:23.102" v="0" actId="478"/>
          <ac:picMkLst>
            <pc:docMk/>
            <pc:sldMk cId="3378895467" sldId="606"/>
            <ac:picMk id="1026" creationId="{886A33BD-C83A-4811-AF0F-03C23AE2937E}"/>
          </ac:picMkLst>
        </pc:picChg>
      </pc:sldChg>
      <pc:sldChg chg="modSp mod">
        <pc:chgData name="Edwin Landivar" userId="ae2ac59f40d9f62d" providerId="LiveId" clId="{8AABA767-8FCD-4B70-87C8-36ABF3ED25BC}" dt="2020-05-02T22:18:52.923" v="5" actId="20577"/>
        <pc:sldMkLst>
          <pc:docMk/>
          <pc:sldMk cId="837056114" sldId="613"/>
        </pc:sldMkLst>
        <pc:spChg chg="mod">
          <ac:chgData name="Edwin Landivar" userId="ae2ac59f40d9f62d" providerId="LiveId" clId="{8AABA767-8FCD-4B70-87C8-36ABF3ED25BC}" dt="2020-05-02T22:18:52.923" v="5" actId="20577"/>
          <ac:spMkLst>
            <pc:docMk/>
            <pc:sldMk cId="837056114" sldId="613"/>
            <ac:spMk id="14" creationId="{00000000-0000-0000-0000-000000000000}"/>
          </ac:spMkLst>
        </pc:spChg>
      </pc:sldChg>
      <pc:sldChg chg="addSp delSp modSp mod">
        <pc:chgData name="Edwin Landivar" userId="ae2ac59f40d9f62d" providerId="LiveId" clId="{8AABA767-8FCD-4B70-87C8-36ABF3ED25BC}" dt="2020-05-02T22:18:43.264" v="4" actId="478"/>
        <pc:sldMkLst>
          <pc:docMk/>
          <pc:sldMk cId="1479977622" sldId="614"/>
        </pc:sldMkLst>
        <pc:spChg chg="add mod">
          <ac:chgData name="Edwin Landivar" userId="ae2ac59f40d9f62d" providerId="LiveId" clId="{8AABA767-8FCD-4B70-87C8-36ABF3ED25BC}" dt="2020-05-02T22:18:43.264" v="4" actId="478"/>
          <ac:spMkLst>
            <pc:docMk/>
            <pc:sldMk cId="1479977622" sldId="614"/>
            <ac:spMk id="2" creationId="{CAD4E72E-0F62-4D0A-BB44-E8116F783B4B}"/>
          </ac:spMkLst>
        </pc:spChg>
        <pc:spChg chg="mod">
          <ac:chgData name="Edwin Landivar" userId="ae2ac59f40d9f62d" providerId="LiveId" clId="{8AABA767-8FCD-4B70-87C8-36ABF3ED25BC}" dt="2020-05-02T22:18:41.775" v="3" actId="20577"/>
          <ac:spMkLst>
            <pc:docMk/>
            <pc:sldMk cId="1479977622" sldId="614"/>
            <ac:spMk id="11" creationId="{00000000-0000-0000-0000-000000000000}"/>
          </ac:spMkLst>
        </pc:spChg>
        <pc:picChg chg="del">
          <ac:chgData name="Edwin Landivar" userId="ae2ac59f40d9f62d" providerId="LiveId" clId="{8AABA767-8FCD-4B70-87C8-36ABF3ED25BC}" dt="2020-05-02T22:18:43.264" v="4" actId="478"/>
          <ac:picMkLst>
            <pc:docMk/>
            <pc:sldMk cId="1479977622" sldId="614"/>
            <ac:picMk id="2050" creationId="{F466BD3D-D6FD-4624-8CD9-4474FAB1DC8B}"/>
          </ac:picMkLst>
        </pc:picChg>
      </pc:sldChg>
      <pc:sldChg chg="addSp delSp modSp mod">
        <pc:chgData name="Edwin Landivar" userId="ae2ac59f40d9f62d" providerId="LiveId" clId="{8AABA767-8FCD-4B70-87C8-36ABF3ED25BC}" dt="2020-05-02T22:19:05.648" v="7" actId="478"/>
        <pc:sldMkLst>
          <pc:docMk/>
          <pc:sldMk cId="668194125" sldId="616"/>
        </pc:sldMkLst>
        <pc:spChg chg="add mod">
          <ac:chgData name="Edwin Landivar" userId="ae2ac59f40d9f62d" providerId="LiveId" clId="{8AABA767-8FCD-4B70-87C8-36ABF3ED25BC}" dt="2020-05-02T22:19:05.648" v="7" actId="478"/>
          <ac:spMkLst>
            <pc:docMk/>
            <pc:sldMk cId="668194125" sldId="616"/>
            <ac:spMk id="2" creationId="{0B1A6102-5518-4844-8C2F-C022FCC5161B}"/>
          </ac:spMkLst>
        </pc:spChg>
        <pc:spChg chg="mod">
          <ac:chgData name="Edwin Landivar" userId="ae2ac59f40d9f62d" providerId="LiveId" clId="{8AABA767-8FCD-4B70-87C8-36ABF3ED25BC}" dt="2020-05-02T22:19:04.277" v="6" actId="20577"/>
          <ac:spMkLst>
            <pc:docMk/>
            <pc:sldMk cId="668194125" sldId="616"/>
            <ac:spMk id="7" creationId="{1867828F-492D-4BF1-8A4E-822DF2FD5B9B}"/>
          </ac:spMkLst>
        </pc:spChg>
        <pc:picChg chg="del">
          <ac:chgData name="Edwin Landivar" userId="ae2ac59f40d9f62d" providerId="LiveId" clId="{8AABA767-8FCD-4B70-87C8-36ABF3ED25BC}" dt="2020-05-02T22:19:05.648" v="7" actId="478"/>
          <ac:picMkLst>
            <pc:docMk/>
            <pc:sldMk cId="668194125" sldId="616"/>
            <ac:picMk id="3078" creationId="{0CAD1025-ED9B-442C-8746-11D25EC3EFE3}"/>
          </ac:picMkLst>
        </pc:picChg>
      </pc:sldChg>
      <pc:sldChg chg="modSp mod">
        <pc:chgData name="Edwin Landivar" userId="ae2ac59f40d9f62d" providerId="LiveId" clId="{8AABA767-8FCD-4B70-87C8-36ABF3ED25BC}" dt="2020-05-02T22:19:35.368" v="10" actId="20577"/>
        <pc:sldMkLst>
          <pc:docMk/>
          <pc:sldMk cId="3481045880" sldId="622"/>
        </pc:sldMkLst>
        <pc:spChg chg="mod">
          <ac:chgData name="Edwin Landivar" userId="ae2ac59f40d9f62d" providerId="LiveId" clId="{8AABA767-8FCD-4B70-87C8-36ABF3ED25BC}" dt="2020-05-02T22:19:35.368" v="10" actId="20577"/>
          <ac:spMkLst>
            <pc:docMk/>
            <pc:sldMk cId="3481045880" sldId="622"/>
            <ac:spMk id="14" creationId="{00000000-0000-0000-0000-000000000000}"/>
          </ac:spMkLst>
        </pc:spChg>
      </pc:sldChg>
      <pc:sldChg chg="modSp mod">
        <pc:chgData name="Edwin Landivar" userId="ae2ac59f40d9f62d" providerId="LiveId" clId="{8AABA767-8FCD-4B70-87C8-36ABF3ED25BC}" dt="2020-05-02T22:19:18.042" v="8" actId="20577"/>
        <pc:sldMkLst>
          <pc:docMk/>
          <pc:sldMk cId="784784973" sldId="623"/>
        </pc:sldMkLst>
        <pc:spChg chg="mod">
          <ac:chgData name="Edwin Landivar" userId="ae2ac59f40d9f62d" providerId="LiveId" clId="{8AABA767-8FCD-4B70-87C8-36ABF3ED25BC}" dt="2020-05-02T22:19:18.042" v="8" actId="20577"/>
          <ac:spMkLst>
            <pc:docMk/>
            <pc:sldMk cId="784784973" sldId="623"/>
            <ac:spMk id="7" creationId="{B0369C6B-D18C-4CCF-81D5-91F16F2021B5}"/>
          </ac:spMkLst>
        </pc:spChg>
      </pc:sldChg>
      <pc:sldChg chg="modSp mod">
        <pc:chgData name="Edwin Landivar" userId="ae2ac59f40d9f62d" providerId="LiveId" clId="{8AABA767-8FCD-4B70-87C8-36ABF3ED25BC}" dt="2020-05-02T22:19:26.897" v="9" actId="20577"/>
        <pc:sldMkLst>
          <pc:docMk/>
          <pc:sldMk cId="2689693971" sldId="624"/>
        </pc:sldMkLst>
        <pc:spChg chg="mod">
          <ac:chgData name="Edwin Landivar" userId="ae2ac59f40d9f62d" providerId="LiveId" clId="{8AABA767-8FCD-4B70-87C8-36ABF3ED25BC}" dt="2020-05-02T22:19:26.897" v="9" actId="20577"/>
          <ac:spMkLst>
            <pc:docMk/>
            <pc:sldMk cId="2689693971" sldId="624"/>
            <ac:spMk id="7" creationId="{1867828F-492D-4BF1-8A4E-822DF2FD5B9B}"/>
          </ac:spMkLst>
        </pc:spChg>
      </pc:sldChg>
    </pc:docChg>
  </pc:docChgLst>
  <pc:docChgLst>
    <pc:chgData name="Edwin Landivar" userId="ae2ac59f40d9f62d" providerId="LiveId" clId="{64F26F3D-5E05-4735-92CB-7C294B06959F}"/>
    <pc:docChg chg="custSel addSld delSld modSld sldOrd">
      <pc:chgData name="Edwin Landivar" userId="ae2ac59f40d9f62d" providerId="LiveId" clId="{64F26F3D-5E05-4735-92CB-7C294B06959F}" dt="2019-12-23T23:45:11.726" v="120" actId="2696"/>
      <pc:docMkLst>
        <pc:docMk/>
      </pc:docMkLst>
      <pc:sldChg chg="delSp modSp">
        <pc:chgData name="Edwin Landivar" userId="ae2ac59f40d9f62d" providerId="LiveId" clId="{64F26F3D-5E05-4735-92CB-7C294B06959F}" dt="2019-12-23T22:30:53.749" v="7"/>
        <pc:sldMkLst>
          <pc:docMk/>
          <pc:sldMk cId="3378895467" sldId="606"/>
        </pc:sldMkLst>
        <pc:spChg chg="mod">
          <ac:chgData name="Edwin Landivar" userId="ae2ac59f40d9f62d" providerId="LiveId" clId="{64F26F3D-5E05-4735-92CB-7C294B06959F}" dt="2019-12-23T22:30:53.749" v="7"/>
          <ac:spMkLst>
            <pc:docMk/>
            <pc:sldMk cId="3378895467" sldId="606"/>
            <ac:spMk id="5" creationId="{00000000-0000-0000-0000-000000000000}"/>
          </ac:spMkLst>
        </pc:spChg>
        <pc:picChg chg="del">
          <ac:chgData name="Edwin Landivar" userId="ae2ac59f40d9f62d" providerId="LiveId" clId="{64F26F3D-5E05-4735-92CB-7C294B06959F}" dt="2019-12-23T22:30:05.793" v="0" actId="478"/>
          <ac:picMkLst>
            <pc:docMk/>
            <pc:sldMk cId="3378895467" sldId="606"/>
            <ac:picMk id="8" creationId="{3E1D25CB-B271-419E-A5A4-86298B65FEFF}"/>
          </ac:picMkLst>
        </pc:picChg>
      </pc:sldChg>
      <pc:sldChg chg="addSp delSp modSp">
        <pc:chgData name="Edwin Landivar" userId="ae2ac59f40d9f62d" providerId="LiveId" clId="{64F26F3D-5E05-4735-92CB-7C294B06959F}" dt="2019-12-23T22:31:38.057" v="14" actId="1076"/>
        <pc:sldMkLst>
          <pc:docMk/>
          <pc:sldMk cId="837056114" sldId="613"/>
        </pc:sldMkLst>
        <pc:spChg chg="add mod ord">
          <ac:chgData name="Edwin Landivar" userId="ae2ac59f40d9f62d" providerId="LiveId" clId="{64F26F3D-5E05-4735-92CB-7C294B06959F}" dt="2019-12-23T22:31:09.626" v="9" actId="167"/>
          <ac:spMkLst>
            <pc:docMk/>
            <pc:sldMk cId="837056114" sldId="613"/>
            <ac:spMk id="3" creationId="{806D41CC-0B2D-4B90-B456-FE1D5A4B822F}"/>
          </ac:spMkLst>
        </pc:spChg>
        <pc:spChg chg="mod">
          <ac:chgData name="Edwin Landivar" userId="ae2ac59f40d9f62d" providerId="LiveId" clId="{64F26F3D-5E05-4735-92CB-7C294B06959F}" dt="2019-12-23T22:31:38.057" v="14" actId="1076"/>
          <ac:spMkLst>
            <pc:docMk/>
            <pc:sldMk cId="837056114" sldId="613"/>
            <ac:spMk id="14" creationId="{00000000-0000-0000-0000-000000000000}"/>
          </ac:spMkLst>
        </pc:spChg>
        <pc:grpChg chg="mod">
          <ac:chgData name="Edwin Landivar" userId="ae2ac59f40d9f62d" providerId="LiveId" clId="{64F26F3D-5E05-4735-92CB-7C294B06959F}" dt="2019-12-23T22:31:29.608" v="13"/>
          <ac:grpSpMkLst>
            <pc:docMk/>
            <pc:sldMk cId="837056114" sldId="613"/>
            <ac:grpSpMk id="21" creationId="{00000000-0000-0000-0000-000000000000}"/>
          </ac:grpSpMkLst>
        </pc:grpChg>
        <pc:picChg chg="del">
          <ac:chgData name="Edwin Landivar" userId="ae2ac59f40d9f62d" providerId="LiveId" clId="{64F26F3D-5E05-4735-92CB-7C294B06959F}" dt="2019-12-23T22:30:11.371" v="1" actId="478"/>
          <ac:picMkLst>
            <pc:docMk/>
            <pc:sldMk cId="837056114" sldId="613"/>
            <ac:picMk id="24" creationId="{11EA7A57-D85A-4D34-934C-CB3A6C53232F}"/>
          </ac:picMkLst>
        </pc:picChg>
      </pc:sldChg>
      <pc:sldChg chg="addSp delSp modSp">
        <pc:chgData name="Edwin Landivar" userId="ae2ac59f40d9f62d" providerId="LiveId" clId="{64F26F3D-5E05-4735-92CB-7C294B06959F}" dt="2019-12-23T22:32:46.110" v="35" actId="1076"/>
        <pc:sldMkLst>
          <pc:docMk/>
          <pc:sldMk cId="1479977622" sldId="614"/>
        </pc:sldMkLst>
        <pc:spChg chg="add mod">
          <ac:chgData name="Edwin Landivar" userId="ae2ac59f40d9f62d" providerId="LiveId" clId="{64F26F3D-5E05-4735-92CB-7C294B06959F}" dt="2019-12-23T22:32:37.069" v="33" actId="14100"/>
          <ac:spMkLst>
            <pc:docMk/>
            <pc:sldMk cId="1479977622" sldId="614"/>
            <ac:spMk id="3" creationId="{53E585CE-7DB6-46E1-91FE-0E5C1BD40722}"/>
          </ac:spMkLst>
        </pc:spChg>
        <pc:spChg chg="mod">
          <ac:chgData name="Edwin Landivar" userId="ae2ac59f40d9f62d" providerId="LiveId" clId="{64F26F3D-5E05-4735-92CB-7C294B06959F}" dt="2019-12-23T22:32:42.175" v="34" actId="14100"/>
          <ac:spMkLst>
            <pc:docMk/>
            <pc:sldMk cId="1479977622" sldId="614"/>
            <ac:spMk id="10" creationId="{00000000-0000-0000-0000-000000000000}"/>
          </ac:spMkLst>
        </pc:spChg>
        <pc:spChg chg="mod">
          <ac:chgData name="Edwin Landivar" userId="ae2ac59f40d9f62d" providerId="LiveId" clId="{64F26F3D-5E05-4735-92CB-7C294B06959F}" dt="2019-12-23T22:32:46.110" v="35" actId="1076"/>
          <ac:spMkLst>
            <pc:docMk/>
            <pc:sldMk cId="1479977622" sldId="614"/>
            <ac:spMk id="11" creationId="{00000000-0000-0000-0000-000000000000}"/>
          </ac:spMkLst>
        </pc:spChg>
        <pc:picChg chg="del">
          <ac:chgData name="Edwin Landivar" userId="ae2ac59f40d9f62d" providerId="LiveId" clId="{64F26F3D-5E05-4735-92CB-7C294B06959F}" dt="2019-12-23T22:30:15.785" v="2" actId="478"/>
          <ac:picMkLst>
            <pc:docMk/>
            <pc:sldMk cId="1479977622" sldId="614"/>
            <ac:picMk id="17" creationId="{BB2F1B59-08DA-4B78-9205-ABD22DCFC46B}"/>
          </ac:picMkLst>
        </pc:picChg>
      </pc:sldChg>
      <pc:sldChg chg="addSp delSp modSp">
        <pc:chgData name="Edwin Landivar" userId="ae2ac59f40d9f62d" providerId="LiveId" clId="{64F26F3D-5E05-4735-92CB-7C294B06959F}" dt="2019-12-23T23:43:58.472" v="119" actId="20577"/>
        <pc:sldMkLst>
          <pc:docMk/>
          <pc:sldMk cId="668194125" sldId="616"/>
        </pc:sldMkLst>
        <pc:spChg chg="add mod">
          <ac:chgData name="Edwin Landivar" userId="ae2ac59f40d9f62d" providerId="LiveId" clId="{64F26F3D-5E05-4735-92CB-7C294B06959F}" dt="2019-12-23T22:30:28.884" v="5" actId="478"/>
          <ac:spMkLst>
            <pc:docMk/>
            <pc:sldMk cId="668194125" sldId="616"/>
            <ac:spMk id="3" creationId="{1D689734-52FD-4C7F-99C9-7A9443487ABB}"/>
          </ac:spMkLst>
        </pc:spChg>
        <pc:spChg chg="mod">
          <ac:chgData name="Edwin Landivar" userId="ae2ac59f40d9f62d" providerId="LiveId" clId="{64F26F3D-5E05-4735-92CB-7C294B06959F}" dt="2019-12-23T23:43:58.472" v="119" actId="20577"/>
          <ac:spMkLst>
            <pc:docMk/>
            <pc:sldMk cId="668194125" sldId="616"/>
            <ac:spMk id="7" creationId="{1867828F-492D-4BF1-8A4E-822DF2FD5B9B}"/>
          </ac:spMkLst>
        </pc:spChg>
        <pc:picChg chg="del">
          <ac:chgData name="Edwin Landivar" userId="ae2ac59f40d9f62d" providerId="LiveId" clId="{64F26F3D-5E05-4735-92CB-7C294B06959F}" dt="2019-12-23T22:30:28.884" v="5" actId="478"/>
          <ac:picMkLst>
            <pc:docMk/>
            <pc:sldMk cId="668194125" sldId="616"/>
            <ac:picMk id="5" creationId="{FA21193C-B770-4E1C-A6B9-95B91058AB45}"/>
          </ac:picMkLst>
        </pc:picChg>
      </pc:sldChg>
      <pc:sldChg chg="addSp delSp modSp del">
        <pc:chgData name="Edwin Landivar" userId="ae2ac59f40d9f62d" providerId="LiveId" clId="{64F26F3D-5E05-4735-92CB-7C294B06959F}" dt="2019-12-23T22:38:45.048" v="52" actId="2696"/>
        <pc:sldMkLst>
          <pc:docMk/>
          <pc:sldMk cId="1542355900" sldId="618"/>
        </pc:sldMkLst>
        <pc:spChg chg="add mod">
          <ac:chgData name="Edwin Landivar" userId="ae2ac59f40d9f62d" providerId="LiveId" clId="{64F26F3D-5E05-4735-92CB-7C294B06959F}" dt="2019-12-23T22:30:32.144" v="6" actId="478"/>
          <ac:spMkLst>
            <pc:docMk/>
            <pc:sldMk cId="1542355900" sldId="618"/>
            <ac:spMk id="3" creationId="{E6F4D3DD-6073-43D1-AB7B-5D5BC63A64F3}"/>
          </ac:spMkLst>
        </pc:spChg>
        <pc:picChg chg="del">
          <ac:chgData name="Edwin Landivar" userId="ae2ac59f40d9f62d" providerId="LiveId" clId="{64F26F3D-5E05-4735-92CB-7C294B06959F}" dt="2019-12-23T22:30:32.144" v="6" actId="478"/>
          <ac:picMkLst>
            <pc:docMk/>
            <pc:sldMk cId="1542355900" sldId="618"/>
            <ac:picMk id="5" creationId="{17F8332A-CCEF-4DD5-996E-47AA0B8AF3BE}"/>
          </ac:picMkLst>
        </pc:picChg>
      </pc:sldChg>
      <pc:sldChg chg="delSp del">
        <pc:chgData name="Edwin Landivar" userId="ae2ac59f40d9f62d" providerId="LiveId" clId="{64F26F3D-5E05-4735-92CB-7C294B06959F}" dt="2019-12-23T23:45:11.726" v="120" actId="2696"/>
        <pc:sldMkLst>
          <pc:docMk/>
          <pc:sldMk cId="2599265895" sldId="619"/>
        </pc:sldMkLst>
        <pc:picChg chg="del">
          <ac:chgData name="Edwin Landivar" userId="ae2ac59f40d9f62d" providerId="LiveId" clId="{64F26F3D-5E05-4735-92CB-7C294B06959F}" dt="2019-12-23T22:30:25.658" v="4" actId="478"/>
          <ac:picMkLst>
            <pc:docMk/>
            <pc:sldMk cId="2599265895" sldId="619"/>
            <ac:picMk id="5" creationId="{3CB745E9-B77D-4F09-90AA-B75D3894F989}"/>
          </ac:picMkLst>
        </pc:picChg>
      </pc:sldChg>
      <pc:sldChg chg="addSp delSp modSp">
        <pc:chgData name="Edwin Landivar" userId="ae2ac59f40d9f62d" providerId="LiveId" clId="{64F26F3D-5E05-4735-92CB-7C294B06959F}" dt="2019-12-23T22:43:22.370" v="91"/>
        <pc:sldMkLst>
          <pc:docMk/>
          <pc:sldMk cId="3481045880" sldId="622"/>
        </pc:sldMkLst>
        <pc:spChg chg="add mod ord">
          <ac:chgData name="Edwin Landivar" userId="ae2ac59f40d9f62d" providerId="LiveId" clId="{64F26F3D-5E05-4735-92CB-7C294B06959F}" dt="2019-12-23T22:43:06.855" v="89" actId="167"/>
          <ac:spMkLst>
            <pc:docMk/>
            <pc:sldMk cId="3481045880" sldId="622"/>
            <ac:spMk id="3" creationId="{624121AA-9E2A-4B3D-B7FE-F8001CB03555}"/>
          </ac:spMkLst>
        </pc:spChg>
        <pc:spChg chg="mod">
          <ac:chgData name="Edwin Landivar" userId="ae2ac59f40d9f62d" providerId="LiveId" clId="{64F26F3D-5E05-4735-92CB-7C294B06959F}" dt="2019-12-23T22:42:57.472" v="87" actId="1076"/>
          <ac:spMkLst>
            <pc:docMk/>
            <pc:sldMk cId="3481045880" sldId="622"/>
            <ac:spMk id="5" creationId="{00000000-0000-0000-0000-000000000000}"/>
          </ac:spMkLst>
        </pc:spChg>
        <pc:spChg chg="mod">
          <ac:chgData name="Edwin Landivar" userId="ae2ac59f40d9f62d" providerId="LiveId" clId="{64F26F3D-5E05-4735-92CB-7C294B06959F}" dt="2019-12-23T22:42:56.026" v="86" actId="1076"/>
          <ac:spMkLst>
            <pc:docMk/>
            <pc:sldMk cId="3481045880" sldId="622"/>
            <ac:spMk id="7" creationId="{00000000-0000-0000-0000-000000000000}"/>
          </ac:spMkLst>
        </pc:spChg>
        <pc:spChg chg="mod">
          <ac:chgData name="Edwin Landivar" userId="ae2ac59f40d9f62d" providerId="LiveId" clId="{64F26F3D-5E05-4735-92CB-7C294B06959F}" dt="2019-12-23T22:43:22.370" v="91"/>
          <ac:spMkLst>
            <pc:docMk/>
            <pc:sldMk cId="3481045880" sldId="622"/>
            <ac:spMk id="14" creationId="{00000000-0000-0000-0000-000000000000}"/>
          </ac:spMkLst>
        </pc:spChg>
        <pc:grpChg chg="mod">
          <ac:chgData name="Edwin Landivar" userId="ae2ac59f40d9f62d" providerId="LiveId" clId="{64F26F3D-5E05-4735-92CB-7C294B06959F}" dt="2019-12-23T22:43:22.370" v="91"/>
          <ac:grpSpMkLst>
            <pc:docMk/>
            <pc:sldMk cId="3481045880" sldId="622"/>
            <ac:grpSpMk id="21" creationId="{00000000-0000-0000-0000-000000000000}"/>
          </ac:grpSpMkLst>
        </pc:grpChg>
        <pc:picChg chg="del">
          <ac:chgData name="Edwin Landivar" userId="ae2ac59f40d9f62d" providerId="LiveId" clId="{64F26F3D-5E05-4735-92CB-7C294B06959F}" dt="2019-12-23T22:42:59.840" v="88" actId="478"/>
          <ac:picMkLst>
            <pc:docMk/>
            <pc:sldMk cId="3481045880" sldId="622"/>
            <ac:picMk id="17" creationId="{296CE8A5-2F56-483A-838B-6C7DD97D484C}"/>
          </ac:picMkLst>
        </pc:picChg>
      </pc:sldChg>
      <pc:sldChg chg="modSp add">
        <pc:chgData name="Edwin Landivar" userId="ae2ac59f40d9f62d" providerId="LiveId" clId="{64F26F3D-5E05-4735-92CB-7C294B06959F}" dt="2019-12-23T22:39:39.286" v="69" actId="1076"/>
        <pc:sldMkLst>
          <pc:docMk/>
          <pc:sldMk cId="784784973" sldId="623"/>
        </pc:sldMkLst>
        <pc:spChg chg="mod">
          <ac:chgData name="Edwin Landivar" userId="ae2ac59f40d9f62d" providerId="LiveId" clId="{64F26F3D-5E05-4735-92CB-7C294B06959F}" dt="2019-12-23T22:39:39.286" v="69" actId="1076"/>
          <ac:spMkLst>
            <pc:docMk/>
            <pc:sldMk cId="784784973" sldId="623"/>
            <ac:spMk id="7" creationId="{B0369C6B-D18C-4CCF-81D5-91F16F2021B5}"/>
          </ac:spMkLst>
        </pc:spChg>
      </pc:sldChg>
      <pc:sldChg chg="addSp delSp modSp del">
        <pc:chgData name="Edwin Landivar" userId="ae2ac59f40d9f62d" providerId="LiveId" clId="{64F26F3D-5E05-4735-92CB-7C294B06959F}" dt="2019-12-23T22:32:54.709" v="36" actId="2696"/>
        <pc:sldMkLst>
          <pc:docMk/>
          <pc:sldMk cId="3966637275" sldId="623"/>
        </pc:sldMkLst>
        <pc:spChg chg="add mod">
          <ac:chgData name="Edwin Landivar" userId="ae2ac59f40d9f62d" providerId="LiveId" clId="{64F26F3D-5E05-4735-92CB-7C294B06959F}" dt="2019-12-23T22:30:22.250" v="3" actId="478"/>
          <ac:spMkLst>
            <pc:docMk/>
            <pc:sldMk cId="3966637275" sldId="623"/>
            <ac:spMk id="3" creationId="{F91ED958-DCCA-4EB8-8F03-FD8DEB9D3CE6}"/>
          </ac:spMkLst>
        </pc:spChg>
        <pc:picChg chg="del">
          <ac:chgData name="Edwin Landivar" userId="ae2ac59f40d9f62d" providerId="LiveId" clId="{64F26F3D-5E05-4735-92CB-7C294B06959F}" dt="2019-12-23T22:30:22.250" v="3" actId="478"/>
          <ac:picMkLst>
            <pc:docMk/>
            <pc:sldMk cId="3966637275" sldId="623"/>
            <ac:picMk id="17" creationId="{BB2F1B59-08DA-4B78-9205-ABD22DCFC46B}"/>
          </ac:picMkLst>
        </pc:picChg>
      </pc:sldChg>
      <pc:sldChg chg="modSp add ord">
        <pc:chgData name="Edwin Landivar" userId="ae2ac59f40d9f62d" providerId="LiveId" clId="{64F26F3D-5E05-4735-92CB-7C294B06959F}" dt="2019-12-23T22:42:48.657" v="85" actId="1076"/>
        <pc:sldMkLst>
          <pc:docMk/>
          <pc:sldMk cId="2689693971" sldId="624"/>
        </pc:sldMkLst>
        <pc:spChg chg="mod">
          <ac:chgData name="Edwin Landivar" userId="ae2ac59f40d9f62d" providerId="LiveId" clId="{64F26F3D-5E05-4735-92CB-7C294B06959F}" dt="2019-12-23T22:42:38.257" v="83" actId="14100"/>
          <ac:spMkLst>
            <pc:docMk/>
            <pc:sldMk cId="2689693971" sldId="624"/>
            <ac:spMk id="3" creationId="{1D689734-52FD-4C7F-99C9-7A9443487ABB}"/>
          </ac:spMkLst>
        </pc:spChg>
        <pc:spChg chg="mod">
          <ac:chgData name="Edwin Landivar" userId="ae2ac59f40d9f62d" providerId="LiveId" clId="{64F26F3D-5E05-4735-92CB-7C294B06959F}" dt="2019-12-23T22:42:48.657" v="85" actId="1076"/>
          <ac:spMkLst>
            <pc:docMk/>
            <pc:sldMk cId="2689693971" sldId="624"/>
            <ac:spMk id="7" creationId="{1867828F-492D-4BF1-8A4E-822DF2FD5B9B}"/>
          </ac:spMkLst>
        </pc:spChg>
        <pc:spChg chg="mod">
          <ac:chgData name="Edwin Landivar" userId="ae2ac59f40d9f62d" providerId="LiveId" clId="{64F26F3D-5E05-4735-92CB-7C294B06959F}" dt="2019-12-23T22:42:45.244" v="84" actId="14100"/>
          <ac:spMkLst>
            <pc:docMk/>
            <pc:sldMk cId="2689693971" sldId="624"/>
            <ac:spMk id="10" creationId="{00000000-0000-0000-0000-000000000000}"/>
          </ac:spMkLst>
        </pc:spChg>
      </pc:sldChg>
      <pc:sldMasterChg chg="delSldLayout">
        <pc:chgData name="Edwin Landivar" userId="ae2ac59f40d9f62d" providerId="LiveId" clId="{64F26F3D-5E05-4735-92CB-7C294B06959F}" dt="2019-12-23T23:45:11.726" v="120" actId="2696"/>
        <pc:sldMasterMkLst>
          <pc:docMk/>
          <pc:sldMasterMk cId="3413871359" sldId="2147483656"/>
        </pc:sldMasterMkLst>
        <pc:sldLayoutChg chg="del">
          <pc:chgData name="Edwin Landivar" userId="ae2ac59f40d9f62d" providerId="LiveId" clId="{64F26F3D-5E05-4735-92CB-7C294B06959F}" dt="2019-12-23T23:45:11.726" v="120" actId="2696"/>
          <pc:sldLayoutMkLst>
            <pc:docMk/>
            <pc:sldMasterMk cId="3413871359" sldId="2147483656"/>
            <pc:sldLayoutMk cId="370672057"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27.01.2021</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Check your following distance</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034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What’s At Stake?</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dirty="0">
                <a:effectLst/>
                <a:latin typeface="Open Sans"/>
                <a:ea typeface="MS Mincho" panose="02020609040205080304" pitchFamily="49" charset="-128"/>
                <a:cs typeface="Times New Roman" panose="02020603050405020304" pitchFamily="18" charset="0"/>
              </a:rPr>
              <a:t>Driving for work may include drivers of company or personal vehicles, those travelling from site to site, driving to an off-site meeting, picking up office supplies, etc. There are many individuals who drive as a major portion of their occupation – first response crews, surveyors, road repair and maintenance workers, sales, home care, trades, taxis, bus/van, public transit, school buses, tow trucks, and transports. Driving is a task that may be a part of many occupations.</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0"/>
              </a:spcBef>
              <a:spcAft>
                <a:spcPts val="1200"/>
              </a:spcAft>
            </a:pPr>
            <a:r>
              <a:rPr lang="en-US" sz="1800" dirty="0">
                <a:effectLst/>
                <a:latin typeface="Open Sans"/>
                <a:ea typeface="MS Mincho" panose="02020609040205080304" pitchFamily="49" charset="-128"/>
                <a:cs typeface="Times New Roman" panose="02020603050405020304" pitchFamily="18" charset="0"/>
              </a:rPr>
              <a:t>Drivers must operate vehicles safely at all times. They may or may not be delivering goods or passengers. Drivers are often responsible for doing pre-trip inspections, route planning, and scheduling.</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What’s The Danger? </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r>
              <a:rPr lang="en-US" sz="1800" dirty="0">
                <a:solidFill>
                  <a:srgbClr val="000000"/>
                </a:solidFill>
                <a:effectLst/>
                <a:latin typeface="Open Sans"/>
                <a:ea typeface="Times New Roman" panose="02020603050405020304" pitchFamily="18" charset="0"/>
              </a:rPr>
              <a:t>Every 12 minutes someone dies in a motor vehicle crash, every 10 seconds an injury occurs and every 5 seconds a crash occurs. Many of these incidents occur during the workday or during the commute to and from work. Employers bear the cost for injuries that occur both on and off the job. Whether you manage a fleet of vehicles, oversee a mobile sales force or simply employ commuters, by implementing a driver safety program in the workplace you can greatly reduce the risks faced by your employees and their families </a:t>
            </a:r>
            <a:endParaRPr lang="en-CA" sz="18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How To Protect Yourself</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b="1" dirty="0">
                <a:effectLst/>
                <a:latin typeface="Open Sans"/>
                <a:ea typeface="Times New Roman" panose="02020603050405020304" pitchFamily="18" charset="0"/>
              </a:rPr>
              <a:t>Crash Avoidance Space</a:t>
            </a:r>
            <a:endParaRPr lang="en-CA"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Open Sans"/>
                <a:ea typeface="Times New Roman" panose="02020603050405020304" pitchFamily="18" charset="0"/>
              </a:rPr>
              <a:t>To reduce the risk of driving into the rear of a vehicle, the three-second crash avoidance space is essential, as the vehicle in front has the potential to stop very quickly if it collides with another vehicle or stationary </a:t>
            </a:r>
            <a:r>
              <a:rPr lang="en-US" sz="1800" dirty="0" err="1">
                <a:effectLst/>
                <a:latin typeface="Open Sans"/>
                <a:ea typeface="Times New Roman" panose="02020603050405020304" pitchFamily="18" charset="0"/>
              </a:rPr>
              <a:t>object.The</a:t>
            </a:r>
            <a:r>
              <a:rPr lang="en-US" sz="1800" dirty="0">
                <a:effectLst/>
                <a:latin typeface="Open Sans"/>
                <a:ea typeface="Times New Roman" panose="02020603050405020304" pitchFamily="18" charset="0"/>
              </a:rPr>
              <a:t> three second gap will change depending on your speed.</a:t>
            </a:r>
            <a:endParaRPr lang="en-CA" sz="1800" dirty="0">
              <a:effectLst/>
              <a:latin typeface="Times New Roman" panose="02020603050405020304" pitchFamily="18" charset="0"/>
              <a:ea typeface="Times New Roman" panose="02020603050405020304" pitchFamily="18" charset="0"/>
            </a:endParaRPr>
          </a:p>
          <a:p>
            <a:pPr marL="0" marR="0" algn="just"/>
            <a:r>
              <a:rPr lang="en-US" sz="1800" b="1" dirty="0">
                <a:effectLst/>
                <a:latin typeface="Open Sans"/>
                <a:ea typeface="Times New Roman" panose="02020603050405020304" pitchFamily="18" charset="0"/>
              </a:rPr>
              <a:t>Potential for something to move into the crash avoidance space</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The three-second gap can also be used for situations where there is potential for something to move into your crash avoidance space; for example a car in an adjacent street could fail to give way and pull out in front of you.</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A safe low risk driver maintains a crash avoidance space completely around the vehicle. The crash avoidance space is managed by adjusting the vehicle’s speed and road position.</a:t>
            </a:r>
            <a:endParaRPr lang="en-CA"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Open Sans"/>
                <a:ea typeface="Times New Roman" panose="02020603050405020304" pitchFamily="18" charset="0"/>
              </a:rPr>
              <a:t>To determine the crash avoidance space to the front of the vehicle you need to take into account two key factors – </a:t>
            </a:r>
            <a:r>
              <a:rPr lang="en-US" sz="1800" b="1" dirty="0">
                <a:effectLst/>
                <a:latin typeface="Open Sans"/>
                <a:ea typeface="Times New Roman" panose="02020603050405020304" pitchFamily="18" charset="0"/>
              </a:rPr>
              <a:t>Reaction Time and Response Time.</a:t>
            </a:r>
            <a:endParaRPr lang="en-CA" sz="1800" dirty="0">
              <a:effectLst/>
              <a:latin typeface="Times New Roman" panose="02020603050405020304" pitchFamily="18" charset="0"/>
              <a:ea typeface="Times New Roman" panose="02020603050405020304" pitchFamily="18" charset="0"/>
            </a:endParaRPr>
          </a:p>
          <a:p>
            <a:pPr marL="0" marR="0" algn="just"/>
            <a:r>
              <a:rPr lang="en-US" sz="1800" b="1" dirty="0">
                <a:effectLst/>
                <a:latin typeface="Open Sans"/>
                <a:ea typeface="Times New Roman" panose="02020603050405020304" pitchFamily="18" charset="0"/>
              </a:rPr>
              <a:t>Reaction Time</a:t>
            </a:r>
            <a:r>
              <a:rPr lang="en-US" sz="1800" dirty="0">
                <a:effectLst/>
                <a:latin typeface="Open Sans"/>
                <a:ea typeface="Times New Roman" panose="02020603050405020304" pitchFamily="18" charset="0"/>
              </a:rPr>
              <a:t> is the time the driver needs to:</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See the information.</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Perceive what it means.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Decide on a response.</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dirty="0">
                <a:effectLst/>
                <a:latin typeface="Open Sans"/>
                <a:ea typeface="Times New Roman" panose="02020603050405020304" pitchFamily="18" charset="0"/>
              </a:rPr>
              <a:t>Instigate that response.</a:t>
            </a:r>
            <a:endParaRPr lang="en-CA"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Open Sans"/>
                <a:ea typeface="Times New Roman" panose="02020603050405020304" pitchFamily="18" charset="0"/>
              </a:rPr>
              <a:t>A driver who is fit, concentrating, alert and not affected by alcohol, drugs, fatigue or a distraction, will still require about one and a half seconds to react to a hazard.</a:t>
            </a:r>
            <a:endParaRPr lang="en-CA" sz="1800" dirty="0">
              <a:effectLst/>
              <a:latin typeface="Times New Roman" panose="02020603050405020304" pitchFamily="18" charset="0"/>
              <a:ea typeface="Times New Roman" panose="02020603050405020304" pitchFamily="18" charset="0"/>
            </a:endParaRPr>
          </a:p>
          <a:p>
            <a:pPr marL="0" marR="0" algn="just"/>
            <a:r>
              <a:rPr lang="en-US" sz="1800" b="1" dirty="0">
                <a:effectLst/>
                <a:latin typeface="Open Sans"/>
                <a:ea typeface="Times New Roman" panose="02020603050405020304" pitchFamily="18" charset="0"/>
              </a:rPr>
              <a:t>Response Time</a:t>
            </a:r>
            <a:r>
              <a:rPr lang="en-US" sz="1800" dirty="0">
                <a:effectLst/>
                <a:latin typeface="Open Sans"/>
                <a:ea typeface="Times New Roman" panose="02020603050405020304" pitchFamily="18" charset="0"/>
              </a:rPr>
              <a:t> is the time required to take action. Generally, a minimum of one and a half seconds is needed to respond. In many situations braking may be the only possible response. Swerving is rarely appropriate and can result in a more severe crash, for example a head-on collision.</a:t>
            </a:r>
            <a:endParaRPr lang="en-CA"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Open Sans"/>
                <a:ea typeface="Times New Roman" panose="02020603050405020304" pitchFamily="18" charset="0"/>
              </a:rPr>
              <a:t>A total of three seconds crash avoidance space is needed to react and respond to a situation in front of you. You may need even longer in poor conditions such as in rain or darkness.</a:t>
            </a:r>
            <a:endParaRPr lang="en-CA" sz="1800" dirty="0">
              <a:effectLst/>
              <a:latin typeface="Times New Roman" panose="02020603050405020304" pitchFamily="18" charset="0"/>
              <a:ea typeface="Times New Roman" panose="02020603050405020304" pitchFamily="18" charset="0"/>
            </a:endParaRP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20097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endParaRPr lang="en-US" sz="1200" b="1" kern="1200" dirty="0">
              <a:solidFill>
                <a:schemeClr val="tx1"/>
              </a:solidFill>
              <a:effectLst/>
              <a:latin typeface="+mn-lt"/>
              <a:ea typeface="+mn-ea"/>
              <a:cs typeface="+mn-cs"/>
            </a:endParaRPr>
          </a:p>
          <a:p>
            <a:pPr marL="0" marR="0" algn="just"/>
            <a:r>
              <a:rPr lang="en-US" sz="1200" b="1" dirty="0">
                <a:effectLst/>
                <a:latin typeface="Open Sans"/>
                <a:ea typeface="Times New Roman" panose="02020603050405020304" pitchFamily="18" charset="0"/>
              </a:rPr>
              <a:t>Following Another Vehicle</a:t>
            </a:r>
            <a:endParaRPr lang="en-CA" sz="1200" dirty="0">
              <a:effectLst/>
              <a:latin typeface="Times New Roman" panose="02020603050405020304" pitchFamily="18" charset="0"/>
              <a:ea typeface="Times New Roman" panose="02020603050405020304" pitchFamily="18" charset="0"/>
            </a:endParaRPr>
          </a:p>
          <a:p>
            <a:pPr marL="0" marR="0" algn="just"/>
            <a:r>
              <a:rPr lang="en-US" sz="1200" dirty="0">
                <a:effectLst/>
                <a:latin typeface="Open Sans"/>
                <a:ea typeface="Times New Roman" panose="02020603050405020304" pitchFamily="18" charset="0"/>
              </a:rPr>
              <a:t>To calculate a three-second crash avoidance space when following another vehicle use this basic technique. As the rear of the vehicle in front of you passes an object at the side of the road such as a power pole, tree or sign, start a three-second count ‘one thousand and one, one thousand and two, one thousand and three’.</a:t>
            </a:r>
            <a:endParaRPr lang="en-CA" sz="1200" dirty="0">
              <a:effectLst/>
              <a:latin typeface="Times New Roman" panose="02020603050405020304" pitchFamily="18" charset="0"/>
              <a:ea typeface="Times New Roman" panose="02020603050405020304" pitchFamily="18" charset="0"/>
            </a:endParaRPr>
          </a:p>
          <a:p>
            <a:pPr marL="0" marR="0" algn="just"/>
            <a:r>
              <a:rPr lang="en-US" sz="1200" dirty="0">
                <a:effectLst/>
                <a:latin typeface="Open Sans"/>
                <a:ea typeface="Times New Roman" panose="02020603050405020304" pitchFamily="18" charset="0"/>
              </a:rPr>
              <a:t>If your car passes the object you picked before you finish the three-second count, you are following too closely. Your crash avoidance space is not large enough. Slow down, and repeat the count again until the three-second crash avoidance space is achieved.</a:t>
            </a:r>
            <a:endParaRPr lang="en-CA" sz="12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200" b="1" dirty="0">
                <a:effectLst/>
                <a:latin typeface="Open Sans"/>
                <a:ea typeface="Times New Roman" panose="02020603050405020304" pitchFamily="18" charset="0"/>
              </a:rPr>
              <a:t>In poor driving conditions, such as rain, night and gravel roads, it may be necessary to increase your crash avoidance space to four or more seconds.</a:t>
            </a:r>
            <a:endParaRPr lang="en-CA" sz="1200" dirty="0">
              <a:effectLst/>
              <a:latin typeface="Times New Roman" panose="02020603050405020304" pitchFamily="18" charset="0"/>
              <a:ea typeface="Times New Roman" panose="02020603050405020304" pitchFamily="18" charset="0"/>
            </a:endParaRPr>
          </a:p>
          <a:p>
            <a:pPr marL="0" marR="0" algn="just" fontAlgn="t">
              <a:spcBef>
                <a:spcPts val="0"/>
              </a:spcBef>
              <a:spcAft>
                <a:spcPts val="1200"/>
              </a:spcAft>
            </a:pPr>
            <a:r>
              <a:rPr lang="en-US" sz="1200" dirty="0">
                <a:effectLst/>
                <a:latin typeface="Open Sans"/>
                <a:ea typeface="Calibri" panose="020F0502020204030204" pitchFamily="34" charset="0"/>
                <a:cs typeface="Calibri" panose="020F0502020204030204" pitchFamily="34" charset="0"/>
              </a:rPr>
              <a:t>The only way to accurately check your following distance is by using the </a:t>
            </a:r>
            <a:r>
              <a:rPr lang="en-US" sz="1200" b="1" dirty="0">
                <a:effectLst/>
                <a:latin typeface="Open Sans"/>
                <a:ea typeface="Calibri" panose="020F0502020204030204" pitchFamily="34" charset="0"/>
                <a:cs typeface="Calibri" panose="020F0502020204030204" pitchFamily="34" charset="0"/>
              </a:rPr>
              <a:t>'Time Interval Formula'</a:t>
            </a:r>
            <a:r>
              <a:rPr lang="en-US" sz="1200" dirty="0">
                <a:effectLst/>
                <a:latin typeface="Open Sans"/>
                <a:ea typeface="Calibri" panose="020F0502020204030204" pitchFamily="34" charset="0"/>
                <a:cs typeface="Calibri" panose="020F0502020204030204" pitchFamily="34" charset="0"/>
              </a:rPr>
              <a:t> which works by picking a fixed landmark, like a sign or some other stationary object, and counting seconds as the vehicle in front of you passes it. The number of seconds that you count is your time interval.</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0"/>
              </a:spcBef>
              <a:spcAft>
                <a:spcPts val="1200"/>
              </a:spcAft>
            </a:pPr>
            <a:r>
              <a:rPr lang="en-US" sz="1200" b="1" dirty="0">
                <a:solidFill>
                  <a:srgbClr val="000000"/>
                </a:solidFill>
                <a:effectLst/>
                <a:latin typeface="Open Sans"/>
                <a:ea typeface="Calibri" panose="020F0502020204030204" pitchFamily="34" charset="0"/>
                <a:cs typeface="Calibri" panose="020F0502020204030204" pitchFamily="34" charset="0"/>
              </a:rPr>
              <a:t>Under the best conditions, the minimum number of seconds needs to be 2 or more as conditions change or deteriorate.</a:t>
            </a:r>
            <a:endParaRPr lang="en-CA" sz="12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tabLst>
                <a:tab pos="6480810" algn="l"/>
                <a:tab pos="6661150" algn="l"/>
              </a:tabLst>
            </a:pPr>
            <a:r>
              <a:rPr lang="en-US" sz="1200" b="1" dirty="0">
                <a:effectLst/>
                <a:latin typeface="Open Sans"/>
                <a:ea typeface="Calibri" panose="020F0502020204030204" pitchFamily="34" charset="0"/>
                <a:cs typeface="Calibri" panose="020F0502020204030204" pitchFamily="34" charset="0"/>
              </a:rPr>
              <a:t> </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0"/>
              </a:spcBef>
              <a:spcAft>
                <a:spcPts val="1200"/>
              </a:spcAft>
            </a:pPr>
            <a:r>
              <a:rPr lang="en-US" sz="1200" b="1" dirty="0">
                <a:effectLst/>
                <a:latin typeface="Open Sans"/>
                <a:ea typeface="Calibri" panose="020F0502020204030204" pitchFamily="34" charset="0"/>
                <a:cs typeface="Calibri" panose="020F0502020204030204" pitchFamily="34" charset="0"/>
              </a:rPr>
              <a:t>The Importance</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0"/>
              </a:spcBef>
              <a:spcAft>
                <a:spcPts val="1200"/>
              </a:spcAft>
              <a:tabLst>
                <a:tab pos="6480810" algn="l"/>
                <a:tab pos="6661150" algn="l"/>
              </a:tabLst>
            </a:pPr>
            <a:r>
              <a:rPr lang="en-US" sz="1200" dirty="0">
                <a:effectLst/>
                <a:latin typeface="Open Sans"/>
                <a:ea typeface="Calibri" panose="020F0502020204030204" pitchFamily="34" charset="0"/>
                <a:cs typeface="Calibri" panose="020F0502020204030204" pitchFamily="34" charset="0"/>
              </a:rPr>
              <a:t>Stopping distance is a combination of reaction distance and braking distance. Reaction distance is the distance that your vehicle travels from the time you see a reason to apply brakes to when you actually move your foot to the brake pedal and begin to slow down. If you are too close to the vehicle in front, you will hit them NO MATTER HOW GOOD A DRIVER YOU ARE because you can only get to the brake as fast as a human can move and by the time you get there, if the guy in front is already breaking hard, you don't have a chance.</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just">
              <a:spcBef>
                <a:spcPts val="0"/>
              </a:spcBef>
              <a:spcAft>
                <a:spcPts val="1200"/>
              </a:spcAft>
              <a:tabLst>
                <a:tab pos="6480810" algn="l"/>
                <a:tab pos="6661150" algn="l"/>
              </a:tabLst>
            </a:pPr>
            <a:r>
              <a:rPr lang="en-US" sz="1200" b="1" dirty="0">
                <a:effectLst/>
                <a:latin typeface="Open Sans"/>
                <a:ea typeface="Calibri" panose="020F0502020204030204" pitchFamily="34" charset="0"/>
                <a:cs typeface="Calibri" panose="020F0502020204030204" pitchFamily="34" charset="0"/>
              </a:rPr>
              <a:t>Conditions which require an increase in following distance</a:t>
            </a:r>
            <a:endParaRPr lang="en-CA"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57150" lvl="0" indent="-342900" algn="just" eaLnBrk="0" hangingPunct="0">
              <a:lnSpc>
                <a:spcPts val="1000"/>
              </a:lnSpc>
              <a:spcBef>
                <a:spcPts val="0"/>
              </a:spcBef>
              <a:spcAft>
                <a:spcPts val="1200"/>
              </a:spcAft>
              <a:buFont typeface="Symbol" panose="05050102010706020507" pitchFamily="18" charset="2"/>
              <a:buChar char=""/>
            </a:pPr>
            <a:r>
              <a:rPr lang="en-US" sz="1200" dirty="0">
                <a:solidFill>
                  <a:srgbClr val="646E71"/>
                </a:solidFill>
                <a:effectLst/>
                <a:latin typeface="Open Sans"/>
                <a:ea typeface="Calibri" panose="020F0502020204030204" pitchFamily="34" charset="0"/>
                <a:cs typeface="Calibri" panose="020F0502020204030204" pitchFamily="34" charset="0"/>
              </a:rPr>
              <a:t>Weather conditions; like rain, snow or other weather problems</a:t>
            </a:r>
            <a:endParaRPr lang="en-CA" sz="1200" dirty="0">
              <a:solidFill>
                <a:srgbClr val="646E71"/>
              </a:solidFill>
              <a:effectLst/>
              <a:latin typeface="Verdana" panose="020B0604030504040204" pitchFamily="34" charset="0"/>
              <a:ea typeface="MS Mincho" panose="02020609040205080304" pitchFamily="49" charset="-128"/>
              <a:cs typeface="Calibri" panose="020F0502020204030204" pitchFamily="34" charset="0"/>
            </a:endParaRPr>
          </a:p>
          <a:p>
            <a:pPr marL="342900" marR="196850" lvl="0" indent="-342900" algn="just" eaLnBrk="0" hangingPunct="0">
              <a:lnSpc>
                <a:spcPts val="1000"/>
              </a:lnSpc>
              <a:spcBef>
                <a:spcPts val="0"/>
              </a:spcBef>
              <a:spcAft>
                <a:spcPts val="1200"/>
              </a:spcAft>
              <a:buFont typeface="Symbol" panose="05050102010706020507" pitchFamily="18" charset="2"/>
              <a:buChar char=""/>
            </a:pPr>
            <a:r>
              <a:rPr lang="en-US" sz="1200" dirty="0">
                <a:solidFill>
                  <a:srgbClr val="646E71"/>
                </a:solidFill>
                <a:effectLst/>
                <a:latin typeface="Open Sans"/>
                <a:ea typeface="Calibri" panose="020F0502020204030204" pitchFamily="34" charset="0"/>
                <a:cs typeface="Calibri" panose="020F0502020204030204" pitchFamily="34" charset="0"/>
              </a:rPr>
              <a:t>Road condition; such as gravel or broken up pavement or other problems with the road. In slippery conditions, such as snow, ice or on wet pavement, much more space is advisable.</a:t>
            </a:r>
            <a:endParaRPr lang="en-CA" sz="1200" dirty="0">
              <a:solidFill>
                <a:srgbClr val="646E71"/>
              </a:solidFill>
              <a:effectLst/>
              <a:latin typeface="Verdana" panose="020B0604030504040204" pitchFamily="34" charset="0"/>
              <a:ea typeface="MS Mincho" panose="02020609040205080304" pitchFamily="49" charset="-128"/>
              <a:cs typeface="Calibri" panose="020F0502020204030204" pitchFamily="34" charset="0"/>
            </a:endParaRPr>
          </a:p>
          <a:p>
            <a:pPr marL="342900" marR="57150" lvl="0" indent="-342900" algn="just" eaLnBrk="0" hangingPunct="0">
              <a:lnSpc>
                <a:spcPts val="1000"/>
              </a:lnSpc>
              <a:spcBef>
                <a:spcPts val="0"/>
              </a:spcBef>
              <a:spcAft>
                <a:spcPts val="1200"/>
              </a:spcAft>
              <a:buFont typeface="Symbol" panose="05050102010706020507" pitchFamily="18" charset="2"/>
              <a:buChar char=""/>
            </a:pPr>
            <a:r>
              <a:rPr lang="en-US" sz="1200" dirty="0">
                <a:solidFill>
                  <a:srgbClr val="646E71"/>
                </a:solidFill>
                <a:effectLst/>
                <a:latin typeface="Open Sans"/>
                <a:ea typeface="Calibri" panose="020F0502020204030204" pitchFamily="34" charset="0"/>
                <a:cs typeface="Calibri" panose="020F0502020204030204" pitchFamily="34" charset="0"/>
              </a:rPr>
              <a:t>Lighting condition; at night or if you are looking into reflected sun or glare, you need more space because you will not see things as easily.</a:t>
            </a:r>
            <a:endParaRPr lang="en-CA" sz="1200" dirty="0">
              <a:solidFill>
                <a:srgbClr val="646E71"/>
              </a:solidFill>
              <a:effectLst/>
              <a:latin typeface="Verdana" panose="020B0604030504040204" pitchFamily="34" charset="0"/>
              <a:ea typeface="MS Mincho" panose="02020609040205080304" pitchFamily="49" charset="-128"/>
              <a:cs typeface="Calibri" panose="020F0502020204030204" pitchFamily="34" charset="0"/>
            </a:endParaRPr>
          </a:p>
          <a:p>
            <a:pPr marL="342900" marR="57150" lvl="0" indent="-342900" algn="just" eaLnBrk="0" hangingPunct="0">
              <a:lnSpc>
                <a:spcPts val="1000"/>
              </a:lnSpc>
              <a:spcBef>
                <a:spcPts val="0"/>
              </a:spcBef>
              <a:spcAft>
                <a:spcPts val="1200"/>
              </a:spcAft>
              <a:buFont typeface="Symbol" panose="05050102010706020507" pitchFamily="18" charset="2"/>
              <a:buChar char=""/>
            </a:pPr>
            <a:r>
              <a:rPr lang="en-US" sz="1200" dirty="0">
                <a:solidFill>
                  <a:srgbClr val="646E71"/>
                </a:solidFill>
                <a:effectLst/>
                <a:latin typeface="Open Sans"/>
                <a:ea typeface="Calibri" panose="020F0502020204030204" pitchFamily="34" charset="0"/>
                <a:cs typeface="Calibri" panose="020F0502020204030204" pitchFamily="34" charset="0"/>
              </a:rPr>
              <a:t>Traffic conditions; as traffic gets heavier, you need to stay aware of much more than in light traffic, this occupies your attention so more space in front buys you more time to react.</a:t>
            </a:r>
            <a:endParaRPr lang="en-CA" sz="1200" dirty="0">
              <a:solidFill>
                <a:srgbClr val="646E71"/>
              </a:solidFill>
              <a:effectLst/>
              <a:latin typeface="Verdana" panose="020B0604030504040204" pitchFamily="34" charset="0"/>
              <a:ea typeface="MS Mincho" panose="02020609040205080304" pitchFamily="49" charset="-128"/>
              <a:cs typeface="Calibri" panose="020F0502020204030204" pitchFamily="34" charset="0"/>
            </a:endParaRPr>
          </a:p>
          <a:p>
            <a:pPr marL="342900" marR="57150" lvl="0" indent="-342900" algn="just" eaLnBrk="0" hangingPunct="0">
              <a:lnSpc>
                <a:spcPts val="1000"/>
              </a:lnSpc>
              <a:spcBef>
                <a:spcPts val="0"/>
              </a:spcBef>
              <a:spcAft>
                <a:spcPts val="1200"/>
              </a:spcAft>
              <a:buFont typeface="Symbol" panose="05050102010706020507" pitchFamily="18" charset="2"/>
              <a:buChar char=""/>
            </a:pPr>
            <a:r>
              <a:rPr lang="en-US" sz="1200" dirty="0">
                <a:solidFill>
                  <a:srgbClr val="646E71"/>
                </a:solidFill>
                <a:effectLst/>
                <a:latin typeface="Open Sans"/>
                <a:ea typeface="Calibri" panose="020F0502020204030204" pitchFamily="34" charset="0"/>
                <a:cs typeface="Calibri" panose="020F0502020204030204" pitchFamily="34" charset="0"/>
              </a:rPr>
              <a:t>YOUR condition; if you are tired or otherwise not 100%, leave more space because your reactions may not be as quick.</a:t>
            </a:r>
            <a:endParaRPr lang="en-CA" sz="1200" dirty="0">
              <a:solidFill>
                <a:srgbClr val="646E71"/>
              </a:solidFill>
              <a:effectLst/>
              <a:latin typeface="Verdana" panose="020B0604030504040204" pitchFamily="34" charset="0"/>
              <a:ea typeface="MS Mincho" panose="02020609040205080304" pitchFamily="49" charset="-128"/>
              <a:cs typeface="Calibri" panose="020F0502020204030204" pitchFamily="34" charset="0"/>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191901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r>
              <a:rPr lang="en-US" sz="1200" kern="1200" dirty="0">
                <a:solidFill>
                  <a:schemeClr val="tx1"/>
                </a:solidFill>
                <a:effectLst/>
                <a:latin typeface="+mn-lt"/>
                <a:ea typeface="+mn-ea"/>
                <a:cs typeface="+mn-cs"/>
              </a:rPr>
              <a:t>Employers have the power and opportunity to improve the safety vehicle performance of their employees. The first step is the implementation and enforcement of a Company sponsored driver safety program. The next step is to hire capable drivers, only allow eligible drivers to drive on company business, train them, supervise them, and maintain company vehicles properly.</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microsoft.com/office/2007/relationships/media" Target="../media/media2.mp3"/><Relationship Id="rId7" Type="http://schemas.openxmlformats.org/officeDocument/2006/relationships/image" Target="../media/image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audio" Target="../media/media2.mp3"/><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5.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6.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7.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notesSlide" Target="../notesSlides/notesSlide5.xml"/><Relationship Id="rId5" Type="http://schemas.openxmlformats.org/officeDocument/2006/relationships/slideLayout" Target="../slideLayouts/slideLayout10.xml"/><Relationship Id="rId4" Type="http://schemas.openxmlformats.org/officeDocument/2006/relationships/audio" Target="../media/media2.mp3"/></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8.jp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notesSlide" Target="../notesSlides/notesSlide6.xml"/><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7.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n-US" dirty="0"/>
              <a:t>Check your following distance</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4" name="Picture 3">
            <a:extLst>
              <a:ext uri="{FF2B5EF4-FFF2-40B4-BE49-F238E27FC236}">
                <a16:creationId xmlns:a16="http://schemas.microsoft.com/office/drawing/2014/main" id="{5EBA3238-F301-4283-BC1B-BF5F50D6E4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8100" y="2324100"/>
            <a:ext cx="10591800" cy="7061200"/>
          </a:xfrm>
          <a:prstGeom prst="rect">
            <a:avLst/>
          </a:prstGeom>
        </p:spPr>
      </p:pic>
      <p:pic>
        <p:nvPicPr>
          <p:cNvPr id="6" name="Follow 2">
            <a:hlinkClick r:id="" action="ppaction://media"/>
            <a:extLst>
              <a:ext uri="{FF2B5EF4-FFF2-40B4-BE49-F238E27FC236}">
                <a16:creationId xmlns:a16="http://schemas.microsoft.com/office/drawing/2014/main" id="{AC0DFC77-E16A-4545-BCF4-00A1E2B5EB4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895600" y="1333500"/>
            <a:ext cx="1473200" cy="1473200"/>
          </a:xfrm>
          <a:prstGeom prst="rect">
            <a:avLst/>
          </a:prstGeom>
        </p:spPr>
      </p:pic>
      <p:pic>
        <p:nvPicPr>
          <p:cNvPr id="7" name="Light Notification3">
            <a:hlinkClick r:id="" action="ppaction://media"/>
            <a:extLst>
              <a:ext uri="{FF2B5EF4-FFF2-40B4-BE49-F238E27FC236}">
                <a16:creationId xmlns:a16="http://schemas.microsoft.com/office/drawing/2014/main" id="{9EBEE236-7120-44B3-B478-41602422428A}"/>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362200" y="4292600"/>
            <a:ext cx="1701800" cy="170180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 fill="hold"/>
                                        <p:tgtEl>
                                          <p:spTgt spid="6"/>
                                        </p:tgtEl>
                                      </p:cBhvr>
                                    </p:cmd>
                                  </p:childTnLst>
                                </p:cTn>
                              </p:par>
                            </p:childTnLst>
                          </p:cTn>
                        </p:par>
                        <p:par>
                          <p:cTn id="7" fill="hold">
                            <p:stCondLst>
                              <p:cond delay="1906"/>
                            </p:stCondLst>
                            <p:childTnLst>
                              <p:par>
                                <p:cTn id="8" presetID="1" presetClass="mediacall" presetSubtype="0" fill="hold" nodeType="afterEffect">
                                  <p:stCondLst>
                                    <p:cond delay="0"/>
                                  </p:stCondLst>
                                  <p:childTnLst>
                                    <p:cmd type="call" cmd="playFrom(0.0)">
                                      <p:cBhvr>
                                        <p:cTn id="9" dur="4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tree, outdoor, road, way&#10;&#10;Description automatically generated">
            <a:extLst>
              <a:ext uri="{FF2B5EF4-FFF2-40B4-BE49-F238E27FC236}">
                <a16:creationId xmlns:a16="http://schemas.microsoft.com/office/drawing/2014/main" id="{B6140B9B-807C-4225-90A9-7065705677D2}"/>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t="10526" b="10526"/>
          <a:stretch>
            <a:fillRect/>
          </a:stretch>
        </p:blipFill>
        <p:spPr>
          <a:xfrm>
            <a:off x="-44450" y="0"/>
            <a:ext cx="18288000" cy="10287000"/>
          </a:xfrm>
        </p:spPr>
      </p:pic>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48126"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770506" y="3543300"/>
              <a:ext cx="5176679" cy="3785652"/>
            </a:xfrm>
            <a:prstGeom prst="rect">
              <a:avLst/>
            </a:prstGeom>
            <a:noFill/>
          </p:spPr>
          <p:txBody>
            <a:bodyPr wrap="square" rtlCol="0">
              <a:spAutoFit/>
            </a:bodyPr>
            <a:lstStyle/>
            <a:p>
              <a:r>
                <a:rPr lang="en-CA" sz="4000" dirty="0">
                  <a:solidFill>
                    <a:schemeClr val="bg2"/>
                  </a:solidFill>
                  <a:latin typeface="Brandon Text Regular" panose="020B0503020203060203" pitchFamily="34" charset="0"/>
                </a:rPr>
                <a:t>Driving for work may include drivers of company or personal vehicles, those travelling from site to site, driving to an off-site meeting, picking up office supplies, etc. </a:t>
              </a:r>
              <a:endParaRPr lang="en-US" sz="4000" dirty="0">
                <a:solidFill>
                  <a:schemeClr val="bg2"/>
                </a:solidFill>
                <a:latin typeface="Brandon Text Regular" panose="020B0503020203060203" pitchFamily="34" charset="0"/>
              </a:endParaRPr>
            </a:p>
          </p:txBody>
        </p:sp>
      </p:grpSp>
      <p:pic>
        <p:nvPicPr>
          <p:cNvPr id="6" name="Follow 3">
            <a:hlinkClick r:id="" action="ppaction://media"/>
            <a:extLst>
              <a:ext uri="{FF2B5EF4-FFF2-40B4-BE49-F238E27FC236}">
                <a16:creationId xmlns:a16="http://schemas.microsoft.com/office/drawing/2014/main" id="{6E2B5C84-3D78-48E4-AB54-6C36E0D8462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105400" y="754026"/>
            <a:ext cx="1549400" cy="1549400"/>
          </a:xfrm>
          <a:prstGeom prst="rect">
            <a:avLst/>
          </a:prstGeom>
        </p:spPr>
      </p:pic>
      <p:pic>
        <p:nvPicPr>
          <p:cNvPr id="11" name="Light Notification3">
            <a:hlinkClick r:id="" action="ppaction://media"/>
            <a:extLst>
              <a:ext uri="{FF2B5EF4-FFF2-40B4-BE49-F238E27FC236}">
                <a16:creationId xmlns:a16="http://schemas.microsoft.com/office/drawing/2014/main" id="{EF5B9E42-DBB5-49E1-B6CC-0F91289E1AD2}"/>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362200" y="4292600"/>
            <a:ext cx="1701800" cy="1701800"/>
          </a:xfrm>
          <a:prstGeom prst="rect">
            <a:avLst/>
          </a:prstGeom>
        </p:spPr>
      </p:pic>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184" fill="hold"/>
                                        <p:tgtEl>
                                          <p:spTgt spid="6"/>
                                        </p:tgtEl>
                                      </p:cBhvr>
                                    </p:cmd>
                                  </p:childTnLst>
                                </p:cTn>
                              </p:par>
                            </p:childTnLst>
                          </p:cTn>
                        </p:par>
                        <p:par>
                          <p:cTn id="7" fill="hold">
                            <p:stCondLst>
                              <p:cond delay="46184"/>
                            </p:stCondLst>
                            <p:childTnLst>
                              <p:par>
                                <p:cTn id="8" presetID="1" presetClass="mediacall" presetSubtype="0" fill="hold" nodeType="afterEffect">
                                  <p:stCondLst>
                                    <p:cond delay="0"/>
                                  </p:stCondLst>
                                  <p:childTnLst>
                                    <p:cmd type="call" cmd="playFrom(0.0)">
                                      <p:cBhvr>
                                        <p:cTn id="9" dur="47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693361" y="3435340"/>
            <a:ext cx="8045278" cy="3416320"/>
          </a:xfrm>
          <a:prstGeom prst="rect">
            <a:avLst/>
          </a:prstGeom>
        </p:spPr>
        <p:txBody>
          <a:bodyPr wrap="square">
            <a:spAutoFit/>
          </a:bodyPr>
          <a:lstStyle/>
          <a:p>
            <a:r>
              <a:rPr lang="en-CA" sz="3600" dirty="0">
                <a:solidFill>
                  <a:schemeClr val="bg2"/>
                </a:solidFill>
                <a:latin typeface="Brandon Text Regular" panose="020B0503020203060203" pitchFamily="34" charset="0"/>
              </a:rPr>
              <a:t>Every 12 minutes someone dies in a motor vehicle crash, every 10 seconds an injury occurs and every 5 seconds a crash occurs. Many of these incidents occur during the workday or during the commute to and from work.</a:t>
            </a:r>
            <a:endParaRPr lang="en-US" sz="3600" dirty="0">
              <a:solidFill>
                <a:schemeClr val="bg2"/>
              </a:solidFill>
              <a:latin typeface="Brandon Text Regular" panose="020B0503020203060203" pitchFamily="34" charset="0"/>
            </a:endParaRPr>
          </a:p>
        </p:txBody>
      </p:sp>
      <p:pic>
        <p:nvPicPr>
          <p:cNvPr id="4" name="Picture Placeholder 3" descr="A picture containing car, outdoor, transport, van&#10;&#10;Description automatically generated">
            <a:extLst>
              <a:ext uri="{FF2B5EF4-FFF2-40B4-BE49-F238E27FC236}">
                <a16:creationId xmlns:a16="http://schemas.microsoft.com/office/drawing/2014/main" id="{F4EEA0CA-5F69-4F3C-9261-63E254B7BB5E}"/>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5000" b="5000"/>
          <a:stretch>
            <a:fillRect/>
          </a:stretch>
        </p:blipFill>
        <p:spPr/>
      </p:pic>
      <p:pic>
        <p:nvPicPr>
          <p:cNvPr id="5" name="Follow 4">
            <a:hlinkClick r:id="" action="ppaction://media"/>
            <a:extLst>
              <a:ext uri="{FF2B5EF4-FFF2-40B4-BE49-F238E27FC236}">
                <a16:creationId xmlns:a16="http://schemas.microsoft.com/office/drawing/2014/main" id="{5BC79293-DB28-43BB-9249-FB4796657A6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743200" y="1523311"/>
            <a:ext cx="1397000" cy="1397000"/>
          </a:xfrm>
          <a:prstGeom prst="rect">
            <a:avLst/>
          </a:prstGeom>
        </p:spPr>
      </p:pic>
      <p:pic>
        <p:nvPicPr>
          <p:cNvPr id="9" name="Light Notification3">
            <a:hlinkClick r:id="" action="ppaction://media"/>
            <a:extLst>
              <a:ext uri="{FF2B5EF4-FFF2-40B4-BE49-F238E27FC236}">
                <a16:creationId xmlns:a16="http://schemas.microsoft.com/office/drawing/2014/main" id="{60814941-49BD-44DA-AC1F-CF8924A86F6D}"/>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362200" y="4292600"/>
            <a:ext cx="1701800" cy="1701800"/>
          </a:xfrm>
          <a:prstGeom prst="rect">
            <a:avLst/>
          </a:prstGeom>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29" fill="hold"/>
                                        <p:tgtEl>
                                          <p:spTgt spid="5"/>
                                        </p:tgtEl>
                                      </p:cBhvr>
                                    </p:cmd>
                                  </p:childTnLst>
                                </p:cTn>
                              </p:par>
                            </p:childTnLst>
                          </p:cTn>
                        </p:par>
                        <p:par>
                          <p:cTn id="7" fill="hold">
                            <p:stCondLst>
                              <p:cond delay="31529"/>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800100" y="3238500"/>
            <a:ext cx="8077200" cy="2862322"/>
          </a:xfrm>
          <a:prstGeom prst="rect">
            <a:avLst/>
          </a:prstGeom>
          <a:noFill/>
        </p:spPr>
        <p:txBody>
          <a:bodyPr wrap="square" rtlCol="0">
            <a:spAutoFit/>
          </a:bodyPr>
          <a:lstStyle/>
          <a:p>
            <a:r>
              <a:rPr lang="en-US" sz="3600" dirty="0">
                <a:solidFill>
                  <a:schemeClr val="bg1"/>
                </a:solidFill>
                <a:latin typeface="Brandon Text Regular" panose="020B0503020203060203" pitchFamily="34" charset="0"/>
              </a:rPr>
              <a:t>CRASH AVOIDANCE SPACE</a:t>
            </a:r>
          </a:p>
          <a:p>
            <a:r>
              <a:rPr lang="en-US" sz="3600" dirty="0">
                <a:solidFill>
                  <a:schemeClr val="bg1"/>
                </a:solidFill>
                <a:latin typeface="Brandon Text Regular" panose="020B0503020203060203" pitchFamily="34" charset="0"/>
              </a:rPr>
              <a:t>Safe low risk drivers experienced in maintaining a three-second following distance are able to mentally judge a three-second crash avoidance space in front of their vehicle. </a:t>
            </a:r>
          </a:p>
        </p:txBody>
      </p:sp>
      <p:pic>
        <p:nvPicPr>
          <p:cNvPr id="4" name="Picture Placeholder 3" descr="A picture containing car, road, outdoor, transport&#10;&#10;Description automatically generated">
            <a:extLst>
              <a:ext uri="{FF2B5EF4-FFF2-40B4-BE49-F238E27FC236}">
                <a16:creationId xmlns:a16="http://schemas.microsoft.com/office/drawing/2014/main" id="{32EB306C-F431-4EB2-977F-17C7308CC793}"/>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2212" b="2212"/>
          <a:stretch>
            <a:fillRect/>
          </a:stretch>
        </p:blipFill>
        <p:spPr>
          <a:xfrm>
            <a:off x="9677400" y="2400300"/>
            <a:ext cx="8610600" cy="5486400"/>
          </a:xfrm>
        </p:spPr>
      </p:pic>
      <p:pic>
        <p:nvPicPr>
          <p:cNvPr id="5" name="Follow 5">
            <a:hlinkClick r:id="" action="ppaction://media"/>
            <a:extLst>
              <a:ext uri="{FF2B5EF4-FFF2-40B4-BE49-F238E27FC236}">
                <a16:creationId xmlns:a16="http://schemas.microsoft.com/office/drawing/2014/main" id="{3F2492F0-58AD-4810-912B-78A53FBF0B6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667000" y="1104900"/>
            <a:ext cx="1168400" cy="1168400"/>
          </a:xfrm>
          <a:prstGeom prst="rect">
            <a:avLst/>
          </a:prstGeom>
        </p:spPr>
      </p:pic>
      <p:pic>
        <p:nvPicPr>
          <p:cNvPr id="9" name="Light Notification3">
            <a:hlinkClick r:id="" action="ppaction://media"/>
            <a:extLst>
              <a:ext uri="{FF2B5EF4-FFF2-40B4-BE49-F238E27FC236}">
                <a16:creationId xmlns:a16="http://schemas.microsoft.com/office/drawing/2014/main" id="{2F63DBE2-AD27-46F3-B962-A03D9EF13B8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362200" y="4292600"/>
            <a:ext cx="1701800" cy="1701800"/>
          </a:xfrm>
          <a:prstGeom prst="rect">
            <a:avLst/>
          </a:prstGeom>
        </p:spPr>
      </p:pic>
    </p:spTree>
    <p:extLst>
      <p:ext uri="{BB962C8B-B14F-4D97-AF65-F5344CB8AC3E}">
        <p14:creationId xmlns:p14="http://schemas.microsoft.com/office/powerpoint/2010/main" val="7847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974" fill="hold"/>
                                        <p:tgtEl>
                                          <p:spTgt spid="5"/>
                                        </p:tgtEl>
                                      </p:cBhvr>
                                    </p:cmd>
                                  </p:childTnLst>
                                </p:cTn>
                              </p:par>
                            </p:childTnLst>
                          </p:cTn>
                        </p:par>
                        <p:par>
                          <p:cTn id="7" fill="hold">
                            <p:stCondLst>
                              <p:cond delay="102974"/>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18060" y="2427050"/>
            <a:ext cx="9144000" cy="6111159"/>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550130" y="3314100"/>
            <a:ext cx="8305800" cy="4524315"/>
          </a:xfrm>
          <a:prstGeom prst="rect">
            <a:avLst/>
          </a:prstGeom>
          <a:noFill/>
        </p:spPr>
        <p:txBody>
          <a:bodyPr wrap="square" rtlCol="0">
            <a:spAutoFit/>
          </a:bodyPr>
          <a:lstStyle/>
          <a:p>
            <a:r>
              <a:rPr lang="en-CA" sz="3200" b="1" dirty="0">
                <a:solidFill>
                  <a:schemeClr val="bg2"/>
                </a:solidFill>
                <a:latin typeface="Brandon Text Regular" panose="020B0503020203060203" pitchFamily="34" charset="0"/>
              </a:rPr>
              <a:t>Following Another Vehicle</a:t>
            </a:r>
          </a:p>
          <a:p>
            <a:r>
              <a:rPr lang="en-CA" sz="3200" dirty="0">
                <a:solidFill>
                  <a:schemeClr val="bg2"/>
                </a:solidFill>
                <a:latin typeface="Brandon Text Regular" panose="020B0503020203060203" pitchFamily="34" charset="0"/>
              </a:rPr>
              <a:t>To calculate a three-second crash avoidance space when following another vehicle use this basic technique. As the rear of the vehicle in front of you passes an object at the side of the road such as a power pole, tree or sign, start a three-second count ‘one thousand and one, one thousand and two, one thousand and three’.</a:t>
            </a:r>
          </a:p>
          <a:p>
            <a:endParaRPr lang="en-US" sz="3200" dirty="0">
              <a:solidFill>
                <a:schemeClr val="bg2"/>
              </a:solidFill>
              <a:latin typeface="Brandon Text Regular" panose="020B0503020203060203" pitchFamily="34" charset="0"/>
            </a:endParaRPr>
          </a:p>
        </p:txBody>
      </p:sp>
      <p:pic>
        <p:nvPicPr>
          <p:cNvPr id="4" name="Picture Placeholder 3">
            <a:extLst>
              <a:ext uri="{FF2B5EF4-FFF2-40B4-BE49-F238E27FC236}">
                <a16:creationId xmlns:a16="http://schemas.microsoft.com/office/drawing/2014/main" id="{88748832-9217-4614-AF2B-4D6205873F17}"/>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l="299" r="299"/>
          <a:stretch>
            <a:fillRect/>
          </a:stretch>
        </p:blipFill>
        <p:spPr>
          <a:xfrm>
            <a:off x="0" y="2427288"/>
            <a:ext cx="9110663" cy="6110287"/>
          </a:xfrm>
        </p:spPr>
      </p:pic>
      <p:pic>
        <p:nvPicPr>
          <p:cNvPr id="5" name="Follow 6">
            <a:hlinkClick r:id="" action="ppaction://media"/>
            <a:extLst>
              <a:ext uri="{FF2B5EF4-FFF2-40B4-BE49-F238E27FC236}">
                <a16:creationId xmlns:a16="http://schemas.microsoft.com/office/drawing/2014/main" id="{1BA829DB-0035-45D4-BF8F-BA7380DA6E0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971800" y="1084715"/>
            <a:ext cx="1320800" cy="1320800"/>
          </a:xfrm>
          <a:prstGeom prst="rect">
            <a:avLst/>
          </a:prstGeom>
        </p:spPr>
      </p:pic>
      <p:pic>
        <p:nvPicPr>
          <p:cNvPr id="9" name="Light Notification3">
            <a:hlinkClick r:id="" action="ppaction://media"/>
            <a:extLst>
              <a:ext uri="{FF2B5EF4-FFF2-40B4-BE49-F238E27FC236}">
                <a16:creationId xmlns:a16="http://schemas.microsoft.com/office/drawing/2014/main" id="{2D57C6E4-58E6-49AA-A144-C2E3ACA0CD5F}"/>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362200" y="4292600"/>
            <a:ext cx="1701800" cy="1701800"/>
          </a:xfrm>
          <a:prstGeom prst="rect">
            <a:avLst/>
          </a:prstGeom>
        </p:spPr>
      </p:pic>
    </p:spTree>
    <p:extLst>
      <p:ext uri="{BB962C8B-B14F-4D97-AF65-F5344CB8AC3E}">
        <p14:creationId xmlns:p14="http://schemas.microsoft.com/office/powerpoint/2010/main" val="268969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076" fill="hold"/>
                                        <p:tgtEl>
                                          <p:spTgt spid="5"/>
                                        </p:tgtEl>
                                      </p:cBhvr>
                                    </p:cmd>
                                  </p:childTnLst>
                                </p:cTn>
                              </p:par>
                            </p:childTnLst>
                          </p:cTn>
                        </p:par>
                        <p:par>
                          <p:cTn id="7" fill="hold">
                            <p:stCondLst>
                              <p:cond delay="146076"/>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624121AA-9E2A-4B3D-B7FE-F8001CB03555}"/>
              </a:ext>
            </a:extLst>
          </p:cNvPr>
          <p:cNvSpPr>
            <a:spLocks noGrp="1"/>
          </p:cNvSpPr>
          <p:nvPr>
            <p:ph type="pic" sz="quarter" idx="12"/>
          </p:nvPr>
        </p:nvSpPr>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8047"/>
            <a:ext cx="18288000" cy="10343382"/>
            <a:chOff x="-1152765" y="582593"/>
            <a:chExt cx="7617040" cy="10132502"/>
          </a:xfrm>
        </p:grpSpPr>
        <p:sp>
          <p:nvSpPr>
            <p:cNvPr id="5" name="Rectangle 4"/>
            <p:cNvSpPr/>
            <p:nvPr/>
          </p:nvSpPr>
          <p:spPr>
            <a:xfrm>
              <a:off x="-1152765" y="582593"/>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101679" y="1063344"/>
              <a:ext cx="5681042" cy="9045049"/>
            </a:xfrm>
            <a:prstGeom prst="rect">
              <a:avLst/>
            </a:prstGeom>
            <a:noFill/>
          </p:spPr>
          <p:txBody>
            <a:bodyPr wrap="square" rtlCol="0">
              <a:spAutoFit/>
            </a:bodyPr>
            <a:lstStyle/>
            <a:p>
              <a:pPr algn="ctr"/>
              <a:r>
                <a:rPr lang="en-US" sz="54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5400" b="1" dirty="0">
                  <a:solidFill>
                    <a:schemeClr val="bg1"/>
                  </a:solidFill>
                  <a:ea typeface="Roboto Condensed" panose="02000000000000000000" pitchFamily="2" charset="0"/>
                  <a:cs typeface="Lato Semibold" panose="020F0502020204030203" pitchFamily="34" charset="0"/>
                </a:rPr>
                <a:t> Word</a:t>
              </a:r>
            </a:p>
            <a:p>
              <a:pPr algn="ctr"/>
              <a:r>
                <a:rPr lang="en-US" sz="5400" b="1" dirty="0">
                  <a:solidFill>
                    <a:schemeClr val="bg1"/>
                  </a:solidFill>
                  <a:ea typeface="Lato Semibold" panose="020F0502020204030203" pitchFamily="34" charset="0"/>
                  <a:cs typeface="Lato Semibold" panose="020F0502020204030203" pitchFamily="34" charset="0"/>
                </a:rPr>
                <a:t>Employers have the power and opportunity to improve the safety vehicle performance of their employees. The first step is the implementation and enforcement of a Company sponsored driver safety program. The next step is to hire capable drivers, only allow eligible drivers to drive on company business, train them, supervise them, and maintain company vehicles properly.</a:t>
              </a:r>
              <a:endParaRPr lang="ru-RU" sz="54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814055"/>
            </a:xfrm>
            <a:prstGeom prst="rect">
              <a:avLst/>
            </a:prstGeom>
            <a:noFill/>
          </p:spPr>
          <p:txBody>
            <a:bodyPr wrap="square" rtlCol="0">
              <a:spAutoFit/>
            </a:bodyPr>
            <a:lstStyle/>
            <a:p>
              <a:pPr algn="ctr"/>
              <a:endParaRPr lang="en-US" sz="4800" b="1" dirty="0">
                <a:solidFill>
                  <a:schemeClr val="bg1"/>
                </a:solidFill>
                <a:latin typeface="Brandon Text Bold" panose="020B0803020203060203" pitchFamily="34" charset="0"/>
              </a:endParaRPr>
            </a:p>
          </p:txBody>
        </p:sp>
      </p:grpSp>
      <p:pic>
        <p:nvPicPr>
          <p:cNvPr id="6" name="Follow 7">
            <a:hlinkClick r:id="" action="ppaction://media"/>
            <a:extLst>
              <a:ext uri="{FF2B5EF4-FFF2-40B4-BE49-F238E27FC236}">
                <a16:creationId xmlns:a16="http://schemas.microsoft.com/office/drawing/2014/main" id="{3A424302-A350-4F31-8678-9B349C43BA1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14600" y="876300"/>
            <a:ext cx="1320800" cy="1320800"/>
          </a:xfrm>
          <a:prstGeom prst="rect">
            <a:avLst/>
          </a:prstGeom>
        </p:spPr>
      </p:pic>
      <p:pic>
        <p:nvPicPr>
          <p:cNvPr id="11" name="Light Notification3">
            <a:hlinkClick r:id="" action="ppaction://media"/>
            <a:extLst>
              <a:ext uri="{FF2B5EF4-FFF2-40B4-BE49-F238E27FC236}">
                <a16:creationId xmlns:a16="http://schemas.microsoft.com/office/drawing/2014/main" id="{D2578484-2711-493D-BF94-604B0A60B29F}"/>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362200" y="4292600"/>
            <a:ext cx="1701800" cy="1701800"/>
          </a:xfrm>
          <a:prstGeom prst="rect">
            <a:avLst/>
          </a:prstGeom>
        </p:spPr>
      </p:pic>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02" fill="hold"/>
                                        <p:tgtEl>
                                          <p:spTgt spid="6"/>
                                        </p:tgtEl>
                                      </p:cBhvr>
                                    </p:cmd>
                                  </p:childTnLst>
                                </p:cTn>
                              </p:par>
                            </p:childTnLst>
                          </p:cTn>
                        </p:par>
                        <p:par>
                          <p:cTn id="7" fill="hold">
                            <p:stCondLst>
                              <p:cond delay="23902"/>
                            </p:stCondLst>
                            <p:childTnLst>
                              <p:par>
                                <p:cTn id="8" presetID="1" presetClass="mediacall" presetSubtype="0" fill="hold" nodeType="afterEffect">
                                  <p:stCondLst>
                                    <p:cond delay="0"/>
                                  </p:stCondLst>
                                  <p:childTnLst>
                                    <p:cmd type="call" cmd="playFrom(0.0)">
                                      <p:cBhvr>
                                        <p:cTn id="9" dur="47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12326</TotalTime>
  <Words>1394</Words>
  <Application>Microsoft Office PowerPoint</Application>
  <PresentationFormat>Custom</PresentationFormat>
  <Paragraphs>61</Paragraphs>
  <Slides>7</Slides>
  <Notes>7</Notes>
  <HiddenSlides>0</HiddenSlides>
  <MMClips>12</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7</vt:i4>
      </vt:variant>
    </vt:vector>
  </HeadingPairs>
  <TitlesOfParts>
    <vt:vector size="23" baseType="lpstr">
      <vt:lpstr>Arial</vt:lpstr>
      <vt:lpstr>Brandon Text Bold</vt:lpstr>
      <vt:lpstr>Brandon Text Regular</vt:lpstr>
      <vt:lpstr>Calibri</vt:lpstr>
      <vt:lpstr>Cambria</vt:lpstr>
      <vt:lpstr>Helvetica</vt:lpstr>
      <vt:lpstr>Open Sans</vt:lpstr>
      <vt:lpstr>Proxima Nova Alt Rg</vt:lpstr>
      <vt:lpstr>Roboto</vt:lpstr>
      <vt:lpstr>Symbol</vt:lpstr>
      <vt:lpstr>Times New Roman</vt:lpstr>
      <vt:lpstr>Verdana</vt:lpstr>
      <vt:lpstr>GENARAL LAYOUTS</vt:lpstr>
      <vt:lpstr>TEAM SLIDES</vt:lpstr>
      <vt:lpstr>SLIDES WITH IMAGES</vt:lpstr>
      <vt:lpstr>PORTFOLIO</vt:lpstr>
      <vt:lpstr>PowerPoint Presentation</vt:lpstr>
      <vt:lpstr>Check your following distance</vt:lpstr>
      <vt:lpstr>PowerPoint Presentation</vt:lpstr>
      <vt:lpstr>What’s the Danger?</vt:lpstr>
      <vt:lpstr>PowerPoint Presentation</vt:lpstr>
      <vt:lpstr>How to Protect Yourself</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SWTOR Rocks</cp:lastModifiedBy>
  <cp:revision>1019</cp:revision>
  <dcterms:created xsi:type="dcterms:W3CDTF">2015-01-20T11:47:48Z</dcterms:created>
  <dcterms:modified xsi:type="dcterms:W3CDTF">2021-01-27T23:46:14Z</dcterms:modified>
</cp:coreProperties>
</file>