
<file path=[Content_Types].xml><?xml version="1.0" encoding="utf-8"?>
<Types xmlns="http://schemas.openxmlformats.org/package/2006/content-types">
  <Default Extension="bin" ContentType="audio/unknown"/>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6" r:id="rId1"/>
    <p:sldMasterId id="2147483702" r:id="rId2"/>
    <p:sldMasterId id="2147483674" r:id="rId3"/>
    <p:sldMasterId id="2147483677" r:id="rId4"/>
  </p:sldMasterIdLst>
  <p:notesMasterIdLst>
    <p:notesMasterId r:id="rId14"/>
  </p:notesMasterIdLst>
  <p:sldIdLst>
    <p:sldId id="269" r:id="rId5"/>
    <p:sldId id="606" r:id="rId6"/>
    <p:sldId id="613" r:id="rId7"/>
    <p:sldId id="614" r:id="rId8"/>
    <p:sldId id="616" r:id="rId9"/>
    <p:sldId id="623" r:id="rId10"/>
    <p:sldId id="624" r:id="rId11"/>
    <p:sldId id="625" r:id="rId12"/>
    <p:sldId id="622" r:id="rId13"/>
  </p:sldIdLst>
  <p:sldSz cx="18288000" cy="10287000"/>
  <p:notesSz cx="6858000" cy="9144000"/>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0" userDrawn="1">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2A2F"/>
    <a:srgbClr val="64D4EA"/>
    <a:srgbClr val="4CCCE6"/>
    <a:srgbClr val="6CD5EA"/>
    <a:srgbClr val="2BC3E1"/>
    <a:srgbClr val="57CFE7"/>
    <a:srgbClr val="AAC42C"/>
    <a:srgbClr val="F26B6C"/>
    <a:srgbClr val="A156F4"/>
    <a:srgbClr val="C0C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09" autoAdjust="0"/>
    <p:restoredTop sz="63767" autoAdjust="0"/>
  </p:normalViewPr>
  <p:slideViewPr>
    <p:cSldViewPr>
      <p:cViewPr varScale="1">
        <p:scale>
          <a:sx n="29" d="100"/>
          <a:sy n="29" d="100"/>
        </p:scale>
        <p:origin x="830" y="10"/>
      </p:cViewPr>
      <p:guideLst>
        <p:guide orient="horz" pos="3240"/>
        <p:guide pos="576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662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dwin Landivar" userId="ae2ac59f40d9f62d" providerId="LiveId" clId="{8AABA767-8FCD-4B70-87C8-36ABF3ED25BC}"/>
    <pc:docChg chg="modSld">
      <pc:chgData name="Edwin Landivar" userId="ae2ac59f40d9f62d" providerId="LiveId" clId="{8AABA767-8FCD-4B70-87C8-36ABF3ED25BC}" dt="2020-05-02T22:19:35.368" v="10" actId="20577"/>
      <pc:docMkLst>
        <pc:docMk/>
      </pc:docMkLst>
      <pc:sldChg chg="delSp modSp mod">
        <pc:chgData name="Edwin Landivar" userId="ae2ac59f40d9f62d" providerId="LiveId" clId="{8AABA767-8FCD-4B70-87C8-36ABF3ED25BC}" dt="2020-05-02T22:18:28.507" v="1" actId="20577"/>
        <pc:sldMkLst>
          <pc:docMk/>
          <pc:sldMk cId="3378895467" sldId="606"/>
        </pc:sldMkLst>
        <pc:spChg chg="mod">
          <ac:chgData name="Edwin Landivar" userId="ae2ac59f40d9f62d" providerId="LiveId" clId="{8AABA767-8FCD-4B70-87C8-36ABF3ED25BC}" dt="2020-05-02T22:18:28.507" v="1" actId="20577"/>
          <ac:spMkLst>
            <pc:docMk/>
            <pc:sldMk cId="3378895467" sldId="606"/>
            <ac:spMk id="5" creationId="{00000000-0000-0000-0000-000000000000}"/>
          </ac:spMkLst>
        </pc:spChg>
        <pc:picChg chg="del">
          <ac:chgData name="Edwin Landivar" userId="ae2ac59f40d9f62d" providerId="LiveId" clId="{8AABA767-8FCD-4B70-87C8-36ABF3ED25BC}" dt="2020-05-02T22:18:23.102" v="0" actId="478"/>
          <ac:picMkLst>
            <pc:docMk/>
            <pc:sldMk cId="3378895467" sldId="606"/>
            <ac:picMk id="1026" creationId="{886A33BD-C83A-4811-AF0F-03C23AE2937E}"/>
          </ac:picMkLst>
        </pc:picChg>
      </pc:sldChg>
      <pc:sldChg chg="modSp mod">
        <pc:chgData name="Edwin Landivar" userId="ae2ac59f40d9f62d" providerId="LiveId" clId="{8AABA767-8FCD-4B70-87C8-36ABF3ED25BC}" dt="2020-05-02T22:18:52.923" v="5" actId="20577"/>
        <pc:sldMkLst>
          <pc:docMk/>
          <pc:sldMk cId="837056114" sldId="613"/>
        </pc:sldMkLst>
        <pc:spChg chg="mod">
          <ac:chgData name="Edwin Landivar" userId="ae2ac59f40d9f62d" providerId="LiveId" clId="{8AABA767-8FCD-4B70-87C8-36ABF3ED25BC}" dt="2020-05-02T22:18:52.923" v="5" actId="20577"/>
          <ac:spMkLst>
            <pc:docMk/>
            <pc:sldMk cId="837056114" sldId="613"/>
            <ac:spMk id="14" creationId="{00000000-0000-0000-0000-000000000000}"/>
          </ac:spMkLst>
        </pc:spChg>
      </pc:sldChg>
      <pc:sldChg chg="addSp delSp modSp mod">
        <pc:chgData name="Edwin Landivar" userId="ae2ac59f40d9f62d" providerId="LiveId" clId="{8AABA767-8FCD-4B70-87C8-36ABF3ED25BC}" dt="2020-05-02T22:18:43.264" v="4" actId="478"/>
        <pc:sldMkLst>
          <pc:docMk/>
          <pc:sldMk cId="1479977622" sldId="614"/>
        </pc:sldMkLst>
        <pc:spChg chg="add mod">
          <ac:chgData name="Edwin Landivar" userId="ae2ac59f40d9f62d" providerId="LiveId" clId="{8AABA767-8FCD-4B70-87C8-36ABF3ED25BC}" dt="2020-05-02T22:18:43.264" v="4" actId="478"/>
          <ac:spMkLst>
            <pc:docMk/>
            <pc:sldMk cId="1479977622" sldId="614"/>
            <ac:spMk id="2" creationId="{CAD4E72E-0F62-4D0A-BB44-E8116F783B4B}"/>
          </ac:spMkLst>
        </pc:spChg>
        <pc:spChg chg="mod">
          <ac:chgData name="Edwin Landivar" userId="ae2ac59f40d9f62d" providerId="LiveId" clId="{8AABA767-8FCD-4B70-87C8-36ABF3ED25BC}" dt="2020-05-02T22:18:41.775" v="3" actId="20577"/>
          <ac:spMkLst>
            <pc:docMk/>
            <pc:sldMk cId="1479977622" sldId="614"/>
            <ac:spMk id="11" creationId="{00000000-0000-0000-0000-000000000000}"/>
          </ac:spMkLst>
        </pc:spChg>
        <pc:picChg chg="del">
          <ac:chgData name="Edwin Landivar" userId="ae2ac59f40d9f62d" providerId="LiveId" clId="{8AABA767-8FCD-4B70-87C8-36ABF3ED25BC}" dt="2020-05-02T22:18:43.264" v="4" actId="478"/>
          <ac:picMkLst>
            <pc:docMk/>
            <pc:sldMk cId="1479977622" sldId="614"/>
            <ac:picMk id="2050" creationId="{F466BD3D-D6FD-4624-8CD9-4474FAB1DC8B}"/>
          </ac:picMkLst>
        </pc:picChg>
      </pc:sldChg>
      <pc:sldChg chg="addSp delSp modSp mod">
        <pc:chgData name="Edwin Landivar" userId="ae2ac59f40d9f62d" providerId="LiveId" clId="{8AABA767-8FCD-4B70-87C8-36ABF3ED25BC}" dt="2020-05-02T22:19:05.648" v="7" actId="478"/>
        <pc:sldMkLst>
          <pc:docMk/>
          <pc:sldMk cId="668194125" sldId="616"/>
        </pc:sldMkLst>
        <pc:spChg chg="add mod">
          <ac:chgData name="Edwin Landivar" userId="ae2ac59f40d9f62d" providerId="LiveId" clId="{8AABA767-8FCD-4B70-87C8-36ABF3ED25BC}" dt="2020-05-02T22:19:05.648" v="7" actId="478"/>
          <ac:spMkLst>
            <pc:docMk/>
            <pc:sldMk cId="668194125" sldId="616"/>
            <ac:spMk id="2" creationId="{0B1A6102-5518-4844-8C2F-C022FCC5161B}"/>
          </ac:spMkLst>
        </pc:spChg>
        <pc:spChg chg="mod">
          <ac:chgData name="Edwin Landivar" userId="ae2ac59f40d9f62d" providerId="LiveId" clId="{8AABA767-8FCD-4B70-87C8-36ABF3ED25BC}" dt="2020-05-02T22:19:04.277" v="6" actId="20577"/>
          <ac:spMkLst>
            <pc:docMk/>
            <pc:sldMk cId="668194125" sldId="616"/>
            <ac:spMk id="7" creationId="{1867828F-492D-4BF1-8A4E-822DF2FD5B9B}"/>
          </ac:spMkLst>
        </pc:spChg>
        <pc:picChg chg="del">
          <ac:chgData name="Edwin Landivar" userId="ae2ac59f40d9f62d" providerId="LiveId" clId="{8AABA767-8FCD-4B70-87C8-36ABF3ED25BC}" dt="2020-05-02T22:19:05.648" v="7" actId="478"/>
          <ac:picMkLst>
            <pc:docMk/>
            <pc:sldMk cId="668194125" sldId="616"/>
            <ac:picMk id="3078" creationId="{0CAD1025-ED9B-442C-8746-11D25EC3EFE3}"/>
          </ac:picMkLst>
        </pc:picChg>
      </pc:sldChg>
      <pc:sldChg chg="modSp mod">
        <pc:chgData name="Edwin Landivar" userId="ae2ac59f40d9f62d" providerId="LiveId" clId="{8AABA767-8FCD-4B70-87C8-36ABF3ED25BC}" dt="2020-05-02T22:19:35.368" v="10" actId="20577"/>
        <pc:sldMkLst>
          <pc:docMk/>
          <pc:sldMk cId="3481045880" sldId="622"/>
        </pc:sldMkLst>
        <pc:spChg chg="mod">
          <ac:chgData name="Edwin Landivar" userId="ae2ac59f40d9f62d" providerId="LiveId" clId="{8AABA767-8FCD-4B70-87C8-36ABF3ED25BC}" dt="2020-05-02T22:19:35.368" v="10" actId="20577"/>
          <ac:spMkLst>
            <pc:docMk/>
            <pc:sldMk cId="3481045880" sldId="622"/>
            <ac:spMk id="14" creationId="{00000000-0000-0000-0000-000000000000}"/>
          </ac:spMkLst>
        </pc:spChg>
      </pc:sldChg>
      <pc:sldChg chg="modSp mod">
        <pc:chgData name="Edwin Landivar" userId="ae2ac59f40d9f62d" providerId="LiveId" clId="{8AABA767-8FCD-4B70-87C8-36ABF3ED25BC}" dt="2020-05-02T22:19:18.042" v="8" actId="20577"/>
        <pc:sldMkLst>
          <pc:docMk/>
          <pc:sldMk cId="784784973" sldId="623"/>
        </pc:sldMkLst>
        <pc:spChg chg="mod">
          <ac:chgData name="Edwin Landivar" userId="ae2ac59f40d9f62d" providerId="LiveId" clId="{8AABA767-8FCD-4B70-87C8-36ABF3ED25BC}" dt="2020-05-02T22:19:18.042" v="8" actId="20577"/>
          <ac:spMkLst>
            <pc:docMk/>
            <pc:sldMk cId="784784973" sldId="623"/>
            <ac:spMk id="7" creationId="{B0369C6B-D18C-4CCF-81D5-91F16F2021B5}"/>
          </ac:spMkLst>
        </pc:spChg>
      </pc:sldChg>
      <pc:sldChg chg="modSp mod">
        <pc:chgData name="Edwin Landivar" userId="ae2ac59f40d9f62d" providerId="LiveId" clId="{8AABA767-8FCD-4B70-87C8-36ABF3ED25BC}" dt="2020-05-02T22:19:26.897" v="9" actId="20577"/>
        <pc:sldMkLst>
          <pc:docMk/>
          <pc:sldMk cId="2689693971" sldId="624"/>
        </pc:sldMkLst>
        <pc:spChg chg="mod">
          <ac:chgData name="Edwin Landivar" userId="ae2ac59f40d9f62d" providerId="LiveId" clId="{8AABA767-8FCD-4B70-87C8-36ABF3ED25BC}" dt="2020-05-02T22:19:26.897" v="9" actId="20577"/>
          <ac:spMkLst>
            <pc:docMk/>
            <pc:sldMk cId="2689693971" sldId="624"/>
            <ac:spMk id="7" creationId="{1867828F-492D-4BF1-8A4E-822DF2FD5B9B}"/>
          </ac:spMkLst>
        </pc:spChg>
      </pc:sldChg>
    </pc:docChg>
  </pc:docChgLst>
  <pc:docChgLst>
    <pc:chgData name="Edwin Landivar" userId="ae2ac59f40d9f62d" providerId="LiveId" clId="{64F26F3D-5E05-4735-92CB-7C294B06959F}"/>
    <pc:docChg chg="custSel addSld delSld modSld sldOrd">
      <pc:chgData name="Edwin Landivar" userId="ae2ac59f40d9f62d" providerId="LiveId" clId="{64F26F3D-5E05-4735-92CB-7C294B06959F}" dt="2019-12-23T23:45:11.726" v="120" actId="2696"/>
      <pc:docMkLst>
        <pc:docMk/>
      </pc:docMkLst>
      <pc:sldChg chg="delSp modSp">
        <pc:chgData name="Edwin Landivar" userId="ae2ac59f40d9f62d" providerId="LiveId" clId="{64F26F3D-5E05-4735-92CB-7C294B06959F}" dt="2019-12-23T22:30:53.749" v="7"/>
        <pc:sldMkLst>
          <pc:docMk/>
          <pc:sldMk cId="3378895467" sldId="606"/>
        </pc:sldMkLst>
        <pc:spChg chg="mod">
          <ac:chgData name="Edwin Landivar" userId="ae2ac59f40d9f62d" providerId="LiveId" clId="{64F26F3D-5E05-4735-92CB-7C294B06959F}" dt="2019-12-23T22:30:53.749" v="7"/>
          <ac:spMkLst>
            <pc:docMk/>
            <pc:sldMk cId="3378895467" sldId="606"/>
            <ac:spMk id="5" creationId="{00000000-0000-0000-0000-000000000000}"/>
          </ac:spMkLst>
        </pc:spChg>
        <pc:picChg chg="del">
          <ac:chgData name="Edwin Landivar" userId="ae2ac59f40d9f62d" providerId="LiveId" clId="{64F26F3D-5E05-4735-92CB-7C294B06959F}" dt="2019-12-23T22:30:05.793" v="0" actId="478"/>
          <ac:picMkLst>
            <pc:docMk/>
            <pc:sldMk cId="3378895467" sldId="606"/>
            <ac:picMk id="8" creationId="{3E1D25CB-B271-419E-A5A4-86298B65FEFF}"/>
          </ac:picMkLst>
        </pc:picChg>
      </pc:sldChg>
      <pc:sldChg chg="addSp delSp modSp">
        <pc:chgData name="Edwin Landivar" userId="ae2ac59f40d9f62d" providerId="LiveId" clId="{64F26F3D-5E05-4735-92CB-7C294B06959F}" dt="2019-12-23T22:31:38.057" v="14" actId="1076"/>
        <pc:sldMkLst>
          <pc:docMk/>
          <pc:sldMk cId="837056114" sldId="613"/>
        </pc:sldMkLst>
        <pc:spChg chg="add mod ord">
          <ac:chgData name="Edwin Landivar" userId="ae2ac59f40d9f62d" providerId="LiveId" clId="{64F26F3D-5E05-4735-92CB-7C294B06959F}" dt="2019-12-23T22:31:09.626" v="9" actId="167"/>
          <ac:spMkLst>
            <pc:docMk/>
            <pc:sldMk cId="837056114" sldId="613"/>
            <ac:spMk id="3" creationId="{806D41CC-0B2D-4B90-B456-FE1D5A4B822F}"/>
          </ac:spMkLst>
        </pc:spChg>
        <pc:spChg chg="mod">
          <ac:chgData name="Edwin Landivar" userId="ae2ac59f40d9f62d" providerId="LiveId" clId="{64F26F3D-5E05-4735-92CB-7C294B06959F}" dt="2019-12-23T22:31:38.057" v="14" actId="1076"/>
          <ac:spMkLst>
            <pc:docMk/>
            <pc:sldMk cId="837056114" sldId="613"/>
            <ac:spMk id="14" creationId="{00000000-0000-0000-0000-000000000000}"/>
          </ac:spMkLst>
        </pc:spChg>
        <pc:grpChg chg="mod">
          <ac:chgData name="Edwin Landivar" userId="ae2ac59f40d9f62d" providerId="LiveId" clId="{64F26F3D-5E05-4735-92CB-7C294B06959F}" dt="2019-12-23T22:31:29.608" v="13"/>
          <ac:grpSpMkLst>
            <pc:docMk/>
            <pc:sldMk cId="837056114" sldId="613"/>
            <ac:grpSpMk id="21" creationId="{00000000-0000-0000-0000-000000000000}"/>
          </ac:grpSpMkLst>
        </pc:grpChg>
        <pc:picChg chg="del">
          <ac:chgData name="Edwin Landivar" userId="ae2ac59f40d9f62d" providerId="LiveId" clId="{64F26F3D-5E05-4735-92CB-7C294B06959F}" dt="2019-12-23T22:30:11.371" v="1" actId="478"/>
          <ac:picMkLst>
            <pc:docMk/>
            <pc:sldMk cId="837056114" sldId="613"/>
            <ac:picMk id="24" creationId="{11EA7A57-D85A-4D34-934C-CB3A6C53232F}"/>
          </ac:picMkLst>
        </pc:picChg>
      </pc:sldChg>
      <pc:sldChg chg="addSp delSp modSp">
        <pc:chgData name="Edwin Landivar" userId="ae2ac59f40d9f62d" providerId="LiveId" clId="{64F26F3D-5E05-4735-92CB-7C294B06959F}" dt="2019-12-23T22:32:46.110" v="35" actId="1076"/>
        <pc:sldMkLst>
          <pc:docMk/>
          <pc:sldMk cId="1479977622" sldId="614"/>
        </pc:sldMkLst>
        <pc:spChg chg="add mod">
          <ac:chgData name="Edwin Landivar" userId="ae2ac59f40d9f62d" providerId="LiveId" clId="{64F26F3D-5E05-4735-92CB-7C294B06959F}" dt="2019-12-23T22:32:37.069" v="33" actId="14100"/>
          <ac:spMkLst>
            <pc:docMk/>
            <pc:sldMk cId="1479977622" sldId="614"/>
            <ac:spMk id="3" creationId="{53E585CE-7DB6-46E1-91FE-0E5C1BD40722}"/>
          </ac:spMkLst>
        </pc:spChg>
        <pc:spChg chg="mod">
          <ac:chgData name="Edwin Landivar" userId="ae2ac59f40d9f62d" providerId="LiveId" clId="{64F26F3D-5E05-4735-92CB-7C294B06959F}" dt="2019-12-23T22:32:42.175" v="34" actId="14100"/>
          <ac:spMkLst>
            <pc:docMk/>
            <pc:sldMk cId="1479977622" sldId="614"/>
            <ac:spMk id="10" creationId="{00000000-0000-0000-0000-000000000000}"/>
          </ac:spMkLst>
        </pc:spChg>
        <pc:spChg chg="mod">
          <ac:chgData name="Edwin Landivar" userId="ae2ac59f40d9f62d" providerId="LiveId" clId="{64F26F3D-5E05-4735-92CB-7C294B06959F}" dt="2019-12-23T22:32:46.110" v="35" actId="1076"/>
          <ac:spMkLst>
            <pc:docMk/>
            <pc:sldMk cId="1479977622" sldId="614"/>
            <ac:spMk id="11" creationId="{00000000-0000-0000-0000-000000000000}"/>
          </ac:spMkLst>
        </pc:spChg>
        <pc:picChg chg="del">
          <ac:chgData name="Edwin Landivar" userId="ae2ac59f40d9f62d" providerId="LiveId" clId="{64F26F3D-5E05-4735-92CB-7C294B06959F}" dt="2019-12-23T22:30:15.785" v="2" actId="478"/>
          <ac:picMkLst>
            <pc:docMk/>
            <pc:sldMk cId="1479977622" sldId="614"/>
            <ac:picMk id="17" creationId="{BB2F1B59-08DA-4B78-9205-ABD22DCFC46B}"/>
          </ac:picMkLst>
        </pc:picChg>
      </pc:sldChg>
      <pc:sldChg chg="addSp delSp modSp">
        <pc:chgData name="Edwin Landivar" userId="ae2ac59f40d9f62d" providerId="LiveId" clId="{64F26F3D-5E05-4735-92CB-7C294B06959F}" dt="2019-12-23T23:43:58.472" v="119" actId="20577"/>
        <pc:sldMkLst>
          <pc:docMk/>
          <pc:sldMk cId="668194125" sldId="616"/>
        </pc:sldMkLst>
        <pc:spChg chg="add mod">
          <ac:chgData name="Edwin Landivar" userId="ae2ac59f40d9f62d" providerId="LiveId" clId="{64F26F3D-5E05-4735-92CB-7C294B06959F}" dt="2019-12-23T22:30:28.884" v="5" actId="478"/>
          <ac:spMkLst>
            <pc:docMk/>
            <pc:sldMk cId="668194125" sldId="616"/>
            <ac:spMk id="3" creationId="{1D689734-52FD-4C7F-99C9-7A9443487ABB}"/>
          </ac:spMkLst>
        </pc:spChg>
        <pc:spChg chg="mod">
          <ac:chgData name="Edwin Landivar" userId="ae2ac59f40d9f62d" providerId="LiveId" clId="{64F26F3D-5E05-4735-92CB-7C294B06959F}" dt="2019-12-23T23:43:58.472" v="119" actId="20577"/>
          <ac:spMkLst>
            <pc:docMk/>
            <pc:sldMk cId="668194125" sldId="616"/>
            <ac:spMk id="7" creationId="{1867828F-492D-4BF1-8A4E-822DF2FD5B9B}"/>
          </ac:spMkLst>
        </pc:spChg>
        <pc:picChg chg="del">
          <ac:chgData name="Edwin Landivar" userId="ae2ac59f40d9f62d" providerId="LiveId" clId="{64F26F3D-5E05-4735-92CB-7C294B06959F}" dt="2019-12-23T22:30:28.884" v="5" actId="478"/>
          <ac:picMkLst>
            <pc:docMk/>
            <pc:sldMk cId="668194125" sldId="616"/>
            <ac:picMk id="5" creationId="{FA21193C-B770-4E1C-A6B9-95B91058AB45}"/>
          </ac:picMkLst>
        </pc:picChg>
      </pc:sldChg>
      <pc:sldChg chg="addSp delSp modSp del">
        <pc:chgData name="Edwin Landivar" userId="ae2ac59f40d9f62d" providerId="LiveId" clId="{64F26F3D-5E05-4735-92CB-7C294B06959F}" dt="2019-12-23T22:38:45.048" v="52" actId="2696"/>
        <pc:sldMkLst>
          <pc:docMk/>
          <pc:sldMk cId="1542355900" sldId="618"/>
        </pc:sldMkLst>
        <pc:spChg chg="add mod">
          <ac:chgData name="Edwin Landivar" userId="ae2ac59f40d9f62d" providerId="LiveId" clId="{64F26F3D-5E05-4735-92CB-7C294B06959F}" dt="2019-12-23T22:30:32.144" v="6" actId="478"/>
          <ac:spMkLst>
            <pc:docMk/>
            <pc:sldMk cId="1542355900" sldId="618"/>
            <ac:spMk id="3" creationId="{E6F4D3DD-6073-43D1-AB7B-5D5BC63A64F3}"/>
          </ac:spMkLst>
        </pc:spChg>
        <pc:picChg chg="del">
          <ac:chgData name="Edwin Landivar" userId="ae2ac59f40d9f62d" providerId="LiveId" clId="{64F26F3D-5E05-4735-92CB-7C294B06959F}" dt="2019-12-23T22:30:32.144" v="6" actId="478"/>
          <ac:picMkLst>
            <pc:docMk/>
            <pc:sldMk cId="1542355900" sldId="618"/>
            <ac:picMk id="5" creationId="{17F8332A-CCEF-4DD5-996E-47AA0B8AF3BE}"/>
          </ac:picMkLst>
        </pc:picChg>
      </pc:sldChg>
      <pc:sldChg chg="delSp del">
        <pc:chgData name="Edwin Landivar" userId="ae2ac59f40d9f62d" providerId="LiveId" clId="{64F26F3D-5E05-4735-92CB-7C294B06959F}" dt="2019-12-23T23:45:11.726" v="120" actId="2696"/>
        <pc:sldMkLst>
          <pc:docMk/>
          <pc:sldMk cId="2599265895" sldId="619"/>
        </pc:sldMkLst>
        <pc:picChg chg="del">
          <ac:chgData name="Edwin Landivar" userId="ae2ac59f40d9f62d" providerId="LiveId" clId="{64F26F3D-5E05-4735-92CB-7C294B06959F}" dt="2019-12-23T22:30:25.658" v="4" actId="478"/>
          <ac:picMkLst>
            <pc:docMk/>
            <pc:sldMk cId="2599265895" sldId="619"/>
            <ac:picMk id="5" creationId="{3CB745E9-B77D-4F09-90AA-B75D3894F989}"/>
          </ac:picMkLst>
        </pc:picChg>
      </pc:sldChg>
      <pc:sldChg chg="addSp delSp modSp">
        <pc:chgData name="Edwin Landivar" userId="ae2ac59f40d9f62d" providerId="LiveId" clId="{64F26F3D-5E05-4735-92CB-7C294B06959F}" dt="2019-12-23T22:43:22.370" v="91"/>
        <pc:sldMkLst>
          <pc:docMk/>
          <pc:sldMk cId="3481045880" sldId="622"/>
        </pc:sldMkLst>
        <pc:spChg chg="add mod ord">
          <ac:chgData name="Edwin Landivar" userId="ae2ac59f40d9f62d" providerId="LiveId" clId="{64F26F3D-5E05-4735-92CB-7C294B06959F}" dt="2019-12-23T22:43:06.855" v="89" actId="167"/>
          <ac:spMkLst>
            <pc:docMk/>
            <pc:sldMk cId="3481045880" sldId="622"/>
            <ac:spMk id="3" creationId="{624121AA-9E2A-4B3D-B7FE-F8001CB03555}"/>
          </ac:spMkLst>
        </pc:spChg>
        <pc:spChg chg="mod">
          <ac:chgData name="Edwin Landivar" userId="ae2ac59f40d9f62d" providerId="LiveId" clId="{64F26F3D-5E05-4735-92CB-7C294B06959F}" dt="2019-12-23T22:42:57.472" v="87" actId="1076"/>
          <ac:spMkLst>
            <pc:docMk/>
            <pc:sldMk cId="3481045880" sldId="622"/>
            <ac:spMk id="5" creationId="{00000000-0000-0000-0000-000000000000}"/>
          </ac:spMkLst>
        </pc:spChg>
        <pc:spChg chg="mod">
          <ac:chgData name="Edwin Landivar" userId="ae2ac59f40d9f62d" providerId="LiveId" clId="{64F26F3D-5E05-4735-92CB-7C294B06959F}" dt="2019-12-23T22:42:56.026" v="86" actId="1076"/>
          <ac:spMkLst>
            <pc:docMk/>
            <pc:sldMk cId="3481045880" sldId="622"/>
            <ac:spMk id="7" creationId="{00000000-0000-0000-0000-000000000000}"/>
          </ac:spMkLst>
        </pc:spChg>
        <pc:spChg chg="mod">
          <ac:chgData name="Edwin Landivar" userId="ae2ac59f40d9f62d" providerId="LiveId" clId="{64F26F3D-5E05-4735-92CB-7C294B06959F}" dt="2019-12-23T22:43:22.370" v="91"/>
          <ac:spMkLst>
            <pc:docMk/>
            <pc:sldMk cId="3481045880" sldId="622"/>
            <ac:spMk id="14" creationId="{00000000-0000-0000-0000-000000000000}"/>
          </ac:spMkLst>
        </pc:spChg>
        <pc:grpChg chg="mod">
          <ac:chgData name="Edwin Landivar" userId="ae2ac59f40d9f62d" providerId="LiveId" clId="{64F26F3D-5E05-4735-92CB-7C294B06959F}" dt="2019-12-23T22:43:22.370" v="91"/>
          <ac:grpSpMkLst>
            <pc:docMk/>
            <pc:sldMk cId="3481045880" sldId="622"/>
            <ac:grpSpMk id="21" creationId="{00000000-0000-0000-0000-000000000000}"/>
          </ac:grpSpMkLst>
        </pc:grpChg>
        <pc:picChg chg="del">
          <ac:chgData name="Edwin Landivar" userId="ae2ac59f40d9f62d" providerId="LiveId" clId="{64F26F3D-5E05-4735-92CB-7C294B06959F}" dt="2019-12-23T22:42:59.840" v="88" actId="478"/>
          <ac:picMkLst>
            <pc:docMk/>
            <pc:sldMk cId="3481045880" sldId="622"/>
            <ac:picMk id="17" creationId="{296CE8A5-2F56-483A-838B-6C7DD97D484C}"/>
          </ac:picMkLst>
        </pc:picChg>
      </pc:sldChg>
      <pc:sldChg chg="modSp add">
        <pc:chgData name="Edwin Landivar" userId="ae2ac59f40d9f62d" providerId="LiveId" clId="{64F26F3D-5E05-4735-92CB-7C294B06959F}" dt="2019-12-23T22:39:39.286" v="69" actId="1076"/>
        <pc:sldMkLst>
          <pc:docMk/>
          <pc:sldMk cId="784784973" sldId="623"/>
        </pc:sldMkLst>
        <pc:spChg chg="mod">
          <ac:chgData name="Edwin Landivar" userId="ae2ac59f40d9f62d" providerId="LiveId" clId="{64F26F3D-5E05-4735-92CB-7C294B06959F}" dt="2019-12-23T22:39:39.286" v="69" actId="1076"/>
          <ac:spMkLst>
            <pc:docMk/>
            <pc:sldMk cId="784784973" sldId="623"/>
            <ac:spMk id="7" creationId="{B0369C6B-D18C-4CCF-81D5-91F16F2021B5}"/>
          </ac:spMkLst>
        </pc:spChg>
      </pc:sldChg>
      <pc:sldChg chg="addSp delSp modSp del">
        <pc:chgData name="Edwin Landivar" userId="ae2ac59f40d9f62d" providerId="LiveId" clId="{64F26F3D-5E05-4735-92CB-7C294B06959F}" dt="2019-12-23T22:32:54.709" v="36" actId="2696"/>
        <pc:sldMkLst>
          <pc:docMk/>
          <pc:sldMk cId="3966637275" sldId="623"/>
        </pc:sldMkLst>
        <pc:spChg chg="add mod">
          <ac:chgData name="Edwin Landivar" userId="ae2ac59f40d9f62d" providerId="LiveId" clId="{64F26F3D-5E05-4735-92CB-7C294B06959F}" dt="2019-12-23T22:30:22.250" v="3" actId="478"/>
          <ac:spMkLst>
            <pc:docMk/>
            <pc:sldMk cId="3966637275" sldId="623"/>
            <ac:spMk id="3" creationId="{F91ED958-DCCA-4EB8-8F03-FD8DEB9D3CE6}"/>
          </ac:spMkLst>
        </pc:spChg>
        <pc:picChg chg="del">
          <ac:chgData name="Edwin Landivar" userId="ae2ac59f40d9f62d" providerId="LiveId" clId="{64F26F3D-5E05-4735-92CB-7C294B06959F}" dt="2019-12-23T22:30:22.250" v="3" actId="478"/>
          <ac:picMkLst>
            <pc:docMk/>
            <pc:sldMk cId="3966637275" sldId="623"/>
            <ac:picMk id="17" creationId="{BB2F1B59-08DA-4B78-9205-ABD22DCFC46B}"/>
          </ac:picMkLst>
        </pc:picChg>
      </pc:sldChg>
      <pc:sldChg chg="modSp add ord">
        <pc:chgData name="Edwin Landivar" userId="ae2ac59f40d9f62d" providerId="LiveId" clId="{64F26F3D-5E05-4735-92CB-7C294B06959F}" dt="2019-12-23T22:42:48.657" v="85" actId="1076"/>
        <pc:sldMkLst>
          <pc:docMk/>
          <pc:sldMk cId="2689693971" sldId="624"/>
        </pc:sldMkLst>
        <pc:spChg chg="mod">
          <ac:chgData name="Edwin Landivar" userId="ae2ac59f40d9f62d" providerId="LiveId" clId="{64F26F3D-5E05-4735-92CB-7C294B06959F}" dt="2019-12-23T22:42:38.257" v="83" actId="14100"/>
          <ac:spMkLst>
            <pc:docMk/>
            <pc:sldMk cId="2689693971" sldId="624"/>
            <ac:spMk id="3" creationId="{1D689734-52FD-4C7F-99C9-7A9443487ABB}"/>
          </ac:spMkLst>
        </pc:spChg>
        <pc:spChg chg="mod">
          <ac:chgData name="Edwin Landivar" userId="ae2ac59f40d9f62d" providerId="LiveId" clId="{64F26F3D-5E05-4735-92CB-7C294B06959F}" dt="2019-12-23T22:42:48.657" v="85" actId="1076"/>
          <ac:spMkLst>
            <pc:docMk/>
            <pc:sldMk cId="2689693971" sldId="624"/>
            <ac:spMk id="7" creationId="{1867828F-492D-4BF1-8A4E-822DF2FD5B9B}"/>
          </ac:spMkLst>
        </pc:spChg>
        <pc:spChg chg="mod">
          <ac:chgData name="Edwin Landivar" userId="ae2ac59f40d9f62d" providerId="LiveId" clId="{64F26F3D-5E05-4735-92CB-7C294B06959F}" dt="2019-12-23T22:42:45.244" v="84" actId="14100"/>
          <ac:spMkLst>
            <pc:docMk/>
            <pc:sldMk cId="2689693971" sldId="624"/>
            <ac:spMk id="10" creationId="{00000000-0000-0000-0000-000000000000}"/>
          </ac:spMkLst>
        </pc:spChg>
      </pc:sldChg>
      <pc:sldMasterChg chg="delSldLayout">
        <pc:chgData name="Edwin Landivar" userId="ae2ac59f40d9f62d" providerId="LiveId" clId="{64F26F3D-5E05-4735-92CB-7C294B06959F}" dt="2019-12-23T23:45:11.726" v="120" actId="2696"/>
        <pc:sldMasterMkLst>
          <pc:docMk/>
          <pc:sldMasterMk cId="3413871359" sldId="2147483656"/>
        </pc:sldMasterMkLst>
        <pc:sldLayoutChg chg="del">
          <pc:chgData name="Edwin Landivar" userId="ae2ac59f40d9f62d" providerId="LiveId" clId="{64F26F3D-5E05-4735-92CB-7C294B06959F}" dt="2019-12-23T23:45:11.726" v="120" actId="2696"/>
          <pc:sldLayoutMkLst>
            <pc:docMk/>
            <pc:sldMasterMk cId="3413871359" sldId="2147483656"/>
            <pc:sldLayoutMk cId="370672057" sldId="214748373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18.11.2020</a:t>
            </a:fld>
            <a:endParaRPr lang="uk-U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1</a:t>
            </a:fld>
            <a:endParaRPr lang="uk-UA"/>
          </a:p>
        </p:txBody>
      </p:sp>
    </p:spTree>
    <p:extLst>
      <p:ext uri="{BB962C8B-B14F-4D97-AF65-F5344CB8AC3E}">
        <p14:creationId xmlns:p14="http://schemas.microsoft.com/office/powerpoint/2010/main" val="1925047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Hazards and Eye Protection on the Farm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2</a:t>
            </a:fld>
            <a:endParaRPr lang="uk-UA"/>
          </a:p>
        </p:txBody>
      </p:sp>
    </p:spTree>
    <p:extLst>
      <p:ext uri="{BB962C8B-B14F-4D97-AF65-F5344CB8AC3E}">
        <p14:creationId xmlns:p14="http://schemas.microsoft.com/office/powerpoint/2010/main" val="356461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at Stake?</a:t>
            </a:r>
          </a:p>
          <a:p>
            <a:r>
              <a:rPr lang="en-US" sz="1200" kern="1200" dirty="0">
                <a:solidFill>
                  <a:schemeClr val="tx1"/>
                </a:solidFill>
                <a:effectLst/>
                <a:latin typeface="+mn-lt"/>
                <a:ea typeface="+mn-ea"/>
                <a:cs typeface="+mn-cs"/>
              </a:rPr>
              <a:t>Eye injuries can translate into pain, loss of time, money and even loss of your eyesight. Even a slight loss or impairment of your vision is a tremendous price to pay for a moment of carelessness. Review the first aid treatment for eye injuries, you learned through your first aid course. Use that information and seek medical attention if there is an eye injury.</a:t>
            </a:r>
            <a:endParaRPr lang="es-E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3</a:t>
            </a:fld>
            <a:endParaRPr lang="uk-UA"/>
          </a:p>
        </p:txBody>
      </p:sp>
    </p:spTree>
    <p:extLst>
      <p:ext uri="{BB962C8B-B14F-4D97-AF65-F5344CB8AC3E}">
        <p14:creationId xmlns:p14="http://schemas.microsoft.com/office/powerpoint/2010/main" val="31726193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What’s the Danger? </a:t>
            </a:r>
          </a:p>
          <a:p>
            <a:r>
              <a:rPr lang="en-US" sz="1200" kern="1200" dirty="0">
                <a:solidFill>
                  <a:schemeClr val="tx1"/>
                </a:solidFill>
                <a:effectLst/>
                <a:latin typeface="+mn-lt"/>
                <a:ea typeface="+mn-ea"/>
                <a:cs typeface="+mn-cs"/>
              </a:rPr>
              <a:t>Personal Protective Equipment (PPE) is important for agricultural procedures to reduce the risk of injury and death.</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important to remember how important your eyes are. You only have two and they are irreplaceable.</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Dangers/Risks</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Injuries to the eye can be expensive, painful, and may cause partial or total blindness. Proper eye protection is the best strategy in preventing eye injuries because most eye injuries are a result of flying particles. The eye has its own built-in protection from the surrounding bone structure, eyelashes, tearing, and blinking; but they are no match for particles entering the eye at a high rate of speed. Eye protection should be worn when completing the following types of jobs: feed grinding, handling chemicals, haying, welding, repairing equipment, and any task completed in a dusty environment.</a:t>
            </a:r>
            <a:endParaRPr lang="es-E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4</a:t>
            </a:fld>
            <a:endParaRPr lang="uk-UA"/>
          </a:p>
        </p:txBody>
      </p:sp>
    </p:spTree>
    <p:extLst>
      <p:ext uri="{BB962C8B-B14F-4D97-AF65-F5344CB8AC3E}">
        <p14:creationId xmlns:p14="http://schemas.microsoft.com/office/powerpoint/2010/main" val="2691521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r>
              <a:rPr lang="en-US" sz="1200" b="1" kern="1200" dirty="0">
                <a:solidFill>
                  <a:schemeClr val="tx1"/>
                </a:solidFill>
                <a:effectLst/>
                <a:latin typeface="+mn-lt"/>
                <a:ea typeface="+mn-ea"/>
                <a:cs typeface="+mn-cs"/>
              </a:rPr>
              <a:t>EYE PROTECTION</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5 types of eye protection. Choose the type that best suits your vision and provides the best protection for the job that you are completing.</a:t>
            </a:r>
            <a:endParaRPr lang="es-ES" sz="1200" kern="1200" dirty="0">
              <a:solidFill>
                <a:schemeClr val="tx1"/>
              </a:solidFill>
              <a:effectLst/>
              <a:latin typeface="+mn-lt"/>
              <a:ea typeface="+mn-ea"/>
              <a:cs typeface="+mn-cs"/>
            </a:endParaRPr>
          </a:p>
          <a:p>
            <a:pPr lvl="0"/>
            <a:r>
              <a:rPr lang="en-US" sz="1200" b="1" i="0" kern="1200" dirty="0">
                <a:solidFill>
                  <a:schemeClr val="tx1"/>
                </a:solidFill>
                <a:effectLst/>
                <a:latin typeface="+mn-lt"/>
                <a:ea typeface="+mn-ea"/>
                <a:cs typeface="+mn-cs"/>
              </a:rPr>
              <a:t>Basic Safety Glasses</a:t>
            </a:r>
            <a:endParaRPr lang="es-ES" sz="1200" b="1"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pair of basic safety glasses provides protection when there is potential for particles to enter the eye from the front. Safety lenses in regular eyeglass frames are not considered suitable safety glasses. Most basic safety glasses do not provide side protection, but side protection is available on some safety glasses through either permanent or detachable side shields to protect the eye from above, below and on the sides. When choosing safety glasses with side protection, make sure that the sides do not interfere with your peripheral vision.</a:t>
            </a:r>
            <a:endParaRPr lang="es-ES" sz="1200" kern="1200" dirty="0">
              <a:solidFill>
                <a:schemeClr val="tx1"/>
              </a:solidFill>
              <a:effectLst/>
              <a:latin typeface="+mn-lt"/>
              <a:ea typeface="+mn-ea"/>
              <a:cs typeface="+mn-cs"/>
            </a:endParaRPr>
          </a:p>
          <a:p>
            <a:pPr lvl="0"/>
            <a:r>
              <a:rPr lang="en-US" sz="1200" b="1" i="0" kern="1200" dirty="0">
                <a:solidFill>
                  <a:schemeClr val="tx1"/>
                </a:solidFill>
                <a:effectLst/>
                <a:latin typeface="+mn-lt"/>
                <a:ea typeface="+mn-ea"/>
                <a:cs typeface="+mn-cs"/>
              </a:rPr>
              <a:t>Prescription Safety Glasses</a:t>
            </a:r>
            <a:endParaRPr lang="es-ES" sz="1200" b="1"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Prescription safety glasses are made of either plastic or metal and are available in both bifocals and tinted lenses. Use caution when choosing tinted lenses because these lenses take time for the tinting to disappear which can be hazardous when frequently going between inside and outside work areas. Choose tint lenses when activities may include bright flashes of light.</a:t>
            </a:r>
            <a:endParaRPr lang="es-ES" sz="1200" kern="1200" dirty="0">
              <a:solidFill>
                <a:schemeClr val="tx1"/>
              </a:solidFill>
              <a:effectLst/>
              <a:latin typeface="+mn-lt"/>
              <a:ea typeface="+mn-ea"/>
              <a:cs typeface="+mn-cs"/>
            </a:endParaRPr>
          </a:p>
          <a:p>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5</a:t>
            </a:fld>
            <a:endParaRPr lang="uk-UA"/>
          </a:p>
        </p:txBody>
      </p:sp>
    </p:spTree>
    <p:extLst>
      <p:ext uri="{BB962C8B-B14F-4D97-AF65-F5344CB8AC3E}">
        <p14:creationId xmlns:p14="http://schemas.microsoft.com/office/powerpoint/2010/main" val="32541852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pPr rtl="0" fontAlgn="base"/>
            <a:endParaRPr lang="en-US" sz="1200" b="0" i="0" kern="1200" dirty="0">
              <a:solidFill>
                <a:schemeClr val="tx1"/>
              </a:solidFill>
              <a:effectLst/>
              <a:latin typeface="+mn-lt"/>
              <a:ea typeface="+mn-ea"/>
              <a:cs typeface="+mn-cs"/>
            </a:endParaRPr>
          </a:p>
          <a:p>
            <a:pPr lvl="0"/>
            <a:r>
              <a:rPr lang="en-US" sz="1200" b="1" i="0" kern="1200" dirty="0">
                <a:solidFill>
                  <a:schemeClr val="tx1"/>
                </a:solidFill>
                <a:effectLst/>
                <a:latin typeface="+mn-lt"/>
                <a:ea typeface="+mn-ea"/>
                <a:cs typeface="+mn-cs"/>
              </a:rPr>
              <a:t>Goggles</a:t>
            </a:r>
            <a:endParaRPr lang="es-ES" sz="1200" b="1"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Goggles provide inexpensive protection from all angles because they fit snugly around the eyes. This type of eye protection is especially good for jobs such as chainsaw operation, grinding, and riveting. Goggles are especially useful because they typically fit over most prescription eyeglasses and are usually ventilated with an anti-fog solution. Two of the most common models of goggles are eyecup or wire mesh. If working around chemicals, choose goggles with off-set ventilation ports.</a:t>
            </a:r>
            <a:endParaRPr lang="es-ES"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Face Shields</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Face shields are secondary protection and must be worn in conjunction with either glasses or goggles. This type of eye protection is especially designed to protect the user from heat, glare, and flying objects. Face shields can be attached to hard hats for those jobs that also require head protection.</a:t>
            </a:r>
            <a:endParaRPr lang="es-ES" sz="1200" kern="1200" dirty="0">
              <a:solidFill>
                <a:schemeClr val="tx1"/>
              </a:solidFill>
              <a:effectLst/>
              <a:latin typeface="+mn-lt"/>
              <a:ea typeface="+mn-ea"/>
              <a:cs typeface="+mn-cs"/>
            </a:endParaRPr>
          </a:p>
          <a:p>
            <a:pPr lvl="0"/>
            <a:r>
              <a:rPr lang="en-US" sz="1200" b="1" i="0" kern="1200" dirty="0">
                <a:solidFill>
                  <a:schemeClr val="tx1"/>
                </a:solidFill>
                <a:effectLst/>
                <a:latin typeface="+mn-lt"/>
                <a:ea typeface="+mn-ea"/>
                <a:cs typeface="+mn-cs"/>
              </a:rPr>
              <a:t>Welding Helmets and Goggles </a:t>
            </a:r>
            <a:endParaRPr lang="es-ES" sz="1200" b="1"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welding helmet is equipped with special filtering lenses that protect the eyes from the strong ultraviolet and infrared rays that can permanently damage eyes and cause blindness. Welding goggles have various filter lens shades to protect against sparks, rays, and flying particles. Talk with your local dealer to determine the filter lens shade that you need for the various types of welding. Stationary or lift-front lenses are available for both welding helmets and goggles.</a:t>
            </a:r>
            <a:endParaRPr lang="es-E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D9C3A12-1E0F-412B-B376-8089A55D946C}" type="slidenum">
              <a:rPr lang="uk-UA" smtClean="0"/>
              <a:t>6</a:t>
            </a:fld>
            <a:endParaRPr lang="uk-UA"/>
          </a:p>
        </p:txBody>
      </p:sp>
    </p:spTree>
    <p:extLst>
      <p:ext uri="{BB962C8B-B14F-4D97-AF65-F5344CB8AC3E}">
        <p14:creationId xmlns:p14="http://schemas.microsoft.com/office/powerpoint/2010/main" val="32009731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How to Protect Yourself</a:t>
            </a:r>
          </a:p>
          <a:p>
            <a:r>
              <a:rPr lang="en-US" sz="1200" b="1" kern="1200" dirty="0">
                <a:solidFill>
                  <a:schemeClr val="tx1"/>
                </a:solidFill>
                <a:effectLst/>
                <a:latin typeface="+mn-lt"/>
                <a:ea typeface="+mn-ea"/>
                <a:cs typeface="+mn-cs"/>
              </a:rPr>
              <a:t>Eye Protection Standards</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are recommendations from the American Academy of Ophthalmology (AAO) for eye protection in the workplace:</a:t>
            </a:r>
            <a:endParaRPr lang="es-E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Protective eyewear should include side protection unless there is no possible chance of injury from side impact, splashes or sparks.</a:t>
            </a:r>
            <a:endParaRPr lang="es-E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Always put on protective eyewear before entering an area where hazards may be present.</a:t>
            </a:r>
            <a:endParaRPr lang="es-E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Eye protection must fit properly and comfortably, including when worn over prescription eyeglasses.</a:t>
            </a:r>
            <a:endParaRPr lang="es-E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Protective eyewear should be regularly checked for damage and replaced if there is any defect.</a:t>
            </a:r>
            <a:endParaRPr lang="es-E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When in doubt, assume that eye hazards are present.</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AAO estimates that 90% of all eye injuries are preventable by using protective eyewear.</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Other Eye Protection Standards</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Standards for eye protection are determined based on the identified hazard in the workplace. </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Additional recommendations concerning eye protection include the following:</a:t>
            </a:r>
            <a:endParaRPr lang="es-E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Do not share eye protection to reduce the risk of contracting a contagious eye disease from another worker.</a:t>
            </a:r>
            <a:endParaRPr lang="es-E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Even though sunglasses are important for working outdoors, they are not considered to be eye protection.</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Select, Fit, Clean Eyewear</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Protective eyewear should be carefully selected, fitted and cleaned. Protective eyewear should be reasonably comfortably and fit snugly without interfering with the movements or vision of the wearer. Protective eyewear should be durable, easily cleaned and capable of being disinfected. It should be kept clean and in good repair. To shield eyes from flying objects, wear industrial-rated glasses or sun glasses and flexible or cushion-fitting ventilated plastic goggles that fit over ordinary eyeglasses. Adding side shields increases protection. Wear splash goggles when handling and applying agricultural chemicals. Farmers can also wear welding goggles to protect their eyes from intense light and sparks. Full face shields are another option for eye protection and can be worn comfortable. Never wear contact lenses when handling ammonia or other farm chemicals. Store eye protection in clean, dust-proof containers.</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Basic eye protection for the glasses or sunglasses wearer is a must. The glasses wearer should wear a face shield, goggles or spectacles with protective lenses. The glasses should be of industrial-quality with flame-resistant frames. Wearing outdated glasses or sunglasses offers no protection and may even be dangerous as they tend to splinter or shatter on impact.</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Maintenance of Eye Protection</a:t>
            </a:r>
            <a:endParaRPr lang="es-E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Regularly clean your protective eyewear in warm, soapy water because looking through dirty lenses can strain your eyes. Use a soft tissue or cloth to dry the lenses to reduce the risk of scratches because deep scratches or pitting may weaken the lenses. Goggles should fit snuggly over your eyes so replace elastic goggle headbands when they become stretched. Store your protective eyewear in a rigid case to reduce dust build-up and potential damage to delicate parts.</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Maintain proper vision by having your eyes examined annually. Vision changes can occur that may require a prescription change or the need for prescription eye protection. If you wear contacts, always wear protective eyewear in work areas. The recommendation is to wear prescription eye protection instead of contacts especially in dusty environments because contact lenses may trap particles in the eye.</a:t>
            </a:r>
            <a:endParaRPr lang="es-E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7</a:t>
            </a:fld>
            <a:endParaRPr lang="uk-UA"/>
          </a:p>
        </p:txBody>
      </p:sp>
    </p:spTree>
    <p:extLst>
      <p:ext uri="{BB962C8B-B14F-4D97-AF65-F5344CB8AC3E}">
        <p14:creationId xmlns:p14="http://schemas.microsoft.com/office/powerpoint/2010/main" val="1919016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How to Protect Yourself</a:t>
            </a:r>
          </a:p>
          <a:p>
            <a:r>
              <a:rPr lang="en-US" sz="1200" b="1" kern="1200" dirty="0">
                <a:solidFill>
                  <a:schemeClr val="tx1"/>
                </a:solidFill>
                <a:effectLst/>
                <a:latin typeface="+mn-lt"/>
                <a:ea typeface="+mn-ea"/>
                <a:cs typeface="+mn-cs"/>
              </a:rPr>
              <a:t>Causes of Eye Injuries</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Spray cans are an increasing source of chemical eye injury, compounded by the force of contact. Whether containing caustics or irritants, spray cans must be carefully used and kept away from children.</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Particles of rocks, soil, crop material or other foreign objects thrown from farm equipment that chops or grinds can cause unexpected eye injury to the operator or bystander. Keep machinery properly shielded. Keep away from the discharge path.</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Eye injuries are more likely to occur when servicing farm equipment than when operating it. Simple hand tools can cause severe eye injuries. Wear industrial strength eye protection when using hand tools. Select the right tool for the job.</a:t>
            </a:r>
            <a:endParaRPr lang="es-E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Basic First Aid</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Proper first aid for eye injuries is critical. The method of first aid needed depends upon the type of injury sustained. Let natural tears wash out specks or particles in the eye. Try not to rub the eyes if possible. If this does not work, see a physician. For blows to the eye, apply cold compresses for 15 minutes and again each hour as needed to reduce pain and swelling. If the blow was hard enough to cause discoloration, see a physician. Internal damage could have occurred. For cuts and punctures to the eye, do not do anything to the eye but bandage it lightly and see a physician at once.</a:t>
            </a:r>
            <a:endParaRPr lang="es-E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Chemical burns on the eyes can be minor to very serious. Fresh water should be available for irrigating eyes anywhere chemicals are used. If the eye comes in contact with any chemical, it should be continuously flooded with water for at least 15 minutes. Do not put anything else in the eye. See a physician and take the label or container of the chemical involved.</a:t>
            </a:r>
            <a:endParaRPr lang="es-ES" sz="1200" kern="1200" dirty="0">
              <a:solidFill>
                <a:schemeClr val="tx1"/>
              </a:solidFill>
              <a:effectLst/>
              <a:latin typeface="+mn-lt"/>
              <a:ea typeface="+mn-ea"/>
              <a:cs typeface="+mn-cs"/>
            </a:endParaRPr>
          </a:p>
          <a:p>
            <a:pPr rtl="0" fontAlgn="base"/>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BD9C3A12-1E0F-412B-B376-8089A55D946C}" type="slidenum">
              <a:rPr lang="uk-UA" smtClean="0"/>
              <a:t>8</a:t>
            </a:fld>
            <a:endParaRPr lang="uk-UA"/>
          </a:p>
        </p:txBody>
      </p:sp>
    </p:spTree>
    <p:extLst>
      <p:ext uri="{BB962C8B-B14F-4D97-AF65-F5344CB8AC3E}">
        <p14:creationId xmlns:p14="http://schemas.microsoft.com/office/powerpoint/2010/main" val="3426633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Final Word</a:t>
            </a:r>
          </a:p>
          <a:p>
            <a:r>
              <a:rPr lang="en-US" sz="1200" kern="1200" dirty="0">
                <a:solidFill>
                  <a:schemeClr val="tx1"/>
                </a:solidFill>
                <a:effectLst/>
                <a:latin typeface="+mn-lt"/>
                <a:ea typeface="+mn-ea"/>
                <a:cs typeface="+mn-cs"/>
              </a:rPr>
              <a:t>Many farming activities carry the risk of eye damage. Moving grain, fixing equipment, operating grinders and chemical handling are all examples of activities that can result in an eye injury if proper precautions aren’t observed. Never take your eyesight for granted</a:t>
            </a:r>
          </a:p>
        </p:txBody>
      </p:sp>
      <p:sp>
        <p:nvSpPr>
          <p:cNvPr id="4" name="Slide Number Placeholder 3"/>
          <p:cNvSpPr>
            <a:spLocks noGrp="1"/>
          </p:cNvSpPr>
          <p:nvPr>
            <p:ph type="sldNum" sz="quarter" idx="10"/>
          </p:nvPr>
        </p:nvSpPr>
        <p:spPr/>
        <p:txBody>
          <a:bodyPr/>
          <a:lstStyle/>
          <a:p>
            <a:fld id="{BD9C3A12-1E0F-412B-B376-8089A55D946C}" type="slidenum">
              <a:rPr lang="uk-UA" smtClean="0"/>
              <a:t>9</a:t>
            </a:fld>
            <a:endParaRPr lang="uk-UA"/>
          </a:p>
        </p:txBody>
      </p:sp>
    </p:spTree>
    <p:extLst>
      <p:ext uri="{BB962C8B-B14F-4D97-AF65-F5344CB8AC3E}">
        <p14:creationId xmlns:p14="http://schemas.microsoft.com/office/powerpoint/2010/main" val="2338256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70337450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EAM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2532888"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3302927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EAM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502152" y="2587752"/>
            <a:ext cx="2706624" cy="2706624"/>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0022214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AM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6053328" y="2633472"/>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9784080" y="2633472"/>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7592331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AM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00984" y="2715768"/>
            <a:ext cx="2450592" cy="2450592"/>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7918704" y="2715768"/>
            <a:ext cx="2450592" cy="2450592"/>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12527280" y="2715768"/>
            <a:ext cx="2450592" cy="245059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20528096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AM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1" name="Picture Placeholder 12"/>
          <p:cNvSpPr>
            <a:spLocks noGrp="1"/>
          </p:cNvSpPr>
          <p:nvPr>
            <p:ph type="pic" sz="quarter" idx="11"/>
          </p:nvPr>
        </p:nvSpPr>
        <p:spPr>
          <a:xfrm>
            <a:off x="3337560" y="2935224"/>
            <a:ext cx="1591056" cy="1591056"/>
          </a:xfrm>
          <a:prstGeom prst="ellipse">
            <a:avLst/>
          </a:prstGeom>
          <a:ln w="25400">
            <a:solidFill>
              <a:schemeClr val="accent1"/>
            </a:solidFill>
          </a:ln>
        </p:spPr>
        <p:txBody>
          <a:bodyPr/>
          <a:lstStyle>
            <a:lvl1pPr>
              <a:defRPr sz="2000"/>
            </a:lvl1pPr>
          </a:lstStyle>
          <a:p>
            <a:endParaRPr lang="uk-UA"/>
          </a:p>
        </p:txBody>
      </p:sp>
      <p:sp>
        <p:nvSpPr>
          <p:cNvPr id="10" name="Picture Placeholder 12"/>
          <p:cNvSpPr>
            <a:spLocks noGrp="1"/>
          </p:cNvSpPr>
          <p:nvPr>
            <p:ph type="pic" sz="quarter" idx="12"/>
          </p:nvPr>
        </p:nvSpPr>
        <p:spPr>
          <a:xfrm>
            <a:off x="3337560" y="5980176"/>
            <a:ext cx="1591056" cy="1591056"/>
          </a:xfrm>
          <a:prstGeom prst="ellipse">
            <a:avLst/>
          </a:prstGeom>
          <a:ln w="25400">
            <a:solidFill>
              <a:schemeClr val="accent1"/>
            </a:solidFill>
          </a:ln>
        </p:spPr>
        <p:txBody>
          <a:bodyPr/>
          <a:lstStyle>
            <a:lvl1pPr>
              <a:defRPr sz="2000"/>
            </a:lvl1pPr>
          </a:lstStyle>
          <a:p>
            <a:endParaRPr lang="uk-UA"/>
          </a:p>
        </p:txBody>
      </p:sp>
      <p:sp>
        <p:nvSpPr>
          <p:cNvPr id="12" name="Picture Placeholder 12"/>
          <p:cNvSpPr>
            <a:spLocks noGrp="1"/>
          </p:cNvSpPr>
          <p:nvPr>
            <p:ph type="pic" sz="quarter" idx="13"/>
          </p:nvPr>
        </p:nvSpPr>
        <p:spPr>
          <a:xfrm>
            <a:off x="9811512" y="2935224"/>
            <a:ext cx="1591056" cy="1591056"/>
          </a:xfrm>
          <a:prstGeom prst="ellipse">
            <a:avLst/>
          </a:prstGeom>
          <a:ln w="25400">
            <a:solidFill>
              <a:schemeClr val="accent1"/>
            </a:solidFill>
          </a:ln>
        </p:spPr>
        <p:txBody>
          <a:bodyPr/>
          <a:lstStyle>
            <a:lvl1pPr>
              <a:defRPr sz="2000"/>
            </a:lvl1pPr>
          </a:lstStyle>
          <a:p>
            <a:endParaRPr lang="uk-UA"/>
          </a:p>
        </p:txBody>
      </p:sp>
      <p:sp>
        <p:nvSpPr>
          <p:cNvPr id="13" name="Picture Placeholder 12"/>
          <p:cNvSpPr>
            <a:spLocks noGrp="1"/>
          </p:cNvSpPr>
          <p:nvPr>
            <p:ph type="pic" sz="quarter" idx="14"/>
          </p:nvPr>
        </p:nvSpPr>
        <p:spPr>
          <a:xfrm>
            <a:off x="9811512" y="5981700"/>
            <a:ext cx="1591056" cy="1591056"/>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334635797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AM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89733436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413604017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MG-SLIDE OPT-1">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spTree>
    <p:extLst>
      <p:ext uri="{BB962C8B-B14F-4D97-AF65-F5344CB8AC3E}">
        <p14:creationId xmlns:p14="http://schemas.microsoft.com/office/powerpoint/2010/main" val="35164537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IMG-SLIDE OPT-2">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spTree>
    <p:extLst>
      <p:ext uri="{BB962C8B-B14F-4D97-AF65-F5344CB8AC3E}">
        <p14:creationId xmlns:p14="http://schemas.microsoft.com/office/powerpoint/2010/main" val="13303318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69629812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IMG-SLIDE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12"/>
          <p:cNvSpPr>
            <a:spLocks noGrp="1"/>
          </p:cNvSpPr>
          <p:nvPr>
            <p:ph type="pic" sz="quarter" idx="11"/>
          </p:nvPr>
        </p:nvSpPr>
        <p:spPr>
          <a:xfrm>
            <a:off x="3273552" y="2779776"/>
            <a:ext cx="1444752" cy="1444752"/>
          </a:xfrm>
          <a:prstGeom prst="ellipse">
            <a:avLst/>
          </a:prstGeom>
          <a:ln w="25400">
            <a:solidFill>
              <a:schemeClr val="accent1"/>
            </a:solidFill>
          </a:ln>
        </p:spPr>
        <p:txBody>
          <a:bodyPr/>
          <a:lstStyle>
            <a:lvl1pPr>
              <a:defRPr sz="2000"/>
            </a:lvl1pPr>
          </a:lstStyle>
          <a:p>
            <a:endParaRPr lang="uk-UA"/>
          </a:p>
        </p:txBody>
      </p:sp>
      <p:sp>
        <p:nvSpPr>
          <p:cNvPr id="14" name="Picture Placeholder 12"/>
          <p:cNvSpPr>
            <a:spLocks noGrp="1"/>
          </p:cNvSpPr>
          <p:nvPr>
            <p:ph type="pic" sz="quarter" idx="12"/>
          </p:nvPr>
        </p:nvSpPr>
        <p:spPr>
          <a:xfrm>
            <a:off x="13780008" y="5779008"/>
            <a:ext cx="1444752" cy="1444752"/>
          </a:xfrm>
          <a:prstGeom prst="ellipse">
            <a:avLst/>
          </a:prstGeom>
          <a:ln w="25400">
            <a:solidFill>
              <a:schemeClr val="accent1"/>
            </a:solidFill>
          </a:ln>
        </p:spPr>
        <p:txBody>
          <a:bodyPr/>
          <a:lstStyle>
            <a:lvl1pPr>
              <a:defRPr sz="2000"/>
            </a:lvl1pPr>
          </a:lstStyle>
          <a:p>
            <a:endParaRPr lang="uk-UA"/>
          </a:p>
        </p:txBody>
      </p:sp>
    </p:spTree>
    <p:extLst>
      <p:ext uri="{BB962C8B-B14F-4D97-AF65-F5344CB8AC3E}">
        <p14:creationId xmlns:p14="http://schemas.microsoft.com/office/powerpoint/2010/main" val="162653937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MG-SLIDE OPT-5">
    <p:spTree>
      <p:nvGrpSpPr>
        <p:cNvPr id="1" name=""/>
        <p:cNvGrpSpPr/>
        <p:nvPr/>
      </p:nvGrpSpPr>
      <p:grpSpPr>
        <a:xfrm>
          <a:off x="0" y="0"/>
          <a:ext cx="0" cy="0"/>
          <a:chOff x="0" y="0"/>
          <a:chExt cx="0" cy="0"/>
        </a:xfrm>
      </p:grpSpPr>
      <p:sp>
        <p:nvSpPr>
          <p:cNvPr id="11" name="Picture Placeholder 5"/>
          <p:cNvSpPr>
            <a:spLocks noGrp="1"/>
          </p:cNvSpPr>
          <p:nvPr>
            <p:ph type="pic" sz="quarter" idx="11"/>
          </p:nvPr>
        </p:nvSpPr>
        <p:spPr>
          <a:xfrm>
            <a:off x="7772400" y="2093976"/>
            <a:ext cx="2743200" cy="2743200"/>
          </a:xfrm>
          <a:prstGeom prst="ellipse">
            <a:avLst/>
          </a:prstGeom>
          <a:ln w="25400">
            <a:solidFill>
              <a:schemeClr val="accent1"/>
            </a:solidFill>
          </a:ln>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9411797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IMG-SLIDE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1499616" y="3346704"/>
            <a:ext cx="3593592" cy="3593592"/>
          </a:xfrm>
          <a:prstGeom prst="rect">
            <a:avLst/>
          </a:prstGeom>
        </p:spPr>
        <p:txBody>
          <a:bodyPr/>
          <a:lstStyle/>
          <a:p>
            <a:endParaRPr lang="uk-UA"/>
          </a:p>
        </p:txBody>
      </p:sp>
    </p:spTree>
    <p:extLst>
      <p:ext uri="{BB962C8B-B14F-4D97-AF65-F5344CB8AC3E}">
        <p14:creationId xmlns:p14="http://schemas.microsoft.com/office/powerpoint/2010/main" val="253268737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IMG-SLIDE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18288000" cy="5486400"/>
          </a:xfrm>
          <a:prstGeom prst="rect">
            <a:avLst/>
          </a:prstGeom>
        </p:spPr>
        <p:txBody>
          <a:bodyPr/>
          <a:lstStyle/>
          <a:p>
            <a:endParaRPr lang="uk-UA"/>
          </a:p>
        </p:txBody>
      </p:sp>
    </p:spTree>
    <p:extLst>
      <p:ext uri="{BB962C8B-B14F-4D97-AF65-F5344CB8AC3E}">
        <p14:creationId xmlns:p14="http://schemas.microsoft.com/office/powerpoint/2010/main" val="107913603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IMG-SLIDE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9144000" y="2400300"/>
            <a:ext cx="9144000" cy="5486400"/>
          </a:xfrm>
          <a:prstGeom prst="rect">
            <a:avLst/>
          </a:prstGeom>
        </p:spPr>
        <p:txBody>
          <a:bodyPr/>
          <a:lstStyle/>
          <a:p>
            <a:endParaRPr lang="uk-UA"/>
          </a:p>
        </p:txBody>
      </p:sp>
    </p:spTree>
    <p:extLst>
      <p:ext uri="{BB962C8B-B14F-4D97-AF65-F5344CB8AC3E}">
        <p14:creationId xmlns:p14="http://schemas.microsoft.com/office/powerpoint/2010/main" val="1891970580"/>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089348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IMG-SLIDE 9">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9144000" y="0"/>
            <a:ext cx="9144000" cy="10287000"/>
          </a:xfrm>
          <a:prstGeom prst="rect">
            <a:avLst/>
          </a:prstGeom>
        </p:spPr>
        <p:txBody>
          <a:bodyPr/>
          <a:lstStyle/>
          <a:p>
            <a:endParaRPr lang="uk-UA"/>
          </a:p>
        </p:txBody>
      </p:sp>
      <p:cxnSp>
        <p:nvCxnSpPr>
          <p:cNvPr id="4" name="Straight Connector 3"/>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349509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IMG-SLIDE OPT-10">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a:xfrm>
            <a:off x="0" y="0"/>
            <a:ext cx="9144000" cy="10287000"/>
          </a:xfrm>
          <a:prstGeom prst="rect">
            <a:avLst/>
          </a:prstGeom>
        </p:spPr>
        <p:txBody>
          <a:bodyPr/>
          <a:lstStyle/>
          <a:p>
            <a:endParaRPr lang="uk-UA"/>
          </a:p>
        </p:txBody>
      </p:sp>
      <p:cxnSp>
        <p:nvCxnSpPr>
          <p:cNvPr id="4" name="Straight Connector 3"/>
          <p:cNvCxnSpPr/>
          <p:nvPr userDrawn="1"/>
        </p:nvCxnSpPr>
        <p:spPr>
          <a:xfrm>
            <a:off x="98869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 name="Title 7"/>
          <p:cNvSpPr>
            <a:spLocks noGrp="1"/>
          </p:cNvSpPr>
          <p:nvPr>
            <p:ph type="title" hasCustomPrompt="1"/>
          </p:nvPr>
        </p:nvSpPr>
        <p:spPr>
          <a:xfrm>
            <a:off x="100584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0996930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EVICES OPT-1">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3255264"/>
            <a:ext cx="2542032" cy="4526280"/>
          </a:xfrm>
          <a:prstGeom prst="rect">
            <a:avLst/>
          </a:prstGeom>
        </p:spPr>
        <p:txBody>
          <a:bodyPr/>
          <a:lstStyle/>
          <a:p>
            <a:endParaRPr lang="uk-UA"/>
          </a:p>
        </p:txBody>
      </p:sp>
    </p:spTree>
    <p:extLst>
      <p:ext uri="{BB962C8B-B14F-4D97-AF65-F5344CB8AC3E}">
        <p14:creationId xmlns:p14="http://schemas.microsoft.com/office/powerpoint/2010/main" val="320571165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EVICES OPT-2">
    <p:spTree>
      <p:nvGrpSpPr>
        <p:cNvPr id="1" name=""/>
        <p:cNvGrpSpPr/>
        <p:nvPr/>
      </p:nvGrpSpPr>
      <p:grpSpPr>
        <a:xfrm>
          <a:off x="0" y="0"/>
          <a:ext cx="0" cy="0"/>
          <a:chOff x="0" y="0"/>
          <a:chExt cx="0" cy="0"/>
        </a:xfrm>
      </p:grpSpPr>
      <p:sp>
        <p:nvSpPr>
          <p:cNvPr id="12" name="Picture Placeholder 5"/>
          <p:cNvSpPr>
            <a:spLocks noGrp="1"/>
          </p:cNvSpPr>
          <p:nvPr>
            <p:ph type="pic" sz="quarter" idx="13"/>
          </p:nvPr>
        </p:nvSpPr>
        <p:spPr>
          <a:xfrm>
            <a:off x="5138928" y="3648456"/>
            <a:ext cx="2075688" cy="3758184"/>
          </a:xfrm>
          <a:prstGeom prst="rect">
            <a:avLst/>
          </a:prstGeom>
        </p:spPr>
        <p:txBody>
          <a:bodyPr/>
          <a:lstStyle/>
          <a:p>
            <a:endParaRPr lang="uk-UA"/>
          </a:p>
        </p:txBody>
      </p:sp>
      <p:sp>
        <p:nvSpPr>
          <p:cNvPr id="10" name="Picture Placeholder 5"/>
          <p:cNvSpPr>
            <a:spLocks noGrp="1"/>
          </p:cNvSpPr>
          <p:nvPr>
            <p:ph type="pic" sz="quarter" idx="12"/>
          </p:nvPr>
        </p:nvSpPr>
        <p:spPr>
          <a:xfrm>
            <a:off x="1563624" y="3648456"/>
            <a:ext cx="2075688" cy="3758184"/>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163824" y="3355848"/>
            <a:ext cx="2423160" cy="4315968"/>
          </a:xfrm>
          <a:prstGeom prst="rect">
            <a:avLst/>
          </a:prstGeom>
        </p:spPr>
        <p:txBody>
          <a:bodyPr/>
          <a:lstStyle/>
          <a:p>
            <a:endParaRPr lang="uk-UA"/>
          </a:p>
        </p:txBody>
      </p:sp>
    </p:spTree>
    <p:extLst>
      <p:ext uri="{BB962C8B-B14F-4D97-AF65-F5344CB8AC3E}">
        <p14:creationId xmlns:p14="http://schemas.microsoft.com/office/powerpoint/2010/main" val="281317247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EVICES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06040" y="2999232"/>
            <a:ext cx="3730752" cy="4983480"/>
          </a:xfrm>
          <a:prstGeom prst="rect">
            <a:avLst/>
          </a:prstGeom>
        </p:spPr>
        <p:txBody>
          <a:bodyPr/>
          <a:lstStyle/>
          <a:p>
            <a:endParaRPr lang="uk-UA"/>
          </a:p>
        </p:txBody>
      </p:sp>
    </p:spTree>
    <p:extLst>
      <p:ext uri="{BB962C8B-B14F-4D97-AF65-F5344CB8AC3E}">
        <p14:creationId xmlns:p14="http://schemas.microsoft.com/office/powerpoint/2010/main" val="418822960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EVICES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651760" y="2990088"/>
            <a:ext cx="6400800" cy="3941064"/>
          </a:xfrm>
          <a:prstGeom prst="rect">
            <a:avLst/>
          </a:prstGeom>
        </p:spPr>
        <p:txBody>
          <a:bodyPr/>
          <a:lstStyle/>
          <a:p>
            <a:endParaRPr lang="uk-UA"/>
          </a:p>
        </p:txBody>
      </p:sp>
    </p:spTree>
    <p:extLst>
      <p:ext uri="{BB962C8B-B14F-4D97-AF65-F5344CB8AC3E}">
        <p14:creationId xmlns:p14="http://schemas.microsoft.com/office/powerpoint/2010/main" val="426477975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EVICES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3438144" y="3054096"/>
            <a:ext cx="5276088" cy="3255264"/>
          </a:xfrm>
          <a:prstGeom prst="rect">
            <a:avLst/>
          </a:prstGeom>
        </p:spPr>
        <p:txBody>
          <a:bodyPr/>
          <a:lstStyle/>
          <a:p>
            <a:endParaRPr lang="uk-UA"/>
          </a:p>
        </p:txBody>
      </p:sp>
    </p:spTree>
    <p:extLst>
      <p:ext uri="{BB962C8B-B14F-4D97-AF65-F5344CB8AC3E}">
        <p14:creationId xmlns:p14="http://schemas.microsoft.com/office/powerpoint/2010/main" val="264707744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EVICES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121408" y="2953512"/>
            <a:ext cx="6519672" cy="3730752"/>
          </a:xfrm>
          <a:prstGeom prst="rect">
            <a:avLst/>
          </a:prstGeom>
        </p:spPr>
        <p:txBody>
          <a:bodyPr/>
          <a:lstStyle/>
          <a:p>
            <a:endParaRPr lang="uk-UA"/>
          </a:p>
        </p:txBody>
      </p:sp>
    </p:spTree>
    <p:extLst>
      <p:ext uri="{BB962C8B-B14F-4D97-AF65-F5344CB8AC3E}">
        <p14:creationId xmlns:p14="http://schemas.microsoft.com/office/powerpoint/2010/main" val="166257686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EVICES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002536" y="2788920"/>
            <a:ext cx="7178040" cy="4105656"/>
          </a:xfrm>
          <a:prstGeom prst="rect">
            <a:avLst/>
          </a:prstGeom>
        </p:spPr>
        <p:txBody>
          <a:bodyPr/>
          <a:lstStyle/>
          <a:p>
            <a:endParaRPr lang="uk-UA"/>
          </a:p>
        </p:txBody>
      </p:sp>
    </p:spTree>
    <p:extLst>
      <p:ext uri="{BB962C8B-B14F-4D97-AF65-F5344CB8AC3E}">
        <p14:creationId xmlns:p14="http://schemas.microsoft.com/office/powerpoint/2010/main" val="22621343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EVICES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5961888" y="2441448"/>
            <a:ext cx="5705856" cy="3246120"/>
          </a:xfrm>
          <a:prstGeom prst="rect">
            <a:avLst/>
          </a:prstGeom>
        </p:spPr>
        <p:txBody>
          <a:bodyPr/>
          <a:lstStyle>
            <a:lvl1pPr>
              <a:defRPr sz="2000"/>
            </a:lvl1pPr>
          </a:lstStyle>
          <a:p>
            <a:endParaRPr lang="uk-UA"/>
          </a:p>
        </p:txBody>
      </p:sp>
      <p:sp>
        <p:nvSpPr>
          <p:cNvPr id="11" name="Picture Placeholder 2"/>
          <p:cNvSpPr>
            <a:spLocks noGrp="1"/>
          </p:cNvSpPr>
          <p:nvPr>
            <p:ph type="pic" sz="quarter" idx="13"/>
          </p:nvPr>
        </p:nvSpPr>
        <p:spPr>
          <a:xfrm>
            <a:off x="3657600" y="5753100"/>
            <a:ext cx="685800" cy="1216152"/>
          </a:xfrm>
          <a:prstGeom prst="rect">
            <a:avLst/>
          </a:prstGeom>
        </p:spPr>
        <p:txBody>
          <a:bodyPr/>
          <a:lstStyle>
            <a:lvl1pPr>
              <a:defRPr sz="1200"/>
            </a:lvl1pPr>
          </a:lstStyle>
          <a:p>
            <a:endParaRPr lang="uk-UA"/>
          </a:p>
        </p:txBody>
      </p:sp>
      <p:sp>
        <p:nvSpPr>
          <p:cNvPr id="12" name="Picture Placeholder 2"/>
          <p:cNvSpPr>
            <a:spLocks noGrp="1"/>
          </p:cNvSpPr>
          <p:nvPr>
            <p:ph type="pic" sz="quarter" idx="14"/>
          </p:nvPr>
        </p:nvSpPr>
        <p:spPr>
          <a:xfrm>
            <a:off x="4690872" y="4754880"/>
            <a:ext cx="1645920" cy="2176272"/>
          </a:xfrm>
          <a:prstGeom prst="rect">
            <a:avLst/>
          </a:prstGeom>
        </p:spPr>
        <p:txBody>
          <a:bodyPr/>
          <a:lstStyle>
            <a:lvl1pPr>
              <a:defRPr sz="1200"/>
            </a:lvl1pPr>
          </a:lstStyle>
          <a:p>
            <a:endParaRPr lang="uk-UA"/>
          </a:p>
        </p:txBody>
      </p:sp>
      <p:sp>
        <p:nvSpPr>
          <p:cNvPr id="13" name="Picture Placeholder 2"/>
          <p:cNvSpPr>
            <a:spLocks noGrp="1"/>
          </p:cNvSpPr>
          <p:nvPr>
            <p:ph type="pic" sz="quarter" idx="15"/>
          </p:nvPr>
        </p:nvSpPr>
        <p:spPr>
          <a:xfrm>
            <a:off x="11055096" y="4334256"/>
            <a:ext cx="3886200" cy="2404872"/>
          </a:xfrm>
          <a:prstGeom prst="rect">
            <a:avLst/>
          </a:prstGeom>
        </p:spPr>
        <p:txBody>
          <a:bodyPr/>
          <a:lstStyle>
            <a:lvl1pPr>
              <a:defRPr sz="1200"/>
            </a:lvl1pPr>
          </a:lstStyle>
          <a:p>
            <a:endParaRPr lang="uk-UA"/>
          </a:p>
        </p:txBody>
      </p:sp>
    </p:spTree>
    <p:extLst>
      <p:ext uri="{BB962C8B-B14F-4D97-AF65-F5344CB8AC3E}">
        <p14:creationId xmlns:p14="http://schemas.microsoft.com/office/powerpoint/2010/main" val="2009179937"/>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EVICES OPT-9">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807208" y="3200400"/>
            <a:ext cx="3886200" cy="3886200"/>
          </a:xfrm>
          <a:prstGeom prst="rect">
            <a:avLst/>
          </a:prstGeom>
          <a:effectLst>
            <a:outerShdw blurRad="292100" dist="38100" dir="5400000" algn="t" rotWithShape="0">
              <a:schemeClr val="accent1">
                <a:alpha val="67000"/>
              </a:schemeClr>
            </a:outerShdw>
          </a:effectLst>
        </p:spPr>
        <p:txBody>
          <a:bodyPr/>
          <a:lstStyle/>
          <a:p>
            <a:endParaRPr lang="uk-UA"/>
          </a:p>
        </p:txBody>
      </p:sp>
    </p:spTree>
    <p:extLst>
      <p:ext uri="{BB962C8B-B14F-4D97-AF65-F5344CB8AC3E}">
        <p14:creationId xmlns:p14="http://schemas.microsoft.com/office/powerpoint/2010/main" val="133799537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EVICES OPT-11">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29384" y="3218688"/>
            <a:ext cx="2423160" cy="4315968"/>
          </a:xfrm>
          <a:prstGeom prst="rect">
            <a:avLst/>
          </a:prstGeom>
        </p:spPr>
        <p:txBody>
          <a:bodyPr/>
          <a:lstStyle/>
          <a:p>
            <a:endParaRPr lang="uk-UA"/>
          </a:p>
        </p:txBody>
      </p:sp>
    </p:spTree>
    <p:extLst>
      <p:ext uri="{BB962C8B-B14F-4D97-AF65-F5344CB8AC3E}">
        <p14:creationId xmlns:p14="http://schemas.microsoft.com/office/powerpoint/2010/main" val="27161501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EVICES OPT-12">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1901952" y="3584448"/>
            <a:ext cx="2194560" cy="3886200"/>
          </a:xfrm>
          <a:prstGeom prst="rect">
            <a:avLst/>
          </a:prstGeom>
        </p:spPr>
        <p:txBody>
          <a:bodyPr/>
          <a:lstStyle/>
          <a:p>
            <a:endParaRPr lang="uk-UA"/>
          </a:p>
        </p:txBody>
      </p:sp>
      <p:sp>
        <p:nvSpPr>
          <p:cNvPr id="11" name="Picture Placeholder 5"/>
          <p:cNvSpPr>
            <a:spLocks noGrp="1"/>
          </p:cNvSpPr>
          <p:nvPr>
            <p:ph type="pic" sz="quarter" idx="12"/>
          </p:nvPr>
        </p:nvSpPr>
        <p:spPr>
          <a:xfrm>
            <a:off x="5468112" y="3584448"/>
            <a:ext cx="2194560" cy="3886200"/>
          </a:xfrm>
          <a:prstGeom prst="rect">
            <a:avLst/>
          </a:prstGeom>
        </p:spPr>
        <p:txBody>
          <a:bodyPr/>
          <a:lstStyle/>
          <a:p>
            <a:endParaRPr lang="uk-UA"/>
          </a:p>
        </p:txBody>
      </p:sp>
      <p:sp>
        <p:nvSpPr>
          <p:cNvPr id="12" name="Picture Placeholder 5"/>
          <p:cNvSpPr>
            <a:spLocks noGrp="1"/>
          </p:cNvSpPr>
          <p:nvPr>
            <p:ph type="pic" sz="quarter" idx="13"/>
          </p:nvPr>
        </p:nvSpPr>
        <p:spPr>
          <a:xfrm>
            <a:off x="3520440" y="3264408"/>
            <a:ext cx="2542032" cy="4526280"/>
          </a:xfrm>
          <a:prstGeom prst="rect">
            <a:avLst/>
          </a:prstGeom>
        </p:spPr>
        <p:txBody>
          <a:bodyPr/>
          <a:lstStyle/>
          <a:p>
            <a:endParaRPr lang="uk-UA"/>
          </a:p>
        </p:txBody>
      </p:sp>
    </p:spTree>
    <p:extLst>
      <p:ext uri="{BB962C8B-B14F-4D97-AF65-F5344CB8AC3E}">
        <p14:creationId xmlns:p14="http://schemas.microsoft.com/office/powerpoint/2010/main" val="372568595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EVICES OPT-13">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5"/>
          <p:cNvSpPr>
            <a:spLocks noGrp="1"/>
          </p:cNvSpPr>
          <p:nvPr>
            <p:ph type="pic" sz="quarter" idx="11"/>
          </p:nvPr>
        </p:nvSpPr>
        <p:spPr>
          <a:xfrm>
            <a:off x="2624328" y="2990088"/>
            <a:ext cx="3730752" cy="4983480"/>
          </a:xfrm>
          <a:prstGeom prst="rect">
            <a:avLst/>
          </a:prstGeom>
        </p:spPr>
        <p:txBody>
          <a:bodyPr/>
          <a:lstStyle/>
          <a:p>
            <a:endParaRPr lang="uk-UA"/>
          </a:p>
        </p:txBody>
      </p:sp>
    </p:spTree>
    <p:extLst>
      <p:ext uri="{BB962C8B-B14F-4D97-AF65-F5344CB8AC3E}">
        <p14:creationId xmlns:p14="http://schemas.microsoft.com/office/powerpoint/2010/main" val="38155746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8286810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EVICES OPT-15">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1655064" y="2788920"/>
            <a:ext cx="6967728" cy="3986784"/>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5730979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EVICES OPT-16">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9"/>
          <p:cNvSpPr>
            <a:spLocks noGrp="1"/>
          </p:cNvSpPr>
          <p:nvPr>
            <p:ph type="pic" sz="quarter" idx="11"/>
          </p:nvPr>
        </p:nvSpPr>
        <p:spPr>
          <a:xfrm>
            <a:off x="4846320" y="3200400"/>
            <a:ext cx="8622792" cy="4846320"/>
          </a:xfrm>
          <a:prstGeom prst="rect">
            <a:avLst/>
          </a:prstGeom>
        </p:spPr>
        <p:txBody>
          <a:bodyPr/>
          <a:lstStyle/>
          <a:p>
            <a:endParaRPr lang="uk-UA"/>
          </a:p>
        </p:txBody>
      </p:sp>
    </p:spTree>
    <p:extLst>
      <p:ext uri="{BB962C8B-B14F-4D97-AF65-F5344CB8AC3E}">
        <p14:creationId xmlns:p14="http://schemas.microsoft.com/office/powerpoint/2010/main" val="153085764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ORTFOLIO OPT-1">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987552" y="2478024"/>
            <a:ext cx="9052560" cy="5998464"/>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343734019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ORTFOLIO OPT-2">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3716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9601200" y="2400300"/>
            <a:ext cx="7315200" cy="54864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347234858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RTFOLIO OPT-3">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12573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1" name="Picture Placeholder 2"/>
          <p:cNvSpPr>
            <a:spLocks noGrp="1"/>
          </p:cNvSpPr>
          <p:nvPr>
            <p:ph type="pic" sz="quarter" idx="13"/>
          </p:nvPr>
        </p:nvSpPr>
        <p:spPr>
          <a:xfrm>
            <a:off x="120015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
        <p:nvSpPr>
          <p:cNvPr id="12" name="Picture Placeholder 2"/>
          <p:cNvSpPr>
            <a:spLocks noGrp="1"/>
          </p:cNvSpPr>
          <p:nvPr>
            <p:ph type="pic" sz="quarter" idx="14"/>
          </p:nvPr>
        </p:nvSpPr>
        <p:spPr>
          <a:xfrm>
            <a:off x="6629400" y="2752623"/>
            <a:ext cx="5029200" cy="2743200"/>
          </a:xfrm>
          <a:prstGeom prst="rect">
            <a:avLst/>
          </a:prstGeom>
          <a:effectLst>
            <a:outerShdw blurRad="889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91674725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PORTFOLIO OPT-4">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3" name="Picture Placeholder 2"/>
          <p:cNvSpPr>
            <a:spLocks noGrp="1"/>
          </p:cNvSpPr>
          <p:nvPr>
            <p:ph type="pic" sz="quarter" idx="12"/>
          </p:nvPr>
        </p:nvSpPr>
        <p:spPr>
          <a:xfrm>
            <a:off x="12573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3"/>
          </p:nvPr>
        </p:nvSpPr>
        <p:spPr>
          <a:xfrm>
            <a:off x="120015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4"/>
          </p:nvPr>
        </p:nvSpPr>
        <p:spPr>
          <a:xfrm>
            <a:off x="6629400" y="2400300"/>
            <a:ext cx="5029200" cy="5029200"/>
          </a:xfrm>
          <a:prstGeom prst="rect">
            <a:avLst/>
          </a:prstGeom>
          <a:effectLst>
            <a:outerShdw blurRad="1270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14009983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ORTFOLIO OPT-5">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2286000" y="2404872"/>
            <a:ext cx="1828800" cy="1828800"/>
          </a:xfrm>
          <a:prstGeom prst="rect">
            <a:avLst/>
          </a:prstGeom>
        </p:spPr>
        <p:txBody>
          <a:bodyPr/>
          <a:lstStyle>
            <a:lvl1pPr>
              <a:defRPr sz="2000"/>
            </a:lvl1pPr>
          </a:lstStyle>
          <a:p>
            <a:endParaRPr lang="uk-UA"/>
          </a:p>
        </p:txBody>
      </p:sp>
      <p:sp>
        <p:nvSpPr>
          <p:cNvPr id="10" name="Picture Placeholder 5"/>
          <p:cNvSpPr>
            <a:spLocks noGrp="1"/>
          </p:cNvSpPr>
          <p:nvPr>
            <p:ph type="pic" sz="quarter" idx="12"/>
          </p:nvPr>
        </p:nvSpPr>
        <p:spPr>
          <a:xfrm>
            <a:off x="2286000" y="4233672"/>
            <a:ext cx="1828800" cy="1828800"/>
          </a:xfrm>
          <a:prstGeom prst="rect">
            <a:avLst/>
          </a:prstGeom>
        </p:spPr>
        <p:txBody>
          <a:bodyPr/>
          <a:lstStyle>
            <a:lvl1pPr>
              <a:defRPr sz="2000"/>
            </a:lvl1pPr>
          </a:lstStyle>
          <a:p>
            <a:endParaRPr lang="uk-UA"/>
          </a:p>
        </p:txBody>
      </p:sp>
      <p:sp>
        <p:nvSpPr>
          <p:cNvPr id="11" name="Picture Placeholder 5"/>
          <p:cNvSpPr>
            <a:spLocks noGrp="1"/>
          </p:cNvSpPr>
          <p:nvPr>
            <p:ph type="pic" sz="quarter" idx="13"/>
          </p:nvPr>
        </p:nvSpPr>
        <p:spPr>
          <a:xfrm>
            <a:off x="2286000" y="6062472"/>
            <a:ext cx="1828800" cy="1828800"/>
          </a:xfrm>
          <a:prstGeom prst="rect">
            <a:avLst/>
          </a:prstGeom>
        </p:spPr>
        <p:txBody>
          <a:bodyPr/>
          <a:lstStyle>
            <a:lvl1pPr>
              <a:defRPr sz="2000"/>
            </a:lvl1pPr>
          </a:lstStyle>
          <a:p>
            <a:endParaRPr lang="uk-UA"/>
          </a:p>
        </p:txBody>
      </p:sp>
      <p:sp>
        <p:nvSpPr>
          <p:cNvPr id="12" name="Picture Placeholder 5"/>
          <p:cNvSpPr>
            <a:spLocks noGrp="1"/>
          </p:cNvSpPr>
          <p:nvPr>
            <p:ph type="pic" sz="quarter" idx="14"/>
          </p:nvPr>
        </p:nvSpPr>
        <p:spPr>
          <a:xfrm>
            <a:off x="4114800" y="2404872"/>
            <a:ext cx="1828800" cy="1828800"/>
          </a:xfrm>
          <a:prstGeom prst="rect">
            <a:avLst/>
          </a:prstGeom>
        </p:spPr>
        <p:txBody>
          <a:bodyPr/>
          <a:lstStyle>
            <a:lvl1pPr>
              <a:defRPr sz="2000"/>
            </a:lvl1pPr>
          </a:lstStyle>
          <a:p>
            <a:endParaRPr lang="uk-UA"/>
          </a:p>
        </p:txBody>
      </p:sp>
      <p:sp>
        <p:nvSpPr>
          <p:cNvPr id="14" name="Picture Placeholder 5"/>
          <p:cNvSpPr>
            <a:spLocks noGrp="1"/>
          </p:cNvSpPr>
          <p:nvPr>
            <p:ph type="pic" sz="quarter" idx="16"/>
          </p:nvPr>
        </p:nvSpPr>
        <p:spPr>
          <a:xfrm>
            <a:off x="4114800" y="6062472"/>
            <a:ext cx="1828800" cy="1828800"/>
          </a:xfrm>
          <a:prstGeom prst="rect">
            <a:avLst/>
          </a:prstGeom>
        </p:spPr>
        <p:txBody>
          <a:bodyPr/>
          <a:lstStyle>
            <a:lvl1pPr>
              <a:defRPr sz="2000"/>
            </a:lvl1pPr>
          </a:lstStyle>
          <a:p>
            <a:endParaRPr lang="uk-UA"/>
          </a:p>
        </p:txBody>
      </p:sp>
      <p:sp>
        <p:nvSpPr>
          <p:cNvPr id="15" name="Picture Placeholder 5"/>
          <p:cNvSpPr>
            <a:spLocks noGrp="1"/>
          </p:cNvSpPr>
          <p:nvPr>
            <p:ph type="pic" sz="quarter" idx="17"/>
          </p:nvPr>
        </p:nvSpPr>
        <p:spPr>
          <a:xfrm>
            <a:off x="5943600" y="2404872"/>
            <a:ext cx="1828800" cy="1828800"/>
          </a:xfrm>
          <a:prstGeom prst="rect">
            <a:avLst/>
          </a:prstGeom>
        </p:spPr>
        <p:txBody>
          <a:bodyPr/>
          <a:lstStyle>
            <a:lvl1pPr>
              <a:defRPr sz="2000"/>
            </a:lvl1pPr>
          </a:lstStyle>
          <a:p>
            <a:endParaRPr lang="uk-UA"/>
          </a:p>
        </p:txBody>
      </p:sp>
      <p:sp>
        <p:nvSpPr>
          <p:cNvPr id="16" name="Picture Placeholder 5"/>
          <p:cNvSpPr>
            <a:spLocks noGrp="1"/>
          </p:cNvSpPr>
          <p:nvPr>
            <p:ph type="pic" sz="quarter" idx="18"/>
          </p:nvPr>
        </p:nvSpPr>
        <p:spPr>
          <a:xfrm>
            <a:off x="5943600" y="4233672"/>
            <a:ext cx="1828800" cy="1828800"/>
          </a:xfrm>
          <a:prstGeom prst="rect">
            <a:avLst/>
          </a:prstGeom>
        </p:spPr>
        <p:txBody>
          <a:bodyPr/>
          <a:lstStyle>
            <a:lvl1pPr>
              <a:defRPr sz="2000"/>
            </a:lvl1pPr>
          </a:lstStyle>
          <a:p>
            <a:endParaRPr lang="uk-UA"/>
          </a:p>
        </p:txBody>
      </p:sp>
      <p:sp>
        <p:nvSpPr>
          <p:cNvPr id="17" name="Picture Placeholder 5"/>
          <p:cNvSpPr>
            <a:spLocks noGrp="1"/>
          </p:cNvSpPr>
          <p:nvPr>
            <p:ph type="pic" sz="quarter" idx="19"/>
          </p:nvPr>
        </p:nvSpPr>
        <p:spPr>
          <a:xfrm>
            <a:off x="5943600" y="6062472"/>
            <a:ext cx="1828800" cy="1828800"/>
          </a:xfrm>
          <a:prstGeom prst="rect">
            <a:avLst/>
          </a:prstGeom>
        </p:spPr>
        <p:txBody>
          <a:bodyPr/>
          <a:lstStyle>
            <a:lvl1pPr>
              <a:defRPr sz="2000"/>
            </a:lvl1pPr>
          </a:lstStyle>
          <a:p>
            <a:endParaRPr lang="uk-UA"/>
          </a:p>
        </p:txBody>
      </p:sp>
      <p:sp>
        <p:nvSpPr>
          <p:cNvPr id="18" name="Picture Placeholder 5"/>
          <p:cNvSpPr>
            <a:spLocks noGrp="1"/>
          </p:cNvSpPr>
          <p:nvPr>
            <p:ph type="pic" sz="quarter" idx="20"/>
          </p:nvPr>
        </p:nvSpPr>
        <p:spPr>
          <a:xfrm>
            <a:off x="4114800" y="4233672"/>
            <a:ext cx="1828800" cy="18288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13485093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PORTFOLIO OPT-6">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3657600" cy="2743200"/>
          </a:xfrm>
          <a:prstGeom prst="rect">
            <a:avLst/>
          </a:prstGeom>
          <a:ln w="12700">
            <a:solidFill>
              <a:schemeClr val="bg1"/>
            </a:solidFill>
          </a:ln>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0" name="Picture Placeholder 2"/>
          <p:cNvSpPr>
            <a:spLocks noGrp="1"/>
          </p:cNvSpPr>
          <p:nvPr>
            <p:ph type="pic" sz="quarter" idx="15"/>
          </p:nvPr>
        </p:nvSpPr>
        <p:spPr>
          <a:xfrm>
            <a:off x="36576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1" name="Picture Placeholder 2"/>
          <p:cNvSpPr>
            <a:spLocks noGrp="1"/>
          </p:cNvSpPr>
          <p:nvPr>
            <p:ph type="pic" sz="quarter" idx="16"/>
          </p:nvPr>
        </p:nvSpPr>
        <p:spPr>
          <a:xfrm>
            <a:off x="36576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2" name="Picture Placeholder 2"/>
          <p:cNvSpPr>
            <a:spLocks noGrp="1"/>
          </p:cNvSpPr>
          <p:nvPr>
            <p:ph type="pic" sz="quarter" idx="17"/>
          </p:nvPr>
        </p:nvSpPr>
        <p:spPr>
          <a:xfrm>
            <a:off x="73152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3" name="Picture Placeholder 2"/>
          <p:cNvSpPr>
            <a:spLocks noGrp="1"/>
          </p:cNvSpPr>
          <p:nvPr>
            <p:ph type="pic" sz="quarter" idx="18"/>
          </p:nvPr>
        </p:nvSpPr>
        <p:spPr>
          <a:xfrm>
            <a:off x="73152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4" name="Picture Placeholder 2"/>
          <p:cNvSpPr>
            <a:spLocks noGrp="1"/>
          </p:cNvSpPr>
          <p:nvPr>
            <p:ph type="pic" sz="quarter" idx="19"/>
          </p:nvPr>
        </p:nvSpPr>
        <p:spPr>
          <a:xfrm>
            <a:off x="109728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5" name="Picture Placeholder 2"/>
          <p:cNvSpPr>
            <a:spLocks noGrp="1"/>
          </p:cNvSpPr>
          <p:nvPr>
            <p:ph type="pic" sz="quarter" idx="20"/>
          </p:nvPr>
        </p:nvSpPr>
        <p:spPr>
          <a:xfrm>
            <a:off x="10972800" y="5148072"/>
            <a:ext cx="3657600" cy="2743200"/>
          </a:xfrm>
          <a:prstGeom prst="rect">
            <a:avLst/>
          </a:prstGeom>
          <a:ln w="12700">
            <a:solidFill>
              <a:schemeClr val="bg1"/>
            </a:solidFill>
          </a:ln>
          <a:effectLst/>
        </p:spPr>
        <p:txBody>
          <a:bodyPr/>
          <a:lstStyle>
            <a:lvl1pPr>
              <a:defRPr sz="2000"/>
            </a:lvl1pPr>
          </a:lstStyle>
          <a:p>
            <a:endParaRPr lang="uk-UA"/>
          </a:p>
        </p:txBody>
      </p:sp>
      <p:sp>
        <p:nvSpPr>
          <p:cNvPr id="26" name="Picture Placeholder 2"/>
          <p:cNvSpPr>
            <a:spLocks noGrp="1"/>
          </p:cNvSpPr>
          <p:nvPr>
            <p:ph type="pic" sz="quarter" idx="21"/>
          </p:nvPr>
        </p:nvSpPr>
        <p:spPr>
          <a:xfrm>
            <a:off x="14630400" y="2400300"/>
            <a:ext cx="3657600" cy="2743200"/>
          </a:xfrm>
          <a:prstGeom prst="rect">
            <a:avLst/>
          </a:prstGeom>
          <a:ln w="12700">
            <a:solidFill>
              <a:schemeClr val="bg1"/>
            </a:solidFill>
          </a:ln>
          <a:effectLst/>
        </p:spPr>
        <p:txBody>
          <a:bodyPr/>
          <a:lstStyle>
            <a:lvl1pPr>
              <a:defRPr sz="2000"/>
            </a:lvl1pPr>
          </a:lstStyle>
          <a:p>
            <a:endParaRPr lang="uk-UA"/>
          </a:p>
        </p:txBody>
      </p:sp>
      <p:sp>
        <p:nvSpPr>
          <p:cNvPr id="27" name="Picture Placeholder 2"/>
          <p:cNvSpPr>
            <a:spLocks noGrp="1"/>
          </p:cNvSpPr>
          <p:nvPr>
            <p:ph type="pic" sz="quarter" idx="22"/>
          </p:nvPr>
        </p:nvSpPr>
        <p:spPr>
          <a:xfrm>
            <a:off x="14630400" y="5148072"/>
            <a:ext cx="3657600" cy="2743200"/>
          </a:xfrm>
          <a:prstGeom prst="rect">
            <a:avLst/>
          </a:prstGeom>
          <a:ln w="12700">
            <a:solidFill>
              <a:schemeClr val="bg1"/>
            </a:solidFill>
          </a:ln>
          <a:effectLst/>
        </p:spPr>
        <p:txBody>
          <a:bodyPr/>
          <a:lstStyle>
            <a:lvl1pPr>
              <a:defRPr sz="2000"/>
            </a:lvl1pPr>
          </a:lstStyle>
          <a:p>
            <a:endParaRPr lang="uk-UA"/>
          </a:p>
        </p:txBody>
      </p:sp>
    </p:spTree>
    <p:extLst>
      <p:ext uri="{BB962C8B-B14F-4D97-AF65-F5344CB8AC3E}">
        <p14:creationId xmlns:p14="http://schemas.microsoft.com/office/powerpoint/2010/main" val="32984681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PORTFOLIO OPT-7">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Picture Placeholder 2"/>
          <p:cNvSpPr>
            <a:spLocks noGrp="1"/>
          </p:cNvSpPr>
          <p:nvPr>
            <p:ph type="pic" sz="quarter" idx="12"/>
          </p:nvPr>
        </p:nvSpPr>
        <p:spPr>
          <a:xfrm>
            <a:off x="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3" name="Picture Placeholder 2"/>
          <p:cNvSpPr>
            <a:spLocks noGrp="1"/>
          </p:cNvSpPr>
          <p:nvPr>
            <p:ph type="pic" sz="quarter" idx="13"/>
          </p:nvPr>
        </p:nvSpPr>
        <p:spPr>
          <a:xfrm>
            <a:off x="4572000" y="2400300"/>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4" name="Picture Placeholder 2"/>
          <p:cNvSpPr>
            <a:spLocks noGrp="1"/>
          </p:cNvSpPr>
          <p:nvPr>
            <p:ph type="pic" sz="quarter" idx="14"/>
          </p:nvPr>
        </p:nvSpPr>
        <p:spPr>
          <a:xfrm>
            <a:off x="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
        <p:nvSpPr>
          <p:cNvPr id="15" name="Picture Placeholder 2"/>
          <p:cNvSpPr>
            <a:spLocks noGrp="1"/>
          </p:cNvSpPr>
          <p:nvPr>
            <p:ph type="pic" sz="quarter" idx="15"/>
          </p:nvPr>
        </p:nvSpPr>
        <p:spPr>
          <a:xfrm>
            <a:off x="4572000" y="5148072"/>
            <a:ext cx="4572000" cy="2743200"/>
          </a:xfrm>
          <a:prstGeom prst="rect">
            <a:avLst/>
          </a:prstGeom>
          <a:effectLst>
            <a:outerShdw blurRad="292100" dist="38100" dir="5400000" algn="t" rotWithShape="0">
              <a:prstClr val="black">
                <a:alpha val="67000"/>
              </a:prstClr>
            </a:outerShdw>
          </a:effectLst>
        </p:spPr>
        <p:txBody>
          <a:bodyPr/>
          <a:lstStyle>
            <a:lvl1pPr>
              <a:defRPr sz="2000"/>
            </a:lvl1pPr>
          </a:lstStyle>
          <a:p>
            <a:endParaRPr lang="uk-UA"/>
          </a:p>
        </p:txBody>
      </p:sp>
    </p:spTree>
    <p:extLst>
      <p:ext uri="{BB962C8B-B14F-4D97-AF65-F5344CB8AC3E}">
        <p14:creationId xmlns:p14="http://schemas.microsoft.com/office/powerpoint/2010/main" val="267673552"/>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10" name="Rectangle 9"/>
          <p:cNvSpPr/>
          <p:nvPr userDrawn="1"/>
        </p:nvSpPr>
        <p:spPr>
          <a:xfrm>
            <a:off x="0" y="2400300"/>
            <a:ext cx="18288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PORTFOLIO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5143500"/>
            <a:ext cx="4572000" cy="2743200"/>
          </a:xfrm>
          <a:prstGeom prst="rect">
            <a:avLst/>
          </a:prstGeom>
        </p:spPr>
        <p:txBody>
          <a:bodyPr/>
          <a:lstStyle/>
          <a:p>
            <a:endParaRPr lang="uk-UA"/>
          </a:p>
        </p:txBody>
      </p:sp>
      <p:sp>
        <p:nvSpPr>
          <p:cNvPr id="11" name="Picture Placeholder 5"/>
          <p:cNvSpPr>
            <a:spLocks noGrp="1"/>
          </p:cNvSpPr>
          <p:nvPr>
            <p:ph type="pic" sz="quarter" idx="12"/>
          </p:nvPr>
        </p:nvSpPr>
        <p:spPr>
          <a:xfrm>
            <a:off x="4572000" y="2400300"/>
            <a:ext cx="4572000" cy="2743200"/>
          </a:xfrm>
          <a:prstGeom prst="rect">
            <a:avLst/>
          </a:prstGeom>
        </p:spPr>
        <p:txBody>
          <a:bodyPr/>
          <a:lstStyle/>
          <a:p>
            <a:endParaRPr lang="uk-UA"/>
          </a:p>
        </p:txBody>
      </p:sp>
      <p:sp>
        <p:nvSpPr>
          <p:cNvPr id="12" name="Picture Placeholder 5"/>
          <p:cNvSpPr>
            <a:spLocks noGrp="1"/>
          </p:cNvSpPr>
          <p:nvPr>
            <p:ph type="pic" sz="quarter" idx="13"/>
          </p:nvPr>
        </p:nvSpPr>
        <p:spPr>
          <a:xfrm>
            <a:off x="9144000" y="5143500"/>
            <a:ext cx="4572000" cy="2743200"/>
          </a:xfrm>
          <a:prstGeom prst="rect">
            <a:avLst/>
          </a:prstGeom>
        </p:spPr>
        <p:txBody>
          <a:bodyPr/>
          <a:lstStyle/>
          <a:p>
            <a:endParaRPr lang="uk-UA"/>
          </a:p>
        </p:txBody>
      </p:sp>
      <p:sp>
        <p:nvSpPr>
          <p:cNvPr id="13" name="Picture Placeholder 5"/>
          <p:cNvSpPr>
            <a:spLocks noGrp="1"/>
          </p:cNvSpPr>
          <p:nvPr>
            <p:ph type="pic" sz="quarter" idx="14"/>
          </p:nvPr>
        </p:nvSpPr>
        <p:spPr>
          <a:xfrm>
            <a:off x="13716000" y="2400300"/>
            <a:ext cx="4572000" cy="2743200"/>
          </a:xfrm>
          <a:prstGeom prst="rect">
            <a:avLst/>
          </a:prstGeom>
        </p:spPr>
        <p:txBody>
          <a:bodyPr/>
          <a:lstStyle/>
          <a:p>
            <a:endParaRPr lang="uk-UA"/>
          </a:p>
        </p:txBody>
      </p:sp>
    </p:spTree>
    <p:extLst>
      <p:ext uri="{BB962C8B-B14F-4D97-AF65-F5344CB8AC3E}">
        <p14:creationId xmlns:p14="http://schemas.microsoft.com/office/powerpoint/2010/main" val="4246770696"/>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PRODUCT PAG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303338" y="3257550"/>
            <a:ext cx="5715000" cy="3833813"/>
          </a:xfrm>
          <a:prstGeom prst="rect">
            <a:avLst/>
          </a:prstGeom>
        </p:spPr>
        <p:txBody>
          <a:bodyPr/>
          <a:lstStyle/>
          <a:p>
            <a:endParaRPr lang="uk-UA"/>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171967628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5143500"/>
            <a:ext cx="18288000" cy="51435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a:t>click to edit master title style</a:t>
            </a:r>
            <a:endParaRPr lang="uk-UA"/>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FULL BACKGROUND IMAGE">
    <p:spTree>
      <p:nvGrpSpPr>
        <p:cNvPr id="1" name=""/>
        <p:cNvGrpSpPr/>
        <p:nvPr/>
      </p:nvGrpSpPr>
      <p:grpSpPr>
        <a:xfrm>
          <a:off x="0" y="0"/>
          <a:ext cx="0" cy="0"/>
          <a:chOff x="0" y="0"/>
          <a:chExt cx="0" cy="0"/>
        </a:xfrm>
      </p:grpSpPr>
      <p:sp>
        <p:nvSpPr>
          <p:cNvPr id="2" name="Picture Placeholder 2"/>
          <p:cNvSpPr>
            <a:spLocks noGrp="1"/>
          </p:cNvSpPr>
          <p:nvPr>
            <p:ph type="pic" sz="quarter" idx="12"/>
          </p:nvPr>
        </p:nvSpPr>
        <p:spPr>
          <a:xfrm>
            <a:off x="0" y="0"/>
            <a:ext cx="18288000" cy="10287000"/>
          </a:xfrm>
          <a:prstGeom prst="rect">
            <a:avLst/>
          </a:prstGeom>
        </p:spPr>
        <p:txBody>
          <a:bodyPr/>
          <a:lstStyle/>
          <a:p>
            <a:endParaRPr lang="uk-UA"/>
          </a:p>
        </p:txBody>
      </p:sp>
    </p:spTree>
    <p:extLst>
      <p:ext uri="{BB962C8B-B14F-4D97-AF65-F5344CB8AC3E}">
        <p14:creationId xmlns:p14="http://schemas.microsoft.com/office/powerpoint/2010/main" val="20512554"/>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DEVICES OPT-14">
    <p:spTree>
      <p:nvGrpSpPr>
        <p:cNvPr id="1" name=""/>
        <p:cNvGrpSpPr/>
        <p:nvPr/>
      </p:nvGrpSpPr>
      <p:grpSpPr>
        <a:xfrm>
          <a:off x="0" y="0"/>
          <a:ext cx="0" cy="0"/>
          <a:chOff x="0" y="0"/>
          <a:chExt cx="0" cy="0"/>
        </a:xfrm>
      </p:grpSpPr>
      <p:sp>
        <p:nvSpPr>
          <p:cNvPr id="3" name="Rectangle 2"/>
          <p:cNvSpPr/>
          <p:nvPr userDrawn="1"/>
        </p:nvSpPr>
        <p:spPr>
          <a:xfrm>
            <a:off x="0" y="0"/>
            <a:ext cx="18288000" cy="5596128"/>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p:nvPr>
        </p:nvSpPr>
        <p:spPr>
          <a:xfrm>
            <a:off x="876300" y="571411"/>
            <a:ext cx="5448300" cy="715581"/>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endParaRPr lang="uk-UA"/>
          </a:p>
        </p:txBody>
      </p:sp>
      <p:sp>
        <p:nvSpPr>
          <p:cNvPr id="10" name="Picture Placeholder 2"/>
          <p:cNvSpPr>
            <a:spLocks noGrp="1"/>
          </p:cNvSpPr>
          <p:nvPr>
            <p:ph type="pic" sz="quarter" idx="12"/>
          </p:nvPr>
        </p:nvSpPr>
        <p:spPr>
          <a:xfrm>
            <a:off x="5905500" y="2628900"/>
            <a:ext cx="6477000" cy="3962400"/>
          </a:xfrm>
          <a:prstGeom prst="rect">
            <a:avLst/>
          </a:prstGeom>
        </p:spPr>
        <p:txBody>
          <a:bodyPr/>
          <a:lstStyle>
            <a:lvl1pPr>
              <a:defRPr sz="2000"/>
            </a:lvl1pPr>
          </a:lstStyle>
          <a:p>
            <a:endParaRPr lang="uk-UA"/>
          </a:p>
        </p:txBody>
      </p:sp>
    </p:spTree>
    <p:extLst>
      <p:ext uri="{BB962C8B-B14F-4D97-AF65-F5344CB8AC3E}">
        <p14:creationId xmlns:p14="http://schemas.microsoft.com/office/powerpoint/2010/main" val="3045906411"/>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IMG-SLIDE OPT-8">
    <p:spTree>
      <p:nvGrpSpPr>
        <p:cNvPr id="1" name=""/>
        <p:cNvGrpSpPr/>
        <p:nvPr/>
      </p:nvGrpSpPr>
      <p:grpSpPr>
        <a:xfrm>
          <a:off x="0" y="0"/>
          <a:ext cx="0" cy="0"/>
          <a:chOff x="0" y="0"/>
          <a:chExt cx="0" cy="0"/>
        </a:xfrm>
      </p:grpSpPr>
      <p:cxnSp>
        <p:nvCxnSpPr>
          <p:cNvPr id="2" name="Straight Connector 1"/>
          <p:cNvCxnSpPr/>
          <p:nvPr userDrawn="1"/>
        </p:nvCxnSpPr>
        <p:spPr>
          <a:xfrm>
            <a:off x="704850" y="685800"/>
            <a:ext cx="0" cy="1028700"/>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571411"/>
            <a:ext cx="5448300" cy="1338828"/>
          </a:xfrm>
          <a:prstGeom prst="rect">
            <a:avLst/>
          </a:prstGeom>
          <a:noFill/>
        </p:spPr>
        <p:txBody>
          <a:bodyPr wrap="square" rtlCol="0">
            <a:spAutoFit/>
          </a:bodyPr>
          <a:lstStyle>
            <a:lvl1pPr>
              <a:defRPr lang="uk-UA" sz="4500" b="1">
                <a:latin typeface="+mn-lt"/>
                <a:ea typeface="Roboto Condensed" panose="02000000000000000000" pitchFamily="2" charset="0"/>
                <a:cs typeface="+mn-cs"/>
              </a:defRPr>
            </a:lvl1pPr>
          </a:lstStyle>
          <a:p>
            <a:pPr marL="0" lvl="0"/>
            <a:r>
              <a:rPr lang="en-US"/>
              <a:t>click to edit master title style</a:t>
            </a:r>
            <a:endParaRPr lang="uk-UA"/>
          </a:p>
        </p:txBody>
      </p:sp>
      <p:sp>
        <p:nvSpPr>
          <p:cNvPr id="6" name="Picture Placeholder 5"/>
          <p:cNvSpPr>
            <a:spLocks noGrp="1"/>
          </p:cNvSpPr>
          <p:nvPr>
            <p:ph type="pic" sz="quarter" idx="11"/>
          </p:nvPr>
        </p:nvSpPr>
        <p:spPr>
          <a:xfrm>
            <a:off x="0" y="2400300"/>
            <a:ext cx="9144000" cy="5486400"/>
          </a:xfrm>
          <a:prstGeom prst="rect">
            <a:avLst/>
          </a:prstGeom>
        </p:spPr>
        <p:txBody>
          <a:bodyPr/>
          <a:lstStyle/>
          <a:p>
            <a:endParaRPr lang="uk-UA"/>
          </a:p>
        </p:txBody>
      </p:sp>
    </p:spTree>
    <p:extLst>
      <p:ext uri="{BB962C8B-B14F-4D97-AF65-F5344CB8AC3E}">
        <p14:creationId xmlns:p14="http://schemas.microsoft.com/office/powerpoint/2010/main" val="2674918995"/>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87135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93" r:id="rId3"/>
    <p:sldLayoutId id="2147483680" r:id="rId4"/>
    <p:sldLayoutId id="2147483697" r:id="rId5"/>
    <p:sldLayoutId id="2147483698" r:id="rId6"/>
    <p:sldLayoutId id="2147483735" r:id="rId7"/>
    <p:sldLayoutId id="2147483736" r:id="rId8"/>
    <p:sldLayoutId id="2147483737" r:id="rId9"/>
    <p:sldLayoutId id="2147483739" r:id="rId10"/>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2091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676" r:id="rId6"/>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0439248"/>
      </p:ext>
    </p:extLst>
  </p:cSld>
  <p:clrMap bg1="lt1" tx1="dk1" bg2="lt2" tx2="dk2" accent1="accent1" accent2="accent2" accent3="accent3" accent4="accent4" accent5="accent5" accent6="accent6" hlink="hlink" folHlink="folHlink"/>
  <p:sldLayoutIdLst>
    <p:sldLayoutId id="2147483666" r:id="rId1"/>
    <p:sldLayoutId id="2147483732" r:id="rId2"/>
    <p:sldLayoutId id="2147483731" r:id="rId3"/>
    <p:sldLayoutId id="2147483701" r:id="rId4"/>
    <p:sldLayoutId id="2147483700" r:id="rId5"/>
    <p:sldLayoutId id="2147483699" r:id="rId6"/>
    <p:sldLayoutId id="2147483668" r:id="rId7"/>
    <p:sldLayoutId id="2147483670" r:id="rId8"/>
    <p:sldLayoutId id="2147483671" r:id="rId9"/>
    <p:sldLayoutId id="2147483695" r:id="rId10"/>
    <p:sldLayoutId id="2147483696" r:id="rId11"/>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470692"/>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6" r:id="rId8"/>
    <p:sldLayoutId id="2147483727" r:id="rId9"/>
    <p:sldLayoutId id="2147483721" r:id="rId10"/>
    <p:sldLayoutId id="2147483722" r:id="rId11"/>
    <p:sldLayoutId id="2147483723" r:id="rId12"/>
    <p:sldLayoutId id="2147483679" r:id="rId13"/>
    <p:sldLayoutId id="2147483724" r:id="rId14"/>
    <p:sldLayoutId id="2147483689" r:id="rId15"/>
    <p:sldLayoutId id="2147483682" r:id="rId16"/>
    <p:sldLayoutId id="2147483683" r:id="rId17"/>
    <p:sldLayoutId id="2147483685" r:id="rId18"/>
    <p:sldLayoutId id="2147483686" r:id="rId19"/>
    <p:sldLayoutId id="2147483688" r:id="rId20"/>
    <p:sldLayoutId id="2147483687" r:id="rId21"/>
    <p:sldLayoutId id="2147483684" r:id="rId22"/>
    <p:sldLayoutId id="2147483667" r:id="rId23"/>
    <p:sldLayoutId id="2147483733" r:id="rId24"/>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bin"/><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wav"/><Relationship Id="rId7" Type="http://schemas.openxmlformats.org/officeDocument/2006/relationships/image" Target="../media/image2.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2.xml"/><Relationship Id="rId5" Type="http://schemas.openxmlformats.org/officeDocument/2006/relationships/slideLayout" Target="../slideLayouts/slideLayout8.xml"/><Relationship Id="rId4" Type="http://schemas.openxmlformats.org/officeDocument/2006/relationships/audio" Target="../media/media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5.jpe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notesSlide" Target="../notesSlides/notesSlide3.xml"/><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6.jpe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notesSlide" Target="../notesSlides/notesSlide4.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7.jpe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notesSlide" Target="../notesSlides/notesSlide5.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8.jp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notesSlide" Target="../notesSlides/notesSlide6.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9.jp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notesSlide" Target="../notesSlides/notesSlide7.xml"/><Relationship Id="rId5" Type="http://schemas.openxmlformats.org/officeDocument/2006/relationships/slideLayout" Target="../slideLayouts/slideLayout9.xml"/><Relationship Id="rId4" Type="http://schemas.openxmlformats.org/officeDocument/2006/relationships/audio" Target="../media/media2.wav"/></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0.jpe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notesSlide" Target="../notesSlides/notesSlide8.xml"/><Relationship Id="rId5" Type="http://schemas.openxmlformats.org/officeDocument/2006/relationships/slideLayout" Target="../slideLayouts/slideLayout10.xml"/><Relationship Id="rId4" Type="http://schemas.openxmlformats.org/officeDocument/2006/relationships/audio" Target="../media/media2.wav"/></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2.wav"/><Relationship Id="rId7" Type="http://schemas.openxmlformats.org/officeDocument/2006/relationships/image" Target="../media/image11.jp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notesSlide" Target="../notesSlides/notesSlide9.xml"/><Relationship Id="rId5" Type="http://schemas.openxmlformats.org/officeDocument/2006/relationships/slideLayout" Target="../slideLayouts/slideLayout7.xml"/><Relationship Id="rId4" Type="http://schemas.openxmlformats.org/officeDocument/2006/relationships/audio" Target="../media/media2.wav"/></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8850" y="4000500"/>
            <a:ext cx="6210300" cy="1103672"/>
          </a:xfrm>
          <a:prstGeom prst="rect">
            <a:avLst/>
          </a:prstGeom>
        </p:spPr>
      </p:pic>
      <p:sp>
        <p:nvSpPr>
          <p:cNvPr id="12" name="TextBox 11"/>
          <p:cNvSpPr txBox="1"/>
          <p:nvPr/>
        </p:nvSpPr>
        <p:spPr>
          <a:xfrm>
            <a:off x="0" y="5563969"/>
            <a:ext cx="18288000" cy="646331"/>
          </a:xfrm>
          <a:prstGeom prst="rect">
            <a:avLst/>
          </a:prstGeom>
          <a:noFill/>
        </p:spPr>
        <p:txBody>
          <a:bodyPr wrap="square" rtlCol="0">
            <a:spAutoFit/>
          </a:bodyPr>
          <a:lstStyle/>
          <a:p>
            <a:pPr algn="ctr"/>
            <a:r>
              <a:rPr lang="en-US" sz="3600" dirty="0">
                <a:solidFill>
                  <a:schemeClr val="tx2"/>
                </a:solidFill>
                <a:latin typeface="Proxima Nova Alt Rg" panose="02000506030000020004" pitchFamily="50" charset="0"/>
              </a:rPr>
              <a:t>Click anywhere to get started</a:t>
            </a:r>
            <a:r>
              <a:rPr lang="mr-IN" sz="3600" dirty="0">
                <a:solidFill>
                  <a:schemeClr val="tx2"/>
                </a:solidFill>
                <a:latin typeface="Proxima Nova Alt Rg" panose="02000506030000020004" pitchFamily="50" charset="0"/>
              </a:rPr>
              <a:t>…</a:t>
            </a:r>
            <a:endParaRPr lang="en-US" sz="3600" dirty="0">
              <a:solidFill>
                <a:schemeClr val="tx2"/>
              </a:solidFill>
              <a:latin typeface="Proxima Nova Alt Rg" panose="02000506030000020004" pitchFamily="50" charset="0"/>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withEffect">
                                  <p:stCondLst>
                                    <p:cond delay="50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3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Short Logo 6.wav"/>
                                        </p:tgtEl>
                                      </p:cMediaNode>
                                    </p:audio>
                                  </p:subTnLst>
                                </p:cTn>
                              </p:par>
                              <p:par>
                                <p:cTn id="8" presetID="1" presetClass="entr" presetSubtype="0" fill="hold" grpId="0" nodeType="withEffect">
                                  <p:stCondLst>
                                    <p:cond delay="5000"/>
                                  </p:stCondLst>
                                  <p:childTnLst>
                                    <p:set>
                                      <p:cBhvr>
                                        <p:cTn id="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2000" y="800100"/>
            <a:ext cx="17183100" cy="715581"/>
          </a:xfrm>
        </p:spPr>
        <p:txBody>
          <a:bodyPr/>
          <a:lstStyle/>
          <a:p>
            <a:r>
              <a:rPr lang="en-US" dirty="0"/>
              <a:t>Hazards and Eye Protection on the Farm</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949" y="9747420"/>
            <a:ext cx="2825988" cy="501480"/>
          </a:xfrm>
          <a:prstGeom prst="rect">
            <a:avLst/>
          </a:prstGeom>
        </p:spPr>
      </p:pic>
      <p:pic>
        <p:nvPicPr>
          <p:cNvPr id="4" name="Picture 3" descr="A close up of sunglasses&#10;&#10;Description automatically generated">
            <a:extLst>
              <a:ext uri="{FF2B5EF4-FFF2-40B4-BE49-F238E27FC236}">
                <a16:creationId xmlns:a16="http://schemas.microsoft.com/office/drawing/2014/main" id="{6A4FE33A-2F95-47AC-8BD4-F13AAC9CC9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52925" y="2335900"/>
            <a:ext cx="10001250" cy="6667500"/>
          </a:xfrm>
          <a:prstGeom prst="rect">
            <a:avLst/>
          </a:prstGeom>
        </p:spPr>
      </p:pic>
      <p:pic>
        <p:nvPicPr>
          <p:cNvPr id="6" name="Hazards and Eye Protection on the Farm 2">
            <a:hlinkClick r:id="" action="ppaction://media"/>
            <a:extLst>
              <a:ext uri="{FF2B5EF4-FFF2-40B4-BE49-F238E27FC236}">
                <a16:creationId xmlns:a16="http://schemas.microsoft.com/office/drawing/2014/main" id="{B7859248-7F70-4AE7-B054-D108D9DE2FB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810000" y="571500"/>
            <a:ext cx="1397000" cy="1397000"/>
          </a:xfrm>
          <a:prstGeom prst="rect">
            <a:avLst/>
          </a:prstGeom>
        </p:spPr>
      </p:pic>
      <p:pic>
        <p:nvPicPr>
          <p:cNvPr id="7" name="Light Notification3">
            <a:hlinkClick r:id="" action="ppaction://media"/>
            <a:extLst>
              <a:ext uri="{FF2B5EF4-FFF2-40B4-BE49-F238E27FC236}">
                <a16:creationId xmlns:a16="http://schemas.microsoft.com/office/drawing/2014/main" id="{1250929F-7A79-4C4E-983E-DBDB201CEDB8}"/>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3352800" y="4152900"/>
            <a:ext cx="1701800" cy="1701800"/>
          </a:xfrm>
          <a:prstGeom prst="rect">
            <a:avLst/>
          </a:prstGeom>
        </p:spPr>
      </p:pic>
    </p:spTree>
    <p:extLst>
      <p:ext uri="{BB962C8B-B14F-4D97-AF65-F5344CB8AC3E}">
        <p14:creationId xmlns:p14="http://schemas.microsoft.com/office/powerpoint/2010/main" val="33788954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89" fill="hold"/>
                                        <p:tgtEl>
                                          <p:spTgt spid="6"/>
                                        </p:tgtEl>
                                      </p:cBhvr>
                                    </p:cmd>
                                  </p:childTnLst>
                                </p:cTn>
                              </p:par>
                            </p:childTnLst>
                          </p:cTn>
                        </p:par>
                        <p:par>
                          <p:cTn id="7" fill="hold">
                            <p:stCondLst>
                              <p:cond delay="2589"/>
                            </p:stCondLst>
                            <p:childTnLst>
                              <p:par>
                                <p:cTn id="8" presetID="1" presetClass="mediacall" presetSubtype="0" fill="hold" nodeType="afterEffect">
                                  <p:stCondLst>
                                    <p:cond delay="0"/>
                                  </p:stCondLst>
                                  <p:childTnLst>
                                    <p:cmd type="call" cmd="playFrom(0.0)">
                                      <p:cBhvr>
                                        <p:cTn id="9" dur="4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person, building, person, table&#10;&#10;Description automatically generated">
            <a:extLst>
              <a:ext uri="{FF2B5EF4-FFF2-40B4-BE49-F238E27FC236}">
                <a16:creationId xmlns:a16="http://schemas.microsoft.com/office/drawing/2014/main" id="{70841021-2091-4741-BB65-05DBBE1987AF}"/>
              </a:ext>
            </a:extLst>
          </p:cNvPr>
          <p:cNvPicPr>
            <a:picLocks noGrp="1" noChangeAspect="1"/>
          </p:cNvPicPr>
          <p:nvPr>
            <p:ph type="pic" sz="quarter" idx="12"/>
          </p:nvPr>
        </p:nvPicPr>
        <p:blipFill>
          <a:blip r:embed="rId7" cstate="print">
            <a:extLst>
              <a:ext uri="{28A0092B-C50C-407E-A947-70E740481C1C}">
                <a14:useLocalDpi xmlns:a14="http://schemas.microsoft.com/office/drawing/2010/main" val="0"/>
              </a:ext>
            </a:extLst>
          </a:blip>
          <a:srcRect t="7813" b="7813"/>
          <a:stretch>
            <a:fillRect/>
          </a:stretch>
        </p:blipFill>
        <p:spPr>
          <a:xfrm>
            <a:off x="-44450" y="0"/>
            <a:ext cx="18288000" cy="10287000"/>
          </a:xfrm>
        </p:spPr>
      </p:pic>
      <p:sp>
        <p:nvSpPr>
          <p:cNvPr id="15" name="Rectangle 14"/>
          <p:cNvSpPr/>
          <p:nvPr/>
        </p:nvSpPr>
        <p:spPr>
          <a:xfrm>
            <a:off x="28074" y="0"/>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12198" y="0"/>
            <a:ext cx="8963526" cy="10287000"/>
            <a:chOff x="0" y="0"/>
            <a:chExt cx="6400800" cy="10287000"/>
          </a:xfrm>
        </p:grpSpPr>
        <p:sp>
          <p:nvSpPr>
            <p:cNvPr id="5" name="Rectangle 4"/>
            <p:cNvSpPr/>
            <p:nvPr/>
          </p:nvSpPr>
          <p:spPr>
            <a:xfrm>
              <a:off x="0" y="0"/>
              <a:ext cx="6400800" cy="10287000"/>
            </a:xfrm>
            <a:prstGeom prst="rect">
              <a:avLst/>
            </a:prstGeom>
            <a:solidFill>
              <a:schemeClr val="accent1">
                <a:alpha val="87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498436" y="974728"/>
              <a:ext cx="4982521" cy="1107996"/>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What’s at Stake?</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612061" y="3057452"/>
              <a:ext cx="5176679" cy="1323439"/>
            </a:xfrm>
            <a:prstGeom prst="rect">
              <a:avLst/>
            </a:prstGeom>
            <a:noFill/>
          </p:spPr>
          <p:txBody>
            <a:bodyPr wrap="square" rtlCol="0">
              <a:spAutoFit/>
            </a:bodyPr>
            <a:lstStyle/>
            <a:p>
              <a:pPr algn="ctr"/>
              <a:r>
                <a:rPr lang="en-US" sz="4000" dirty="0">
                  <a:solidFill>
                    <a:schemeClr val="bg2"/>
                  </a:solidFill>
                  <a:latin typeface="Brandon Text Regular" panose="020B0503020203060203" pitchFamily="34" charset="0"/>
                </a:rPr>
                <a:t>Eye injuries can translate into pain, loss of time, money and even loss of your eyesight. </a:t>
              </a:r>
            </a:p>
          </p:txBody>
        </p:sp>
      </p:grpSp>
      <p:pic>
        <p:nvPicPr>
          <p:cNvPr id="6" name="Hazards and Eye Protection on the Farm 3">
            <a:hlinkClick r:id="" action="ppaction://media"/>
            <a:extLst>
              <a:ext uri="{FF2B5EF4-FFF2-40B4-BE49-F238E27FC236}">
                <a16:creationId xmlns:a16="http://schemas.microsoft.com/office/drawing/2014/main" id="{4B044AFF-636F-4B98-9D82-699D8EAD70A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00400" y="1181100"/>
            <a:ext cx="1323439" cy="1323439"/>
          </a:xfrm>
          <a:prstGeom prst="rect">
            <a:avLst/>
          </a:prstGeom>
        </p:spPr>
      </p:pic>
      <p:pic>
        <p:nvPicPr>
          <p:cNvPr id="11" name="Light Notification3">
            <a:hlinkClick r:id="" action="ppaction://media"/>
            <a:extLst>
              <a:ext uri="{FF2B5EF4-FFF2-40B4-BE49-F238E27FC236}">
                <a16:creationId xmlns:a16="http://schemas.microsoft.com/office/drawing/2014/main" id="{70B5C5D1-ECAE-4B51-B71C-9599FF3A10A9}"/>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352800" y="4152900"/>
            <a:ext cx="1701800" cy="1701800"/>
          </a:xfrm>
          <a:prstGeom prst="rect">
            <a:avLst/>
          </a:prstGeom>
        </p:spPr>
      </p:pic>
    </p:spTree>
    <p:extLst>
      <p:ext uri="{BB962C8B-B14F-4D97-AF65-F5344CB8AC3E}">
        <p14:creationId xmlns:p14="http://schemas.microsoft.com/office/powerpoint/2010/main" val="837056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62" fill="hold"/>
                                        <p:tgtEl>
                                          <p:spTgt spid="6"/>
                                        </p:tgtEl>
                                      </p:cBhvr>
                                    </p:cmd>
                                  </p:childTnLst>
                                </p:cTn>
                              </p:par>
                            </p:childTnLst>
                          </p:cTn>
                        </p:par>
                        <p:par>
                          <p:cTn id="7" fill="hold">
                            <p:stCondLst>
                              <p:cond delay="24562"/>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762000" y="800100"/>
            <a:ext cx="6438900" cy="723211"/>
          </a:xfrm>
        </p:spPr>
        <p:txBody>
          <a:bodyPr/>
          <a:lstStyle/>
          <a:p>
            <a:r>
              <a:rPr lang="en-US" dirty="0">
                <a:latin typeface="Proxima Nova Alt Rg" panose="02000506030000020004" pitchFamily="50" charset="0"/>
              </a:rPr>
              <a:t>What’s the Danger?</a:t>
            </a:r>
            <a:endParaRPr lang="uk-UA" dirty="0"/>
          </a:p>
        </p:txBody>
      </p:sp>
      <p:sp>
        <p:nvSpPr>
          <p:cNvPr id="10" name="Rectangle 9"/>
          <p:cNvSpPr/>
          <p:nvPr/>
        </p:nvSpPr>
        <p:spPr>
          <a:xfrm>
            <a:off x="9144000" y="2400300"/>
            <a:ext cx="9144000" cy="56388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1" name="Rectangle 10"/>
          <p:cNvSpPr/>
          <p:nvPr/>
        </p:nvSpPr>
        <p:spPr>
          <a:xfrm>
            <a:off x="9728372" y="4020115"/>
            <a:ext cx="8045278" cy="2246769"/>
          </a:xfrm>
          <a:prstGeom prst="rect">
            <a:avLst/>
          </a:prstGeom>
        </p:spPr>
        <p:txBody>
          <a:bodyPr wrap="square">
            <a:spAutoFit/>
          </a:bodyPr>
          <a:lstStyle/>
          <a:p>
            <a:pPr algn="ctr"/>
            <a:r>
              <a:rPr lang="en-US" sz="2800" dirty="0">
                <a:solidFill>
                  <a:schemeClr val="bg2"/>
                </a:solidFill>
                <a:latin typeface="Brandon Text Regular" panose="020B0503020203060203" pitchFamily="34" charset="0"/>
              </a:rPr>
              <a:t>Personal Protective Equipment (PPE) is important for agricultural procedures to reduce the risk of injury and death.</a:t>
            </a:r>
          </a:p>
          <a:p>
            <a:pPr algn="ctr"/>
            <a:endParaRPr lang="en-US" sz="2800" dirty="0">
              <a:solidFill>
                <a:schemeClr val="bg2"/>
              </a:solidFill>
              <a:latin typeface="Brandon Text Regular" panose="020B0503020203060203" pitchFamily="34" charset="0"/>
            </a:endParaRPr>
          </a:p>
          <a:p>
            <a:pPr algn="ctr"/>
            <a:r>
              <a:rPr lang="en-US" sz="2800" dirty="0">
                <a:solidFill>
                  <a:schemeClr val="bg2"/>
                </a:solidFill>
                <a:latin typeface="Brandon Text Regular" panose="020B0503020203060203" pitchFamily="34" charset="0"/>
              </a:rPr>
              <a:t>Injuries to the eye can be expensive, painful, and may cause partial or total blindness. </a:t>
            </a:r>
          </a:p>
        </p:txBody>
      </p:sp>
      <p:pic>
        <p:nvPicPr>
          <p:cNvPr id="4" name="Picture Placeholder 3" descr="A person standing in front of a machine&#10;&#10;Description automatically generated">
            <a:extLst>
              <a:ext uri="{FF2B5EF4-FFF2-40B4-BE49-F238E27FC236}">
                <a16:creationId xmlns:a16="http://schemas.microsoft.com/office/drawing/2014/main" id="{4C853012-2AD3-41AD-8DD4-3390B3F2A071}"/>
              </a:ext>
            </a:extLst>
          </p:cNvPr>
          <p:cNvPicPr>
            <a:picLocks noGrp="1" noChangeAspect="1"/>
          </p:cNvPicPr>
          <p:nvPr>
            <p:ph type="pic" sz="quarter" idx="11"/>
          </p:nvPr>
        </p:nvPicPr>
        <p:blipFill rotWithShape="1">
          <a:blip r:embed="rId7" cstate="print">
            <a:extLst>
              <a:ext uri="{28A0092B-C50C-407E-A947-70E740481C1C}">
                <a14:useLocalDpi xmlns:a14="http://schemas.microsoft.com/office/drawing/2010/main" val="0"/>
              </a:ext>
            </a:extLst>
          </a:blip>
          <a:srcRect l="-231" t="15000" r="231" b="45000"/>
          <a:stretch/>
        </p:blipFill>
        <p:spPr>
          <a:xfrm>
            <a:off x="0" y="2400300"/>
            <a:ext cx="9144000" cy="5486400"/>
          </a:xfrm>
        </p:spPr>
      </p:pic>
      <p:pic>
        <p:nvPicPr>
          <p:cNvPr id="5" name="Hazards and Eye Protection on the Farm 4">
            <a:hlinkClick r:id="" action="ppaction://media"/>
            <a:extLst>
              <a:ext uri="{FF2B5EF4-FFF2-40B4-BE49-F238E27FC236}">
                <a16:creationId xmlns:a16="http://schemas.microsoft.com/office/drawing/2014/main" id="{597A9E85-D64A-4E44-A7DE-1A3D28FE4D9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81200" y="1714500"/>
            <a:ext cx="1224985" cy="1224985"/>
          </a:xfrm>
          <a:prstGeom prst="rect">
            <a:avLst/>
          </a:prstGeom>
        </p:spPr>
      </p:pic>
      <p:pic>
        <p:nvPicPr>
          <p:cNvPr id="9" name="Light Notification3">
            <a:hlinkClick r:id="" action="ppaction://media"/>
            <a:extLst>
              <a:ext uri="{FF2B5EF4-FFF2-40B4-BE49-F238E27FC236}">
                <a16:creationId xmlns:a16="http://schemas.microsoft.com/office/drawing/2014/main" id="{2B3F51D4-907B-476B-B65A-4158ED57779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352800" y="4152900"/>
            <a:ext cx="1701800" cy="1701800"/>
          </a:xfrm>
          <a:prstGeom prst="rect">
            <a:avLst/>
          </a:prstGeom>
        </p:spPr>
      </p:pic>
    </p:spTree>
    <p:extLst>
      <p:ext uri="{BB962C8B-B14F-4D97-AF65-F5344CB8AC3E}">
        <p14:creationId xmlns:p14="http://schemas.microsoft.com/office/powerpoint/2010/main" val="14799776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041" fill="hold"/>
                                        <p:tgtEl>
                                          <p:spTgt spid="5"/>
                                        </p:tgtEl>
                                      </p:cBhvr>
                                    </p:cmd>
                                  </p:childTnLst>
                                </p:cTn>
                              </p:par>
                            </p:childTnLst>
                          </p:cTn>
                        </p:par>
                        <p:par>
                          <p:cTn id="7" fill="hold">
                            <p:stCondLst>
                              <p:cond delay="57041"/>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44000" y="2400300"/>
            <a:ext cx="91440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753600" y="3019841"/>
            <a:ext cx="8305800" cy="4247317"/>
          </a:xfrm>
          <a:prstGeom prst="rect">
            <a:avLst/>
          </a:prstGeom>
          <a:noFill/>
        </p:spPr>
        <p:txBody>
          <a:bodyPr wrap="square" rtlCol="0">
            <a:spAutoFit/>
          </a:bodyPr>
          <a:lstStyle/>
          <a:p>
            <a:r>
              <a:rPr lang="en-US" dirty="0">
                <a:solidFill>
                  <a:schemeClr val="bg2"/>
                </a:solidFill>
                <a:latin typeface="Brandon Text Regular" panose="020B0503020203060203" pitchFamily="34" charset="0"/>
              </a:rPr>
              <a:t>EYE PROTECTION</a:t>
            </a:r>
          </a:p>
          <a:p>
            <a:r>
              <a:rPr lang="en-US" dirty="0">
                <a:solidFill>
                  <a:schemeClr val="bg2"/>
                </a:solidFill>
                <a:latin typeface="Brandon Text Regular" panose="020B0503020203060203" pitchFamily="34" charset="0"/>
              </a:rPr>
              <a:t>There are 5 types of eye protection.</a:t>
            </a:r>
          </a:p>
          <a:p>
            <a:endParaRPr lang="en-US" dirty="0">
              <a:solidFill>
                <a:schemeClr val="bg2"/>
              </a:solidFill>
              <a:latin typeface="Brandon Text Regular" panose="020B0503020203060203" pitchFamily="34" charset="0"/>
            </a:endParaRPr>
          </a:p>
          <a:p>
            <a:r>
              <a:rPr lang="en-US" dirty="0">
                <a:solidFill>
                  <a:schemeClr val="bg2"/>
                </a:solidFill>
                <a:latin typeface="Brandon Text Regular" panose="020B0503020203060203" pitchFamily="34" charset="0"/>
              </a:rPr>
              <a:t>1. Basic Safety Glasses </a:t>
            </a:r>
          </a:p>
          <a:p>
            <a:r>
              <a:rPr lang="en-US" dirty="0">
                <a:solidFill>
                  <a:schemeClr val="bg2"/>
                </a:solidFill>
                <a:latin typeface="Brandon Text Regular" panose="020B0503020203060203" pitchFamily="34" charset="0"/>
              </a:rPr>
              <a:t>A pair of basic safety glasses provides protection when there is potential for particles to enter the eye from the front. </a:t>
            </a:r>
          </a:p>
          <a:p>
            <a:endParaRPr lang="en-US" dirty="0">
              <a:solidFill>
                <a:schemeClr val="bg2"/>
              </a:solidFill>
              <a:latin typeface="Brandon Text Regular" panose="020B0503020203060203" pitchFamily="34" charset="0"/>
            </a:endParaRPr>
          </a:p>
          <a:p>
            <a:r>
              <a:rPr lang="en-US" dirty="0">
                <a:solidFill>
                  <a:schemeClr val="bg2"/>
                </a:solidFill>
                <a:latin typeface="Brandon Text Regular" panose="020B0503020203060203" pitchFamily="34" charset="0"/>
              </a:rPr>
              <a:t>2. Prescription Safety Glasses</a:t>
            </a:r>
          </a:p>
          <a:p>
            <a:r>
              <a:rPr lang="en-US" dirty="0">
                <a:solidFill>
                  <a:schemeClr val="bg2"/>
                </a:solidFill>
                <a:latin typeface="Brandon Text Regular" panose="020B0503020203060203" pitchFamily="34" charset="0"/>
              </a:rPr>
              <a:t>Prescription safety glasses are made of either plastic or metal and are available in both bifocals and tinted lenses. </a:t>
            </a:r>
          </a:p>
        </p:txBody>
      </p:sp>
      <p:pic>
        <p:nvPicPr>
          <p:cNvPr id="4" name="Picture Placeholder 3" descr="A picture containing person, table, person, young&#10;&#10;Description automatically generated">
            <a:extLst>
              <a:ext uri="{FF2B5EF4-FFF2-40B4-BE49-F238E27FC236}">
                <a16:creationId xmlns:a16="http://schemas.microsoft.com/office/drawing/2014/main" id="{00FB6D56-CF81-474F-B058-7CDEFCC214BA}"/>
              </a:ext>
            </a:extLst>
          </p:cNvPr>
          <p:cNvPicPr>
            <a:picLocks noGrp="1" noChangeAspect="1"/>
          </p:cNvPicPr>
          <p:nvPr>
            <p:ph type="pic" sz="quarter" idx="11"/>
          </p:nvPr>
        </p:nvPicPr>
        <p:blipFill>
          <a:blip r:embed="rId7" cstate="print">
            <a:extLst>
              <a:ext uri="{28A0092B-C50C-407E-A947-70E740481C1C}">
                <a14:useLocalDpi xmlns:a14="http://schemas.microsoft.com/office/drawing/2010/main" val="0"/>
              </a:ext>
            </a:extLst>
          </a:blip>
          <a:srcRect t="5000" b="5000"/>
          <a:stretch>
            <a:fillRect/>
          </a:stretch>
        </p:blipFill>
        <p:spPr/>
      </p:pic>
      <p:pic>
        <p:nvPicPr>
          <p:cNvPr id="5" name="Hazards and Eye Protection on the Farm 5">
            <a:hlinkClick r:id="" action="ppaction://media"/>
            <a:extLst>
              <a:ext uri="{FF2B5EF4-FFF2-40B4-BE49-F238E27FC236}">
                <a16:creationId xmlns:a16="http://schemas.microsoft.com/office/drawing/2014/main" id="{498790FA-847E-4DC7-BC6E-C60E4254102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276600" y="1790700"/>
            <a:ext cx="1663700" cy="1663700"/>
          </a:xfrm>
          <a:prstGeom prst="rect">
            <a:avLst/>
          </a:prstGeom>
        </p:spPr>
      </p:pic>
      <p:pic>
        <p:nvPicPr>
          <p:cNvPr id="9" name="Light Notification3">
            <a:hlinkClick r:id="" action="ppaction://media"/>
            <a:extLst>
              <a:ext uri="{FF2B5EF4-FFF2-40B4-BE49-F238E27FC236}">
                <a16:creationId xmlns:a16="http://schemas.microsoft.com/office/drawing/2014/main" id="{653F1E86-5A39-4D5F-85C3-936033BA25E7}"/>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352800" y="4152900"/>
            <a:ext cx="1701800" cy="1701800"/>
          </a:xfrm>
          <a:prstGeom prst="rect">
            <a:avLst/>
          </a:prstGeom>
        </p:spPr>
      </p:pic>
    </p:spTree>
    <p:extLst>
      <p:ext uri="{BB962C8B-B14F-4D97-AF65-F5344CB8AC3E}">
        <p14:creationId xmlns:p14="http://schemas.microsoft.com/office/powerpoint/2010/main" val="668194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091" fill="hold"/>
                                        <p:tgtEl>
                                          <p:spTgt spid="5"/>
                                        </p:tgtEl>
                                      </p:cBhvr>
                                    </p:cmd>
                                  </p:childTnLst>
                                </p:cTn>
                              </p:par>
                            </p:childTnLst>
                          </p:cTn>
                        </p:par>
                        <p:par>
                          <p:cTn id="7" fill="hold">
                            <p:stCondLst>
                              <p:cond delay="77091"/>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552450" y="2881342"/>
            <a:ext cx="8077200" cy="4524315"/>
          </a:xfrm>
          <a:prstGeom prst="rect">
            <a:avLst/>
          </a:prstGeom>
          <a:noFill/>
        </p:spPr>
        <p:txBody>
          <a:bodyPr wrap="square" rtlCol="0">
            <a:spAutoFit/>
          </a:bodyPr>
          <a:lstStyle/>
          <a:p>
            <a:r>
              <a:rPr lang="en-US" sz="2400" dirty="0">
                <a:solidFill>
                  <a:schemeClr val="bg1"/>
                </a:solidFill>
                <a:latin typeface="Brandon Text Regular" panose="020B0503020203060203" pitchFamily="34" charset="0"/>
              </a:rPr>
              <a:t>3. Goggles</a:t>
            </a:r>
          </a:p>
          <a:p>
            <a:r>
              <a:rPr lang="en-US" sz="2400" dirty="0">
                <a:solidFill>
                  <a:schemeClr val="bg1"/>
                </a:solidFill>
                <a:latin typeface="Brandon Text Regular" panose="020B0503020203060203" pitchFamily="34" charset="0"/>
              </a:rPr>
              <a:t>This type of eye protection is especially good for jobs such as chainsaw operation, grinding, and riveting.</a:t>
            </a:r>
          </a:p>
          <a:p>
            <a:endParaRPr lang="en-US" sz="2400" dirty="0">
              <a:solidFill>
                <a:schemeClr val="bg1"/>
              </a:solidFill>
              <a:latin typeface="Brandon Text Regular" panose="020B0503020203060203" pitchFamily="34" charset="0"/>
            </a:endParaRPr>
          </a:p>
          <a:p>
            <a:r>
              <a:rPr lang="en-US" sz="2400" dirty="0">
                <a:solidFill>
                  <a:schemeClr val="bg1"/>
                </a:solidFill>
                <a:latin typeface="Brandon Text Regular" panose="020B0503020203060203" pitchFamily="34" charset="0"/>
              </a:rPr>
              <a:t>4. Face Shields</a:t>
            </a:r>
          </a:p>
          <a:p>
            <a:r>
              <a:rPr lang="en-US" sz="2400" dirty="0">
                <a:solidFill>
                  <a:schemeClr val="bg1"/>
                </a:solidFill>
                <a:latin typeface="Brandon Text Regular" panose="020B0503020203060203" pitchFamily="34" charset="0"/>
              </a:rPr>
              <a:t>This type of eye protection is especially designed to protect the user from heat, glare, and flying objects.</a:t>
            </a:r>
          </a:p>
          <a:p>
            <a:endParaRPr lang="en-US" sz="2400" dirty="0">
              <a:solidFill>
                <a:schemeClr val="bg1"/>
              </a:solidFill>
              <a:latin typeface="Brandon Text Regular" panose="020B0503020203060203" pitchFamily="34" charset="0"/>
            </a:endParaRPr>
          </a:p>
          <a:p>
            <a:r>
              <a:rPr lang="en-US" sz="2400" dirty="0">
                <a:solidFill>
                  <a:schemeClr val="bg1"/>
                </a:solidFill>
                <a:latin typeface="Brandon Text Regular" panose="020B0503020203060203" pitchFamily="34" charset="0"/>
              </a:rPr>
              <a:t>5. Welding Helmets and Goggles </a:t>
            </a:r>
          </a:p>
          <a:p>
            <a:r>
              <a:rPr lang="en-US" sz="2400" dirty="0">
                <a:solidFill>
                  <a:schemeClr val="bg1"/>
                </a:solidFill>
                <a:latin typeface="Brandon Text Regular" panose="020B0503020203060203" pitchFamily="34" charset="0"/>
              </a:rPr>
              <a:t>A welding helmet is equipped with special filtering lenses that protect the eyes from the strong ultraviolet and infrared rays that can permanently damage eyes and cause blindness. </a:t>
            </a:r>
          </a:p>
        </p:txBody>
      </p:sp>
      <p:pic>
        <p:nvPicPr>
          <p:cNvPr id="6" name="Picture Placeholder 5" descr="A picture containing indoor, person, kitchen, preparing&#10;&#10;Description automatically generated">
            <a:extLst>
              <a:ext uri="{FF2B5EF4-FFF2-40B4-BE49-F238E27FC236}">
                <a16:creationId xmlns:a16="http://schemas.microsoft.com/office/drawing/2014/main" id="{85642963-29A2-420A-BED0-0DDF05DB89F2}"/>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5035" b="5035"/>
          <a:stretch>
            <a:fillRect/>
          </a:stretch>
        </p:blipFill>
        <p:spPr>
          <a:xfrm>
            <a:off x="9132065" y="2362200"/>
            <a:ext cx="9144000" cy="5486400"/>
          </a:xfrm>
        </p:spPr>
      </p:pic>
      <p:pic>
        <p:nvPicPr>
          <p:cNvPr id="9" name="Hazards and Eye Protection on the Farm 6">
            <a:hlinkClick r:id="" action="ppaction://media"/>
            <a:extLst>
              <a:ext uri="{FF2B5EF4-FFF2-40B4-BE49-F238E27FC236}">
                <a16:creationId xmlns:a16="http://schemas.microsoft.com/office/drawing/2014/main" id="{6F30E147-4EC5-4EC4-8B25-BD4A4A0AA66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905000" y="640185"/>
            <a:ext cx="1320800" cy="1320800"/>
          </a:xfrm>
          <a:prstGeom prst="rect">
            <a:avLst/>
          </a:prstGeom>
        </p:spPr>
      </p:pic>
      <p:pic>
        <p:nvPicPr>
          <p:cNvPr id="11" name="Light Notification3">
            <a:hlinkClick r:id="" action="ppaction://media"/>
            <a:extLst>
              <a:ext uri="{FF2B5EF4-FFF2-40B4-BE49-F238E27FC236}">
                <a16:creationId xmlns:a16="http://schemas.microsoft.com/office/drawing/2014/main" id="{562186ED-810F-4F6A-A10B-7304464824B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352800" y="4152900"/>
            <a:ext cx="1701800" cy="1701800"/>
          </a:xfrm>
          <a:prstGeom prst="rect">
            <a:avLst/>
          </a:prstGeom>
        </p:spPr>
      </p:pic>
    </p:spTree>
    <p:extLst>
      <p:ext uri="{BB962C8B-B14F-4D97-AF65-F5344CB8AC3E}">
        <p14:creationId xmlns:p14="http://schemas.microsoft.com/office/powerpoint/2010/main" val="784784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115" fill="hold"/>
                                        <p:tgtEl>
                                          <p:spTgt spid="9"/>
                                        </p:tgtEl>
                                      </p:cBhvr>
                                    </p:cmd>
                                  </p:childTnLst>
                                </p:cTn>
                              </p:par>
                            </p:childTnLst>
                          </p:cTn>
                        </p:par>
                        <p:par>
                          <p:cTn id="7" fill="hold">
                            <p:stCondLst>
                              <p:cond delay="88115"/>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9"/>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76299" y="571411"/>
            <a:ext cx="6634843" cy="723211"/>
          </a:xfrm>
        </p:spPr>
        <p:txBody>
          <a:bodyPr/>
          <a:lstStyle/>
          <a:p>
            <a:r>
              <a:rPr lang="en-US" dirty="0">
                <a:latin typeface="Proxima Nova Alt Rg" panose="02000506030000020004" pitchFamily="50" charset="0"/>
              </a:rPr>
              <a:t>How to Protect Yourself</a:t>
            </a:r>
            <a:endParaRPr lang="uk-UA" dirty="0"/>
          </a:p>
        </p:txBody>
      </p:sp>
      <p:sp>
        <p:nvSpPr>
          <p:cNvPr id="10" name="Rectangle 9"/>
          <p:cNvSpPr/>
          <p:nvPr/>
        </p:nvSpPr>
        <p:spPr>
          <a:xfrm>
            <a:off x="9118060" y="2427050"/>
            <a:ext cx="9144000" cy="6111159"/>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a:extLst>
              <a:ext uri="{FF2B5EF4-FFF2-40B4-BE49-F238E27FC236}">
                <a16:creationId xmlns:a16="http://schemas.microsoft.com/office/drawing/2014/main" id="{1867828F-492D-4BF1-8A4E-822DF2FD5B9B}"/>
              </a:ext>
            </a:extLst>
          </p:cNvPr>
          <p:cNvSpPr txBox="1"/>
          <p:nvPr/>
        </p:nvSpPr>
        <p:spPr>
          <a:xfrm>
            <a:off x="9537160" y="3432780"/>
            <a:ext cx="8305800" cy="3416320"/>
          </a:xfrm>
          <a:prstGeom prst="rect">
            <a:avLst/>
          </a:prstGeom>
          <a:noFill/>
        </p:spPr>
        <p:txBody>
          <a:bodyPr wrap="square" rtlCol="0">
            <a:spAutoFit/>
          </a:bodyPr>
          <a:lstStyle/>
          <a:p>
            <a:r>
              <a:rPr lang="en-US" dirty="0">
                <a:solidFill>
                  <a:schemeClr val="bg2"/>
                </a:solidFill>
                <a:latin typeface="Brandon Text Regular" panose="020B0503020203060203" pitchFamily="34" charset="0"/>
              </a:rPr>
              <a:t>Eye Protection Standards</a:t>
            </a:r>
          </a:p>
          <a:p>
            <a:r>
              <a:rPr lang="en-US" dirty="0">
                <a:solidFill>
                  <a:schemeClr val="bg2"/>
                </a:solidFill>
                <a:latin typeface="Brandon Text Regular" panose="020B0503020203060203" pitchFamily="34" charset="0"/>
              </a:rPr>
              <a:t>These are recommendations from the American Academy of Ophthalmology (AAO) for eye protection in the workplace</a:t>
            </a:r>
          </a:p>
          <a:p>
            <a:endParaRPr lang="en-US" dirty="0">
              <a:solidFill>
                <a:schemeClr val="bg2"/>
              </a:solidFill>
              <a:latin typeface="Brandon Text Regular" panose="020B0503020203060203" pitchFamily="34" charset="0"/>
            </a:endParaRPr>
          </a:p>
          <a:p>
            <a:r>
              <a:rPr lang="en-US" dirty="0">
                <a:solidFill>
                  <a:schemeClr val="bg2"/>
                </a:solidFill>
                <a:latin typeface="Brandon Text Regular" panose="020B0503020203060203" pitchFamily="34" charset="0"/>
              </a:rPr>
              <a:t>Select, Fit, Clean Eyewear</a:t>
            </a:r>
          </a:p>
          <a:p>
            <a:r>
              <a:rPr lang="en-US" dirty="0">
                <a:solidFill>
                  <a:schemeClr val="bg2"/>
                </a:solidFill>
                <a:latin typeface="Brandon Text Regular" panose="020B0503020203060203" pitchFamily="34" charset="0"/>
              </a:rPr>
              <a:t>Protective eyewear should be carefully selected, fitted and cleaned. Protective eyewear should be reasonably comfortably and fit snugly without interfering with the movements or vision of the wearer</a:t>
            </a:r>
          </a:p>
        </p:txBody>
      </p:sp>
      <p:pic>
        <p:nvPicPr>
          <p:cNvPr id="4" name="Picture Placeholder 3" descr="A pair of sunglasses on a table&#10;&#10;Description automatically generated">
            <a:extLst>
              <a:ext uri="{FF2B5EF4-FFF2-40B4-BE49-F238E27FC236}">
                <a16:creationId xmlns:a16="http://schemas.microsoft.com/office/drawing/2014/main" id="{3C34ECAA-8E26-46E1-831D-26F0C5D38089}"/>
              </a:ext>
            </a:extLst>
          </p:cNvPr>
          <p:cNvPicPr>
            <a:picLocks noGrp="1" noChangeAspect="1"/>
          </p:cNvPicPr>
          <p:nvPr>
            <p:ph type="pic" sz="quarter" idx="11"/>
          </p:nvPr>
        </p:nvPicPr>
        <p:blipFill>
          <a:blip r:embed="rId7">
            <a:extLst>
              <a:ext uri="{28A0092B-C50C-407E-A947-70E740481C1C}">
                <a14:useLocalDpi xmlns:a14="http://schemas.microsoft.com/office/drawing/2010/main" val="0"/>
              </a:ext>
            </a:extLst>
          </a:blip>
          <a:srcRect t="16441" b="16441"/>
          <a:stretch>
            <a:fillRect/>
          </a:stretch>
        </p:blipFill>
        <p:spPr>
          <a:xfrm>
            <a:off x="0" y="2400300"/>
            <a:ext cx="9144000" cy="6137275"/>
          </a:xfrm>
        </p:spPr>
      </p:pic>
      <p:pic>
        <p:nvPicPr>
          <p:cNvPr id="5" name="Hazards and Eye Protection on the Farm 7">
            <a:hlinkClick r:id="" action="ppaction://media"/>
            <a:extLst>
              <a:ext uri="{FF2B5EF4-FFF2-40B4-BE49-F238E27FC236}">
                <a16:creationId xmlns:a16="http://schemas.microsoft.com/office/drawing/2014/main" id="{6EEB5FD3-2938-400F-B4F5-62686239B65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438400" y="1866900"/>
            <a:ext cx="1473200" cy="1473200"/>
          </a:xfrm>
          <a:prstGeom prst="rect">
            <a:avLst/>
          </a:prstGeom>
        </p:spPr>
      </p:pic>
      <p:pic>
        <p:nvPicPr>
          <p:cNvPr id="9" name="Light Notification3">
            <a:hlinkClick r:id="" action="ppaction://media"/>
            <a:extLst>
              <a:ext uri="{FF2B5EF4-FFF2-40B4-BE49-F238E27FC236}">
                <a16:creationId xmlns:a16="http://schemas.microsoft.com/office/drawing/2014/main" id="{571D20BD-6433-48A7-81FF-E5B3023FDB81}"/>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403600" y="4631729"/>
            <a:ext cx="1701800" cy="1701800"/>
          </a:xfrm>
          <a:prstGeom prst="rect">
            <a:avLst/>
          </a:prstGeom>
        </p:spPr>
      </p:pic>
    </p:spTree>
    <p:extLst>
      <p:ext uri="{BB962C8B-B14F-4D97-AF65-F5344CB8AC3E}">
        <p14:creationId xmlns:p14="http://schemas.microsoft.com/office/powerpoint/2010/main" val="26896939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1718" fill="hold"/>
                                        <p:tgtEl>
                                          <p:spTgt spid="5"/>
                                        </p:tgtEl>
                                      </p:cBhvr>
                                    </p:cmd>
                                  </p:childTnLst>
                                </p:cTn>
                              </p:par>
                            </p:childTnLst>
                          </p:cTn>
                        </p:par>
                        <p:par>
                          <p:cTn id="7" fill="hold">
                            <p:stCondLst>
                              <p:cond delay="231718"/>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362200"/>
            <a:ext cx="9677400" cy="54864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sp>
        <p:nvSpPr>
          <p:cNvPr id="12" name="Title 7"/>
          <p:cNvSpPr txBox="1">
            <a:spLocks/>
          </p:cNvSpPr>
          <p:nvPr/>
        </p:nvSpPr>
        <p:spPr>
          <a:xfrm>
            <a:off x="876300" y="571411"/>
            <a:ext cx="7353300" cy="729174"/>
          </a:xfrm>
          <a:prstGeom prst="rect">
            <a:avLst/>
          </a:prstGeom>
          <a:noFill/>
        </p:spPr>
        <p:txBody>
          <a:bodyPr wrap="square" rtlCol="0">
            <a:spAutoFit/>
          </a:bodyPr>
          <a:lstStyle>
            <a:lvl1pPr algn="l" defTabSz="1371600" rtl="0" eaLnBrk="1" latinLnBrk="0" hangingPunct="1">
              <a:lnSpc>
                <a:spcPct val="90000"/>
              </a:lnSpc>
              <a:spcBef>
                <a:spcPct val="0"/>
              </a:spcBef>
              <a:buNone/>
              <a:defRPr lang="uk-UA" sz="4500" b="1" kern="1200">
                <a:solidFill>
                  <a:schemeClr val="tx1"/>
                </a:solidFill>
                <a:latin typeface="+mn-lt"/>
                <a:ea typeface="Roboto Condensed" panose="02000000000000000000" pitchFamily="2" charset="0"/>
                <a:cs typeface="+mn-cs"/>
              </a:defRPr>
            </a:lvl1pPr>
          </a:lstStyle>
          <a:p>
            <a:r>
              <a:rPr lang="en-US" dirty="0">
                <a:latin typeface="Proxima Nova Alt Rg" panose="02000506030000020004" pitchFamily="50" charset="0"/>
              </a:rPr>
              <a:t>How to Protect Yourself</a:t>
            </a:r>
          </a:p>
        </p:txBody>
      </p:sp>
      <p:sp>
        <p:nvSpPr>
          <p:cNvPr id="7" name="TextBox 6">
            <a:extLst>
              <a:ext uri="{FF2B5EF4-FFF2-40B4-BE49-F238E27FC236}">
                <a16:creationId xmlns:a16="http://schemas.microsoft.com/office/drawing/2014/main" id="{B0369C6B-D18C-4CCF-81D5-91F16F2021B5}"/>
              </a:ext>
            </a:extLst>
          </p:cNvPr>
          <p:cNvSpPr txBox="1"/>
          <p:nvPr/>
        </p:nvSpPr>
        <p:spPr>
          <a:xfrm>
            <a:off x="571500" y="3766572"/>
            <a:ext cx="8077200" cy="2677656"/>
          </a:xfrm>
          <a:prstGeom prst="rect">
            <a:avLst/>
          </a:prstGeom>
          <a:noFill/>
        </p:spPr>
        <p:txBody>
          <a:bodyPr wrap="square" rtlCol="0">
            <a:spAutoFit/>
          </a:bodyPr>
          <a:lstStyle/>
          <a:p>
            <a:r>
              <a:rPr lang="en-US" sz="2400" dirty="0">
                <a:solidFill>
                  <a:schemeClr val="bg1"/>
                </a:solidFill>
                <a:latin typeface="Brandon Text Regular" panose="020B0503020203060203" pitchFamily="34" charset="0"/>
              </a:rPr>
              <a:t>Causes of Eye Injuries</a:t>
            </a:r>
          </a:p>
          <a:p>
            <a:r>
              <a:rPr lang="en-US" sz="2400" dirty="0">
                <a:solidFill>
                  <a:schemeClr val="bg1"/>
                </a:solidFill>
                <a:latin typeface="Brandon Text Regular" panose="020B0503020203060203" pitchFamily="34" charset="0"/>
              </a:rPr>
              <a:t>Spray cans are an increasing source of chemical eye injury, compounded by the force of contact.</a:t>
            </a:r>
          </a:p>
          <a:p>
            <a:endParaRPr lang="en-US" sz="2400" dirty="0">
              <a:solidFill>
                <a:schemeClr val="bg1"/>
              </a:solidFill>
              <a:latin typeface="Brandon Text Regular" panose="020B0503020203060203" pitchFamily="34" charset="0"/>
            </a:endParaRPr>
          </a:p>
          <a:p>
            <a:r>
              <a:rPr lang="en-US" sz="2400" dirty="0">
                <a:solidFill>
                  <a:schemeClr val="bg1"/>
                </a:solidFill>
                <a:latin typeface="Brandon Text Regular" panose="020B0503020203060203" pitchFamily="34" charset="0"/>
              </a:rPr>
              <a:t>Basic First Aid</a:t>
            </a:r>
          </a:p>
          <a:p>
            <a:r>
              <a:rPr lang="en-US" sz="2400" dirty="0">
                <a:solidFill>
                  <a:schemeClr val="bg1"/>
                </a:solidFill>
                <a:latin typeface="Brandon Text Regular" panose="020B0503020203060203" pitchFamily="34" charset="0"/>
              </a:rPr>
              <a:t>Proper first aid for eye injuries is critical. The method of first aid needed depends upon the type of injury sustained. </a:t>
            </a:r>
          </a:p>
        </p:txBody>
      </p:sp>
      <p:pic>
        <p:nvPicPr>
          <p:cNvPr id="4" name="Picture Placeholder 3" descr="A picture containing person, person, indoor, kitchen&#10;&#10;Description automatically generated">
            <a:extLst>
              <a:ext uri="{FF2B5EF4-FFF2-40B4-BE49-F238E27FC236}">
                <a16:creationId xmlns:a16="http://schemas.microsoft.com/office/drawing/2014/main" id="{453F290F-06BB-43A1-9354-8A4AC2836B52}"/>
              </a:ext>
            </a:extLst>
          </p:cNvPr>
          <p:cNvPicPr>
            <a:picLocks noGrp="1" noChangeAspect="1"/>
          </p:cNvPicPr>
          <p:nvPr>
            <p:ph type="pic" sz="quarter" idx="11"/>
          </p:nvPr>
        </p:nvPicPr>
        <p:blipFill rotWithShape="1">
          <a:blip r:embed="rId7" cstate="print">
            <a:extLst>
              <a:ext uri="{28A0092B-C50C-407E-A947-70E740481C1C}">
                <a14:useLocalDpi xmlns:a14="http://schemas.microsoft.com/office/drawing/2010/main" val="0"/>
              </a:ext>
            </a:extLst>
          </a:blip>
          <a:srcRect l="-382" r="382" b="59956"/>
          <a:stretch/>
        </p:blipFill>
        <p:spPr>
          <a:xfrm>
            <a:off x="9109075" y="2362200"/>
            <a:ext cx="9144000" cy="5486400"/>
          </a:xfrm>
        </p:spPr>
      </p:pic>
      <p:pic>
        <p:nvPicPr>
          <p:cNvPr id="5" name="Hazards and Eye Protection on the Farm 8">
            <a:hlinkClick r:id="" action="ppaction://media"/>
            <a:extLst>
              <a:ext uri="{FF2B5EF4-FFF2-40B4-BE49-F238E27FC236}">
                <a16:creationId xmlns:a16="http://schemas.microsoft.com/office/drawing/2014/main" id="{C0E4C7C7-3296-4092-B58A-4CF915823DE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2667000" y="1701800"/>
            <a:ext cx="1320800" cy="1320800"/>
          </a:xfrm>
          <a:prstGeom prst="rect">
            <a:avLst/>
          </a:prstGeom>
        </p:spPr>
      </p:pic>
      <p:pic>
        <p:nvPicPr>
          <p:cNvPr id="9" name="Light Notification3">
            <a:hlinkClick r:id="" action="ppaction://media"/>
            <a:extLst>
              <a:ext uri="{FF2B5EF4-FFF2-40B4-BE49-F238E27FC236}">
                <a16:creationId xmlns:a16="http://schemas.microsoft.com/office/drawing/2014/main" id="{0D73AF9E-1D7C-460F-A545-E97101ECADC8}"/>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352800" y="4152900"/>
            <a:ext cx="1701800" cy="1701800"/>
          </a:xfrm>
          <a:prstGeom prst="rect">
            <a:avLst/>
          </a:prstGeom>
        </p:spPr>
      </p:pic>
    </p:spTree>
    <p:extLst>
      <p:ext uri="{BB962C8B-B14F-4D97-AF65-F5344CB8AC3E}">
        <p14:creationId xmlns:p14="http://schemas.microsoft.com/office/powerpoint/2010/main" val="4147914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527" fill="hold"/>
                                        <p:tgtEl>
                                          <p:spTgt spid="5"/>
                                        </p:tgtEl>
                                      </p:cBhvr>
                                    </p:cmd>
                                  </p:childTnLst>
                                </p:cTn>
                              </p:par>
                            </p:childTnLst>
                          </p:cTn>
                        </p:par>
                        <p:par>
                          <p:cTn id="7" fill="hold">
                            <p:stCondLst>
                              <p:cond delay="114527"/>
                            </p:stCondLst>
                            <p:childTnLst>
                              <p:par>
                                <p:cTn id="8" presetID="1" presetClass="mediacall" presetSubtype="0" fill="hold" nodeType="afterEffect">
                                  <p:stCondLst>
                                    <p:cond delay="0"/>
                                  </p:stCondLst>
                                  <p:childTnLst>
                                    <p:cmd type="call" cmd="playFrom(0.0)">
                                      <p:cBhvr>
                                        <p:cTn id="9" dur="44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5"/>
                </p:tgtEl>
              </p:cMediaNode>
            </p:audio>
            <p:audio>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close up of a helmet&#10;&#10;Description automatically generated">
            <a:extLst>
              <a:ext uri="{FF2B5EF4-FFF2-40B4-BE49-F238E27FC236}">
                <a16:creationId xmlns:a16="http://schemas.microsoft.com/office/drawing/2014/main" id="{61398980-DE9A-403F-861A-165C70FA45F0}"/>
              </a:ext>
            </a:extLst>
          </p:cNvPr>
          <p:cNvPicPr>
            <a:picLocks noGrp="1" noChangeAspect="1"/>
          </p:cNvPicPr>
          <p:nvPr>
            <p:ph type="pic" sz="quarter" idx="12"/>
          </p:nvPr>
        </p:nvPicPr>
        <p:blipFill>
          <a:blip r:embed="rId7">
            <a:extLst>
              <a:ext uri="{28A0092B-C50C-407E-A947-70E740481C1C}">
                <a14:useLocalDpi xmlns:a14="http://schemas.microsoft.com/office/drawing/2010/main" val="0"/>
              </a:ext>
            </a:extLst>
          </a:blip>
          <a:srcRect t="7700" b="7700"/>
          <a:stretch>
            <a:fillRect/>
          </a:stretch>
        </p:blipFill>
        <p:spPr/>
      </p:pic>
      <p:sp>
        <p:nvSpPr>
          <p:cNvPr id="15" name="Rectangle 14"/>
          <p:cNvSpPr/>
          <p:nvPr/>
        </p:nvSpPr>
        <p:spPr>
          <a:xfrm>
            <a:off x="0" y="-18047"/>
            <a:ext cx="18288000" cy="10287000"/>
          </a:xfrm>
          <a:prstGeom prst="rect">
            <a:avLst/>
          </a:prstGeom>
          <a:solidFill>
            <a:schemeClr val="tx1">
              <a:alpha val="2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dirty="0">
              <a:solidFill>
                <a:schemeClr val="tx1"/>
              </a:solidFill>
            </a:endParaRPr>
          </a:p>
        </p:txBody>
      </p:sp>
      <p:grpSp>
        <p:nvGrpSpPr>
          <p:cNvPr id="21" name="Group 20"/>
          <p:cNvGrpSpPr/>
          <p:nvPr/>
        </p:nvGrpSpPr>
        <p:grpSpPr>
          <a:xfrm>
            <a:off x="0" y="18047"/>
            <a:ext cx="18288000" cy="10343382"/>
            <a:chOff x="-1152765" y="582593"/>
            <a:chExt cx="7617040" cy="10132502"/>
          </a:xfrm>
        </p:grpSpPr>
        <p:sp>
          <p:nvSpPr>
            <p:cNvPr id="5" name="Rectangle 4"/>
            <p:cNvSpPr/>
            <p:nvPr/>
          </p:nvSpPr>
          <p:spPr>
            <a:xfrm>
              <a:off x="-1152765" y="582593"/>
              <a:ext cx="7617040" cy="10132502"/>
            </a:xfrm>
            <a:prstGeom prst="rect">
              <a:avLst/>
            </a:prstGeom>
            <a:solidFill>
              <a:schemeClr val="accent1">
                <a:alpha val="75000"/>
              </a:schemeClr>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7" name="TextBox 6"/>
            <p:cNvSpPr txBox="1"/>
            <p:nvPr/>
          </p:nvSpPr>
          <p:spPr>
            <a:xfrm>
              <a:off x="-327586" y="1063344"/>
              <a:ext cx="6152553" cy="9045049"/>
            </a:xfrm>
            <a:prstGeom prst="rect">
              <a:avLst/>
            </a:prstGeom>
            <a:noFill/>
          </p:spPr>
          <p:txBody>
            <a:bodyPr wrap="square" rtlCol="0">
              <a:spAutoFit/>
            </a:bodyPr>
            <a:lstStyle/>
            <a:p>
              <a:pPr algn="ctr"/>
              <a:r>
                <a:rPr lang="en-US" sz="6600" b="1" dirty="0">
                  <a:solidFill>
                    <a:schemeClr val="bg1"/>
                  </a:solidFill>
                  <a:latin typeface="Proxima Nova Alt Rg" panose="02000506030000020004" pitchFamily="50" charset="0"/>
                  <a:ea typeface="Roboto Condensed" panose="02000000000000000000" pitchFamily="2" charset="0"/>
                  <a:cs typeface="Lato Semibold" panose="020F0502020204030203" pitchFamily="34" charset="0"/>
                </a:rPr>
                <a:t>Final</a:t>
              </a:r>
              <a:r>
                <a:rPr lang="en-US" sz="6600" b="1" dirty="0">
                  <a:solidFill>
                    <a:schemeClr val="bg1"/>
                  </a:solidFill>
                  <a:ea typeface="Roboto Condensed" panose="02000000000000000000" pitchFamily="2" charset="0"/>
                  <a:cs typeface="Lato Semibold" panose="020F0502020204030203" pitchFamily="34" charset="0"/>
                </a:rPr>
                <a:t> Word</a:t>
              </a:r>
            </a:p>
            <a:p>
              <a:pPr algn="ctr"/>
              <a:r>
                <a:rPr lang="en-US" sz="6600" b="1" dirty="0">
                  <a:solidFill>
                    <a:schemeClr val="bg1"/>
                  </a:solidFill>
                  <a:ea typeface="Lato Semibold" panose="020F0502020204030203" pitchFamily="34" charset="0"/>
                  <a:cs typeface="Lato Semibold" panose="020F0502020204030203" pitchFamily="34" charset="0"/>
                </a:rPr>
                <a:t>Many farming activities carry the risk of eye damage. Moving grain, fixing equipment, operating grinders and chemical handling are all examples of activities that can result in an eye injury if proper precautions aren’t observed. Never take your eyesight for granted!</a:t>
              </a:r>
              <a:endParaRPr lang="ru-RU" sz="6600" b="1" dirty="0">
                <a:solidFill>
                  <a:schemeClr val="bg1"/>
                </a:solidFill>
                <a:ea typeface="Lato Semibold" panose="020F0502020204030203" pitchFamily="34" charset="0"/>
                <a:cs typeface="Lato Semibold" panose="020F0502020204030203" pitchFamily="34" charset="0"/>
              </a:endParaRPr>
            </a:p>
          </p:txBody>
        </p:sp>
        <p:sp>
          <p:nvSpPr>
            <p:cNvPr id="14" name="TextBox 13"/>
            <p:cNvSpPr txBox="1"/>
            <p:nvPr/>
          </p:nvSpPr>
          <p:spPr>
            <a:xfrm>
              <a:off x="-410219" y="3303369"/>
              <a:ext cx="6004997" cy="814055"/>
            </a:xfrm>
            <a:prstGeom prst="rect">
              <a:avLst/>
            </a:prstGeom>
            <a:noFill/>
          </p:spPr>
          <p:txBody>
            <a:bodyPr wrap="square" rtlCol="0">
              <a:spAutoFit/>
            </a:bodyPr>
            <a:lstStyle/>
            <a:p>
              <a:pPr algn="ctr"/>
              <a:endParaRPr lang="en-US" sz="4800" b="1" dirty="0">
                <a:solidFill>
                  <a:schemeClr val="bg1"/>
                </a:solidFill>
                <a:latin typeface="Brandon Text Bold" panose="020B0803020203060203" pitchFamily="34" charset="0"/>
              </a:endParaRPr>
            </a:p>
          </p:txBody>
        </p:sp>
      </p:grpSp>
      <p:pic>
        <p:nvPicPr>
          <p:cNvPr id="6" name="Hazards and Eye Protection on the Farm 9">
            <a:hlinkClick r:id="" action="ppaction://media"/>
            <a:extLst>
              <a:ext uri="{FF2B5EF4-FFF2-40B4-BE49-F238E27FC236}">
                <a16:creationId xmlns:a16="http://schemas.microsoft.com/office/drawing/2014/main" id="{AFC4A951-7073-441C-8138-08A6658EDF2B}"/>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124200" y="1790700"/>
            <a:ext cx="1320800" cy="1320800"/>
          </a:xfrm>
          <a:prstGeom prst="rect">
            <a:avLst/>
          </a:prstGeom>
        </p:spPr>
      </p:pic>
      <p:pic>
        <p:nvPicPr>
          <p:cNvPr id="11" name="Light Notification3">
            <a:hlinkClick r:id="" action="ppaction://media"/>
            <a:extLst>
              <a:ext uri="{FF2B5EF4-FFF2-40B4-BE49-F238E27FC236}">
                <a16:creationId xmlns:a16="http://schemas.microsoft.com/office/drawing/2014/main" id="{286CF19B-D22D-4CD8-B831-78F0EEEF9D0B}"/>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352800" y="4152900"/>
            <a:ext cx="1701800" cy="1701800"/>
          </a:xfrm>
          <a:prstGeom prst="rect">
            <a:avLst/>
          </a:prstGeom>
        </p:spPr>
      </p:pic>
    </p:spTree>
    <p:extLst>
      <p:ext uri="{BB962C8B-B14F-4D97-AF65-F5344CB8AC3E}">
        <p14:creationId xmlns:p14="http://schemas.microsoft.com/office/powerpoint/2010/main" val="34810458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18" fill="hold"/>
                                        <p:tgtEl>
                                          <p:spTgt spid="6"/>
                                        </p:tgtEl>
                                      </p:cBhvr>
                                    </p:cmd>
                                  </p:childTnLst>
                                </p:cTn>
                              </p:par>
                            </p:childTnLst>
                          </p:cTn>
                        </p:par>
                        <p:par>
                          <p:cTn id="7" fill="hold">
                            <p:stCondLst>
                              <p:cond delay="18718"/>
                            </p:stCondLst>
                            <p:childTnLst>
                              <p:par>
                                <p:cTn id="8" presetID="1" presetClass="mediacall" presetSubtype="0" fill="hold" nodeType="afterEffect">
                                  <p:stCondLst>
                                    <p:cond delay="0"/>
                                  </p:stCondLst>
                                  <p:childTnLst>
                                    <p:cmd type="call" cmd="playFrom(0.0)">
                                      <p:cBhvr>
                                        <p:cTn id="9" dur="44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fill="hold" display="0">
                  <p:stCondLst>
                    <p:cond delay="indefinite"/>
                  </p:stCondLst>
                  <p:endCondLst>
                    <p:cond evt="onStopAudio" delay="0">
                      <p:tgtEl>
                        <p:sldTgt/>
                      </p:tgtEl>
                    </p:cond>
                  </p:endCondLst>
                </p:cTn>
                <p:tgtEl>
                  <p:spTgt spid="6"/>
                </p:tgtEl>
              </p:cMediaNode>
            </p:audio>
            <p:audio>
              <p:cMediaNode vol="80000" showWhenStopped="0">
                <p:cTn id="11" fill="hold" display="0">
                  <p:stCondLst>
                    <p:cond delay="indefinite"/>
                  </p:stCondLst>
                  <p:endCondLst>
                    <p:cond evt="onStopAudio" delay="0">
                      <p:tgtEl>
                        <p:sldTgt/>
                      </p:tgtEl>
                    </p:cond>
                  </p:endCondLst>
                </p:cTn>
                <p:tgtEl>
                  <p:spTgt spid="11"/>
                </p:tgtEl>
              </p:cMediaNode>
            </p:audio>
          </p:childTnLst>
        </p:cTn>
      </p:par>
    </p:tnLst>
  </p:timing>
</p:sld>
</file>

<file path=ppt/theme/theme1.xml><?xml version="1.0" encoding="utf-8"?>
<a:theme xmlns:a="http://schemas.openxmlformats.org/drawingml/2006/main" name="GENARAL LAYOUT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AM SLID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 WITH IMAGES">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ORTFOLIO">
  <a:themeElements>
    <a:clrScheme name="SIMPLICITY - Red">
      <a:dk1>
        <a:srgbClr val="0A091B"/>
      </a:dk1>
      <a:lt1>
        <a:srgbClr val="F2F2F5"/>
      </a:lt1>
      <a:dk2>
        <a:srgbClr val="858591"/>
      </a:dk2>
      <a:lt2>
        <a:srgbClr val="FFFFFF"/>
      </a:lt2>
      <a:accent1>
        <a:srgbClr val="FB2A2F"/>
      </a:accent1>
      <a:accent2>
        <a:srgbClr val="C0C0C8"/>
      </a:accent2>
      <a:accent3>
        <a:srgbClr val="FB2A2F"/>
      </a:accent3>
      <a:accent4>
        <a:srgbClr val="FB2A2F"/>
      </a:accent4>
      <a:accent5>
        <a:srgbClr val="FB2A2F"/>
      </a:accent5>
      <a:accent6>
        <a:srgbClr val="FB2A2F"/>
      </a:accent6>
      <a:hlink>
        <a:srgbClr val="D70409"/>
      </a:hlink>
      <a:folHlink>
        <a:srgbClr val="FC7F82"/>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w="63500">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280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cap="sq">
          <a:solidFill>
            <a:schemeClr val="accent2"/>
          </a:solidFill>
          <a:beve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00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12334</TotalTime>
  <Words>2000</Words>
  <Application>Microsoft Office PowerPoint</Application>
  <PresentationFormat>Custom</PresentationFormat>
  <Paragraphs>102</Paragraphs>
  <Slides>9</Slides>
  <Notes>9</Notes>
  <HiddenSlides>0</HiddenSlides>
  <MMClips>16</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9</vt:i4>
      </vt:variant>
    </vt:vector>
  </HeadingPairs>
  <TitlesOfParts>
    <vt:vector size="19" baseType="lpstr">
      <vt:lpstr>Arial</vt:lpstr>
      <vt:lpstr>Brandon Text Bold</vt:lpstr>
      <vt:lpstr>Brandon Text Regular</vt:lpstr>
      <vt:lpstr>Calibri</vt:lpstr>
      <vt:lpstr>Proxima Nova Alt Rg</vt:lpstr>
      <vt:lpstr>Roboto</vt:lpstr>
      <vt:lpstr>GENARAL LAYOUTS</vt:lpstr>
      <vt:lpstr>TEAM SLIDES</vt:lpstr>
      <vt:lpstr>SLIDES WITH IMAGES</vt:lpstr>
      <vt:lpstr>PORTFOLIO</vt:lpstr>
      <vt:lpstr>PowerPoint Presentation</vt:lpstr>
      <vt:lpstr>Hazards and Eye Protection on the Farm</vt:lpstr>
      <vt:lpstr>PowerPoint Presentation</vt:lpstr>
      <vt:lpstr>What’s the Danger?</vt:lpstr>
      <vt:lpstr>How to Protect Yourself</vt:lpstr>
      <vt:lpstr>PowerPoint Presentation</vt:lpstr>
      <vt:lpstr>How to Protect Yourself</vt:lpstr>
      <vt:lpstr>PowerPoint Presentation</vt:lpstr>
      <vt:lpstr>PowerPoint Presentation</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Палотенце</dc:creator>
  <cp:lastModifiedBy>SWTOR Rocks</cp:lastModifiedBy>
  <cp:revision>1014</cp:revision>
  <dcterms:created xsi:type="dcterms:W3CDTF">2015-01-20T11:47:48Z</dcterms:created>
  <dcterms:modified xsi:type="dcterms:W3CDTF">2020-11-18T23:01:58Z</dcterms:modified>
</cp:coreProperties>
</file>