
<file path=[Content_Types].xml><?xml version="1.0" encoding="utf-8"?>
<Types xmlns="http://schemas.openxmlformats.org/package/2006/content-types">
  <Default Extension="bin" ContentType="audio/unknown"/>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702" r:id="rId2"/>
    <p:sldMasterId id="2147483674" r:id="rId3"/>
    <p:sldMasterId id="2147483677" r:id="rId4"/>
  </p:sldMasterIdLst>
  <p:notesMasterIdLst>
    <p:notesMasterId r:id="rId13"/>
  </p:notesMasterIdLst>
  <p:sldIdLst>
    <p:sldId id="269" r:id="rId5"/>
    <p:sldId id="606" r:id="rId6"/>
    <p:sldId id="613" r:id="rId7"/>
    <p:sldId id="614" r:id="rId8"/>
    <p:sldId id="616" r:id="rId9"/>
    <p:sldId id="623" r:id="rId10"/>
    <p:sldId id="624" r:id="rId11"/>
    <p:sldId id="622" r:id="rId12"/>
  </p:sldIdLst>
  <p:sldSz cx="18288000" cy="10287000"/>
  <p:notesSz cx="6858000" cy="9144000"/>
  <p:defaultTex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2A2F"/>
    <a:srgbClr val="64D4EA"/>
    <a:srgbClr val="4CCCE6"/>
    <a:srgbClr val="6CD5EA"/>
    <a:srgbClr val="2BC3E1"/>
    <a:srgbClr val="57CFE7"/>
    <a:srgbClr val="AAC42C"/>
    <a:srgbClr val="F26B6C"/>
    <a:srgbClr val="A156F4"/>
    <a:srgbClr val="C0C0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109" autoAdjust="0"/>
    <p:restoredTop sz="63767" autoAdjust="0"/>
  </p:normalViewPr>
  <p:slideViewPr>
    <p:cSldViewPr>
      <p:cViewPr varScale="1">
        <p:scale>
          <a:sx n="29" d="100"/>
          <a:sy n="29" d="100"/>
        </p:scale>
        <p:origin x="830" y="10"/>
      </p:cViewPr>
      <p:guideLst>
        <p:guide orient="horz" pos="3240"/>
        <p:guide pos="576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6629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win Landivar" userId="ae2ac59f40d9f62d" providerId="LiveId" clId="{8AABA767-8FCD-4B70-87C8-36ABF3ED25BC}"/>
    <pc:docChg chg="modSld">
      <pc:chgData name="Edwin Landivar" userId="ae2ac59f40d9f62d" providerId="LiveId" clId="{8AABA767-8FCD-4B70-87C8-36ABF3ED25BC}" dt="2020-05-02T22:19:35.368" v="10" actId="20577"/>
      <pc:docMkLst>
        <pc:docMk/>
      </pc:docMkLst>
      <pc:sldChg chg="delSp modSp mod">
        <pc:chgData name="Edwin Landivar" userId="ae2ac59f40d9f62d" providerId="LiveId" clId="{8AABA767-8FCD-4B70-87C8-36ABF3ED25BC}" dt="2020-05-02T22:18:28.507" v="1" actId="20577"/>
        <pc:sldMkLst>
          <pc:docMk/>
          <pc:sldMk cId="3378895467" sldId="606"/>
        </pc:sldMkLst>
        <pc:spChg chg="mod">
          <ac:chgData name="Edwin Landivar" userId="ae2ac59f40d9f62d" providerId="LiveId" clId="{8AABA767-8FCD-4B70-87C8-36ABF3ED25BC}" dt="2020-05-02T22:18:28.507" v="1" actId="20577"/>
          <ac:spMkLst>
            <pc:docMk/>
            <pc:sldMk cId="3378895467" sldId="606"/>
            <ac:spMk id="5" creationId="{00000000-0000-0000-0000-000000000000}"/>
          </ac:spMkLst>
        </pc:spChg>
        <pc:picChg chg="del">
          <ac:chgData name="Edwin Landivar" userId="ae2ac59f40d9f62d" providerId="LiveId" clId="{8AABA767-8FCD-4B70-87C8-36ABF3ED25BC}" dt="2020-05-02T22:18:23.102" v="0" actId="478"/>
          <ac:picMkLst>
            <pc:docMk/>
            <pc:sldMk cId="3378895467" sldId="606"/>
            <ac:picMk id="1026" creationId="{886A33BD-C83A-4811-AF0F-03C23AE2937E}"/>
          </ac:picMkLst>
        </pc:picChg>
      </pc:sldChg>
      <pc:sldChg chg="modSp mod">
        <pc:chgData name="Edwin Landivar" userId="ae2ac59f40d9f62d" providerId="LiveId" clId="{8AABA767-8FCD-4B70-87C8-36ABF3ED25BC}" dt="2020-05-02T22:18:52.923" v="5" actId="20577"/>
        <pc:sldMkLst>
          <pc:docMk/>
          <pc:sldMk cId="837056114" sldId="613"/>
        </pc:sldMkLst>
        <pc:spChg chg="mod">
          <ac:chgData name="Edwin Landivar" userId="ae2ac59f40d9f62d" providerId="LiveId" clId="{8AABA767-8FCD-4B70-87C8-36ABF3ED25BC}" dt="2020-05-02T22:18:52.923" v="5" actId="20577"/>
          <ac:spMkLst>
            <pc:docMk/>
            <pc:sldMk cId="837056114" sldId="613"/>
            <ac:spMk id="14" creationId="{00000000-0000-0000-0000-000000000000}"/>
          </ac:spMkLst>
        </pc:spChg>
      </pc:sldChg>
      <pc:sldChg chg="addSp delSp modSp mod">
        <pc:chgData name="Edwin Landivar" userId="ae2ac59f40d9f62d" providerId="LiveId" clId="{8AABA767-8FCD-4B70-87C8-36ABF3ED25BC}" dt="2020-05-02T22:18:43.264" v="4" actId="478"/>
        <pc:sldMkLst>
          <pc:docMk/>
          <pc:sldMk cId="1479977622" sldId="614"/>
        </pc:sldMkLst>
        <pc:spChg chg="add mod">
          <ac:chgData name="Edwin Landivar" userId="ae2ac59f40d9f62d" providerId="LiveId" clId="{8AABA767-8FCD-4B70-87C8-36ABF3ED25BC}" dt="2020-05-02T22:18:43.264" v="4" actId="478"/>
          <ac:spMkLst>
            <pc:docMk/>
            <pc:sldMk cId="1479977622" sldId="614"/>
            <ac:spMk id="2" creationId="{CAD4E72E-0F62-4D0A-BB44-E8116F783B4B}"/>
          </ac:spMkLst>
        </pc:spChg>
        <pc:spChg chg="mod">
          <ac:chgData name="Edwin Landivar" userId="ae2ac59f40d9f62d" providerId="LiveId" clId="{8AABA767-8FCD-4B70-87C8-36ABF3ED25BC}" dt="2020-05-02T22:18:41.775" v="3" actId="20577"/>
          <ac:spMkLst>
            <pc:docMk/>
            <pc:sldMk cId="1479977622" sldId="614"/>
            <ac:spMk id="11" creationId="{00000000-0000-0000-0000-000000000000}"/>
          </ac:spMkLst>
        </pc:spChg>
        <pc:picChg chg="del">
          <ac:chgData name="Edwin Landivar" userId="ae2ac59f40d9f62d" providerId="LiveId" clId="{8AABA767-8FCD-4B70-87C8-36ABF3ED25BC}" dt="2020-05-02T22:18:43.264" v="4" actId="478"/>
          <ac:picMkLst>
            <pc:docMk/>
            <pc:sldMk cId="1479977622" sldId="614"/>
            <ac:picMk id="2050" creationId="{F466BD3D-D6FD-4624-8CD9-4474FAB1DC8B}"/>
          </ac:picMkLst>
        </pc:picChg>
      </pc:sldChg>
      <pc:sldChg chg="addSp delSp modSp mod">
        <pc:chgData name="Edwin Landivar" userId="ae2ac59f40d9f62d" providerId="LiveId" clId="{8AABA767-8FCD-4B70-87C8-36ABF3ED25BC}" dt="2020-05-02T22:19:05.648" v="7" actId="478"/>
        <pc:sldMkLst>
          <pc:docMk/>
          <pc:sldMk cId="668194125" sldId="616"/>
        </pc:sldMkLst>
        <pc:spChg chg="add mod">
          <ac:chgData name="Edwin Landivar" userId="ae2ac59f40d9f62d" providerId="LiveId" clId="{8AABA767-8FCD-4B70-87C8-36ABF3ED25BC}" dt="2020-05-02T22:19:05.648" v="7" actId="478"/>
          <ac:spMkLst>
            <pc:docMk/>
            <pc:sldMk cId="668194125" sldId="616"/>
            <ac:spMk id="2" creationId="{0B1A6102-5518-4844-8C2F-C022FCC5161B}"/>
          </ac:spMkLst>
        </pc:spChg>
        <pc:spChg chg="mod">
          <ac:chgData name="Edwin Landivar" userId="ae2ac59f40d9f62d" providerId="LiveId" clId="{8AABA767-8FCD-4B70-87C8-36ABF3ED25BC}" dt="2020-05-02T22:19:04.277" v="6" actId="20577"/>
          <ac:spMkLst>
            <pc:docMk/>
            <pc:sldMk cId="668194125" sldId="616"/>
            <ac:spMk id="7" creationId="{1867828F-492D-4BF1-8A4E-822DF2FD5B9B}"/>
          </ac:spMkLst>
        </pc:spChg>
        <pc:picChg chg="del">
          <ac:chgData name="Edwin Landivar" userId="ae2ac59f40d9f62d" providerId="LiveId" clId="{8AABA767-8FCD-4B70-87C8-36ABF3ED25BC}" dt="2020-05-02T22:19:05.648" v="7" actId="478"/>
          <ac:picMkLst>
            <pc:docMk/>
            <pc:sldMk cId="668194125" sldId="616"/>
            <ac:picMk id="3078" creationId="{0CAD1025-ED9B-442C-8746-11D25EC3EFE3}"/>
          </ac:picMkLst>
        </pc:picChg>
      </pc:sldChg>
      <pc:sldChg chg="modSp mod">
        <pc:chgData name="Edwin Landivar" userId="ae2ac59f40d9f62d" providerId="LiveId" clId="{8AABA767-8FCD-4B70-87C8-36ABF3ED25BC}" dt="2020-05-02T22:19:35.368" v="10" actId="20577"/>
        <pc:sldMkLst>
          <pc:docMk/>
          <pc:sldMk cId="3481045880" sldId="622"/>
        </pc:sldMkLst>
        <pc:spChg chg="mod">
          <ac:chgData name="Edwin Landivar" userId="ae2ac59f40d9f62d" providerId="LiveId" clId="{8AABA767-8FCD-4B70-87C8-36ABF3ED25BC}" dt="2020-05-02T22:19:35.368" v="10" actId="20577"/>
          <ac:spMkLst>
            <pc:docMk/>
            <pc:sldMk cId="3481045880" sldId="622"/>
            <ac:spMk id="14" creationId="{00000000-0000-0000-0000-000000000000}"/>
          </ac:spMkLst>
        </pc:spChg>
      </pc:sldChg>
      <pc:sldChg chg="modSp mod">
        <pc:chgData name="Edwin Landivar" userId="ae2ac59f40d9f62d" providerId="LiveId" clId="{8AABA767-8FCD-4B70-87C8-36ABF3ED25BC}" dt="2020-05-02T22:19:18.042" v="8" actId="20577"/>
        <pc:sldMkLst>
          <pc:docMk/>
          <pc:sldMk cId="784784973" sldId="623"/>
        </pc:sldMkLst>
        <pc:spChg chg="mod">
          <ac:chgData name="Edwin Landivar" userId="ae2ac59f40d9f62d" providerId="LiveId" clId="{8AABA767-8FCD-4B70-87C8-36ABF3ED25BC}" dt="2020-05-02T22:19:18.042" v="8" actId="20577"/>
          <ac:spMkLst>
            <pc:docMk/>
            <pc:sldMk cId="784784973" sldId="623"/>
            <ac:spMk id="7" creationId="{B0369C6B-D18C-4CCF-81D5-91F16F2021B5}"/>
          </ac:spMkLst>
        </pc:spChg>
      </pc:sldChg>
      <pc:sldChg chg="modSp mod">
        <pc:chgData name="Edwin Landivar" userId="ae2ac59f40d9f62d" providerId="LiveId" clId="{8AABA767-8FCD-4B70-87C8-36ABF3ED25BC}" dt="2020-05-02T22:19:26.897" v="9" actId="20577"/>
        <pc:sldMkLst>
          <pc:docMk/>
          <pc:sldMk cId="2689693971" sldId="624"/>
        </pc:sldMkLst>
        <pc:spChg chg="mod">
          <ac:chgData name="Edwin Landivar" userId="ae2ac59f40d9f62d" providerId="LiveId" clId="{8AABA767-8FCD-4B70-87C8-36ABF3ED25BC}" dt="2020-05-02T22:19:26.897" v="9" actId="20577"/>
          <ac:spMkLst>
            <pc:docMk/>
            <pc:sldMk cId="2689693971" sldId="624"/>
            <ac:spMk id="7" creationId="{1867828F-492D-4BF1-8A4E-822DF2FD5B9B}"/>
          </ac:spMkLst>
        </pc:spChg>
      </pc:sldChg>
    </pc:docChg>
  </pc:docChgLst>
  <pc:docChgLst>
    <pc:chgData name="Edwin Landivar" userId="ae2ac59f40d9f62d" providerId="LiveId" clId="{64F26F3D-5E05-4735-92CB-7C294B06959F}"/>
    <pc:docChg chg="custSel addSld delSld modSld sldOrd">
      <pc:chgData name="Edwin Landivar" userId="ae2ac59f40d9f62d" providerId="LiveId" clId="{64F26F3D-5E05-4735-92CB-7C294B06959F}" dt="2019-12-23T23:45:11.726" v="120" actId="2696"/>
      <pc:docMkLst>
        <pc:docMk/>
      </pc:docMkLst>
      <pc:sldChg chg="delSp modSp">
        <pc:chgData name="Edwin Landivar" userId="ae2ac59f40d9f62d" providerId="LiveId" clId="{64F26F3D-5E05-4735-92CB-7C294B06959F}" dt="2019-12-23T22:30:53.749" v="7"/>
        <pc:sldMkLst>
          <pc:docMk/>
          <pc:sldMk cId="3378895467" sldId="606"/>
        </pc:sldMkLst>
        <pc:spChg chg="mod">
          <ac:chgData name="Edwin Landivar" userId="ae2ac59f40d9f62d" providerId="LiveId" clId="{64F26F3D-5E05-4735-92CB-7C294B06959F}" dt="2019-12-23T22:30:53.749" v="7"/>
          <ac:spMkLst>
            <pc:docMk/>
            <pc:sldMk cId="3378895467" sldId="606"/>
            <ac:spMk id="5" creationId="{00000000-0000-0000-0000-000000000000}"/>
          </ac:spMkLst>
        </pc:spChg>
        <pc:picChg chg="del">
          <ac:chgData name="Edwin Landivar" userId="ae2ac59f40d9f62d" providerId="LiveId" clId="{64F26F3D-5E05-4735-92CB-7C294B06959F}" dt="2019-12-23T22:30:05.793" v="0" actId="478"/>
          <ac:picMkLst>
            <pc:docMk/>
            <pc:sldMk cId="3378895467" sldId="606"/>
            <ac:picMk id="8" creationId="{3E1D25CB-B271-419E-A5A4-86298B65FEFF}"/>
          </ac:picMkLst>
        </pc:picChg>
      </pc:sldChg>
      <pc:sldChg chg="addSp delSp modSp">
        <pc:chgData name="Edwin Landivar" userId="ae2ac59f40d9f62d" providerId="LiveId" clId="{64F26F3D-5E05-4735-92CB-7C294B06959F}" dt="2019-12-23T22:31:38.057" v="14" actId="1076"/>
        <pc:sldMkLst>
          <pc:docMk/>
          <pc:sldMk cId="837056114" sldId="613"/>
        </pc:sldMkLst>
        <pc:spChg chg="add mod ord">
          <ac:chgData name="Edwin Landivar" userId="ae2ac59f40d9f62d" providerId="LiveId" clId="{64F26F3D-5E05-4735-92CB-7C294B06959F}" dt="2019-12-23T22:31:09.626" v="9" actId="167"/>
          <ac:spMkLst>
            <pc:docMk/>
            <pc:sldMk cId="837056114" sldId="613"/>
            <ac:spMk id="3" creationId="{806D41CC-0B2D-4B90-B456-FE1D5A4B822F}"/>
          </ac:spMkLst>
        </pc:spChg>
        <pc:spChg chg="mod">
          <ac:chgData name="Edwin Landivar" userId="ae2ac59f40d9f62d" providerId="LiveId" clId="{64F26F3D-5E05-4735-92CB-7C294B06959F}" dt="2019-12-23T22:31:38.057" v="14" actId="1076"/>
          <ac:spMkLst>
            <pc:docMk/>
            <pc:sldMk cId="837056114" sldId="613"/>
            <ac:spMk id="14" creationId="{00000000-0000-0000-0000-000000000000}"/>
          </ac:spMkLst>
        </pc:spChg>
        <pc:grpChg chg="mod">
          <ac:chgData name="Edwin Landivar" userId="ae2ac59f40d9f62d" providerId="LiveId" clId="{64F26F3D-5E05-4735-92CB-7C294B06959F}" dt="2019-12-23T22:31:29.608" v="13"/>
          <ac:grpSpMkLst>
            <pc:docMk/>
            <pc:sldMk cId="837056114" sldId="613"/>
            <ac:grpSpMk id="21" creationId="{00000000-0000-0000-0000-000000000000}"/>
          </ac:grpSpMkLst>
        </pc:grpChg>
        <pc:picChg chg="del">
          <ac:chgData name="Edwin Landivar" userId="ae2ac59f40d9f62d" providerId="LiveId" clId="{64F26F3D-5E05-4735-92CB-7C294B06959F}" dt="2019-12-23T22:30:11.371" v="1" actId="478"/>
          <ac:picMkLst>
            <pc:docMk/>
            <pc:sldMk cId="837056114" sldId="613"/>
            <ac:picMk id="24" creationId="{11EA7A57-D85A-4D34-934C-CB3A6C53232F}"/>
          </ac:picMkLst>
        </pc:picChg>
      </pc:sldChg>
      <pc:sldChg chg="addSp delSp modSp">
        <pc:chgData name="Edwin Landivar" userId="ae2ac59f40d9f62d" providerId="LiveId" clId="{64F26F3D-5E05-4735-92CB-7C294B06959F}" dt="2019-12-23T22:32:46.110" v="35" actId="1076"/>
        <pc:sldMkLst>
          <pc:docMk/>
          <pc:sldMk cId="1479977622" sldId="614"/>
        </pc:sldMkLst>
        <pc:spChg chg="add mod">
          <ac:chgData name="Edwin Landivar" userId="ae2ac59f40d9f62d" providerId="LiveId" clId="{64F26F3D-5E05-4735-92CB-7C294B06959F}" dt="2019-12-23T22:32:37.069" v="33" actId="14100"/>
          <ac:spMkLst>
            <pc:docMk/>
            <pc:sldMk cId="1479977622" sldId="614"/>
            <ac:spMk id="3" creationId="{53E585CE-7DB6-46E1-91FE-0E5C1BD40722}"/>
          </ac:spMkLst>
        </pc:spChg>
        <pc:spChg chg="mod">
          <ac:chgData name="Edwin Landivar" userId="ae2ac59f40d9f62d" providerId="LiveId" clId="{64F26F3D-5E05-4735-92CB-7C294B06959F}" dt="2019-12-23T22:32:42.175" v="34" actId="14100"/>
          <ac:spMkLst>
            <pc:docMk/>
            <pc:sldMk cId="1479977622" sldId="614"/>
            <ac:spMk id="10" creationId="{00000000-0000-0000-0000-000000000000}"/>
          </ac:spMkLst>
        </pc:spChg>
        <pc:spChg chg="mod">
          <ac:chgData name="Edwin Landivar" userId="ae2ac59f40d9f62d" providerId="LiveId" clId="{64F26F3D-5E05-4735-92CB-7C294B06959F}" dt="2019-12-23T22:32:46.110" v="35" actId="1076"/>
          <ac:spMkLst>
            <pc:docMk/>
            <pc:sldMk cId="1479977622" sldId="614"/>
            <ac:spMk id="11" creationId="{00000000-0000-0000-0000-000000000000}"/>
          </ac:spMkLst>
        </pc:spChg>
        <pc:picChg chg="del">
          <ac:chgData name="Edwin Landivar" userId="ae2ac59f40d9f62d" providerId="LiveId" clId="{64F26F3D-5E05-4735-92CB-7C294B06959F}" dt="2019-12-23T22:30:15.785" v="2" actId="478"/>
          <ac:picMkLst>
            <pc:docMk/>
            <pc:sldMk cId="1479977622" sldId="614"/>
            <ac:picMk id="17" creationId="{BB2F1B59-08DA-4B78-9205-ABD22DCFC46B}"/>
          </ac:picMkLst>
        </pc:picChg>
      </pc:sldChg>
      <pc:sldChg chg="addSp delSp modSp">
        <pc:chgData name="Edwin Landivar" userId="ae2ac59f40d9f62d" providerId="LiveId" clId="{64F26F3D-5E05-4735-92CB-7C294B06959F}" dt="2019-12-23T23:43:58.472" v="119" actId="20577"/>
        <pc:sldMkLst>
          <pc:docMk/>
          <pc:sldMk cId="668194125" sldId="616"/>
        </pc:sldMkLst>
        <pc:spChg chg="add mod">
          <ac:chgData name="Edwin Landivar" userId="ae2ac59f40d9f62d" providerId="LiveId" clId="{64F26F3D-5E05-4735-92CB-7C294B06959F}" dt="2019-12-23T22:30:28.884" v="5" actId="478"/>
          <ac:spMkLst>
            <pc:docMk/>
            <pc:sldMk cId="668194125" sldId="616"/>
            <ac:spMk id="3" creationId="{1D689734-52FD-4C7F-99C9-7A9443487ABB}"/>
          </ac:spMkLst>
        </pc:spChg>
        <pc:spChg chg="mod">
          <ac:chgData name="Edwin Landivar" userId="ae2ac59f40d9f62d" providerId="LiveId" clId="{64F26F3D-5E05-4735-92CB-7C294B06959F}" dt="2019-12-23T23:43:58.472" v="119" actId="20577"/>
          <ac:spMkLst>
            <pc:docMk/>
            <pc:sldMk cId="668194125" sldId="616"/>
            <ac:spMk id="7" creationId="{1867828F-492D-4BF1-8A4E-822DF2FD5B9B}"/>
          </ac:spMkLst>
        </pc:spChg>
        <pc:picChg chg="del">
          <ac:chgData name="Edwin Landivar" userId="ae2ac59f40d9f62d" providerId="LiveId" clId="{64F26F3D-5E05-4735-92CB-7C294B06959F}" dt="2019-12-23T22:30:28.884" v="5" actId="478"/>
          <ac:picMkLst>
            <pc:docMk/>
            <pc:sldMk cId="668194125" sldId="616"/>
            <ac:picMk id="5" creationId="{FA21193C-B770-4E1C-A6B9-95B91058AB45}"/>
          </ac:picMkLst>
        </pc:picChg>
      </pc:sldChg>
      <pc:sldChg chg="addSp delSp modSp del">
        <pc:chgData name="Edwin Landivar" userId="ae2ac59f40d9f62d" providerId="LiveId" clId="{64F26F3D-5E05-4735-92CB-7C294B06959F}" dt="2019-12-23T22:38:45.048" v="52" actId="2696"/>
        <pc:sldMkLst>
          <pc:docMk/>
          <pc:sldMk cId="1542355900" sldId="618"/>
        </pc:sldMkLst>
        <pc:spChg chg="add mod">
          <ac:chgData name="Edwin Landivar" userId="ae2ac59f40d9f62d" providerId="LiveId" clId="{64F26F3D-5E05-4735-92CB-7C294B06959F}" dt="2019-12-23T22:30:32.144" v="6" actId="478"/>
          <ac:spMkLst>
            <pc:docMk/>
            <pc:sldMk cId="1542355900" sldId="618"/>
            <ac:spMk id="3" creationId="{E6F4D3DD-6073-43D1-AB7B-5D5BC63A64F3}"/>
          </ac:spMkLst>
        </pc:spChg>
        <pc:picChg chg="del">
          <ac:chgData name="Edwin Landivar" userId="ae2ac59f40d9f62d" providerId="LiveId" clId="{64F26F3D-5E05-4735-92CB-7C294B06959F}" dt="2019-12-23T22:30:32.144" v="6" actId="478"/>
          <ac:picMkLst>
            <pc:docMk/>
            <pc:sldMk cId="1542355900" sldId="618"/>
            <ac:picMk id="5" creationId="{17F8332A-CCEF-4DD5-996E-47AA0B8AF3BE}"/>
          </ac:picMkLst>
        </pc:picChg>
      </pc:sldChg>
      <pc:sldChg chg="delSp del">
        <pc:chgData name="Edwin Landivar" userId="ae2ac59f40d9f62d" providerId="LiveId" clId="{64F26F3D-5E05-4735-92CB-7C294B06959F}" dt="2019-12-23T23:45:11.726" v="120" actId="2696"/>
        <pc:sldMkLst>
          <pc:docMk/>
          <pc:sldMk cId="2599265895" sldId="619"/>
        </pc:sldMkLst>
        <pc:picChg chg="del">
          <ac:chgData name="Edwin Landivar" userId="ae2ac59f40d9f62d" providerId="LiveId" clId="{64F26F3D-5E05-4735-92CB-7C294B06959F}" dt="2019-12-23T22:30:25.658" v="4" actId="478"/>
          <ac:picMkLst>
            <pc:docMk/>
            <pc:sldMk cId="2599265895" sldId="619"/>
            <ac:picMk id="5" creationId="{3CB745E9-B77D-4F09-90AA-B75D3894F989}"/>
          </ac:picMkLst>
        </pc:picChg>
      </pc:sldChg>
      <pc:sldChg chg="addSp delSp modSp">
        <pc:chgData name="Edwin Landivar" userId="ae2ac59f40d9f62d" providerId="LiveId" clId="{64F26F3D-5E05-4735-92CB-7C294B06959F}" dt="2019-12-23T22:43:22.370" v="91"/>
        <pc:sldMkLst>
          <pc:docMk/>
          <pc:sldMk cId="3481045880" sldId="622"/>
        </pc:sldMkLst>
        <pc:spChg chg="add mod ord">
          <ac:chgData name="Edwin Landivar" userId="ae2ac59f40d9f62d" providerId="LiveId" clId="{64F26F3D-5E05-4735-92CB-7C294B06959F}" dt="2019-12-23T22:43:06.855" v="89" actId="167"/>
          <ac:spMkLst>
            <pc:docMk/>
            <pc:sldMk cId="3481045880" sldId="622"/>
            <ac:spMk id="3" creationId="{624121AA-9E2A-4B3D-B7FE-F8001CB03555}"/>
          </ac:spMkLst>
        </pc:spChg>
        <pc:spChg chg="mod">
          <ac:chgData name="Edwin Landivar" userId="ae2ac59f40d9f62d" providerId="LiveId" clId="{64F26F3D-5E05-4735-92CB-7C294B06959F}" dt="2019-12-23T22:42:57.472" v="87" actId="1076"/>
          <ac:spMkLst>
            <pc:docMk/>
            <pc:sldMk cId="3481045880" sldId="622"/>
            <ac:spMk id="5" creationId="{00000000-0000-0000-0000-000000000000}"/>
          </ac:spMkLst>
        </pc:spChg>
        <pc:spChg chg="mod">
          <ac:chgData name="Edwin Landivar" userId="ae2ac59f40d9f62d" providerId="LiveId" clId="{64F26F3D-5E05-4735-92CB-7C294B06959F}" dt="2019-12-23T22:42:56.026" v="86" actId="1076"/>
          <ac:spMkLst>
            <pc:docMk/>
            <pc:sldMk cId="3481045880" sldId="622"/>
            <ac:spMk id="7" creationId="{00000000-0000-0000-0000-000000000000}"/>
          </ac:spMkLst>
        </pc:spChg>
        <pc:spChg chg="mod">
          <ac:chgData name="Edwin Landivar" userId="ae2ac59f40d9f62d" providerId="LiveId" clId="{64F26F3D-5E05-4735-92CB-7C294B06959F}" dt="2019-12-23T22:43:22.370" v="91"/>
          <ac:spMkLst>
            <pc:docMk/>
            <pc:sldMk cId="3481045880" sldId="622"/>
            <ac:spMk id="14" creationId="{00000000-0000-0000-0000-000000000000}"/>
          </ac:spMkLst>
        </pc:spChg>
        <pc:grpChg chg="mod">
          <ac:chgData name="Edwin Landivar" userId="ae2ac59f40d9f62d" providerId="LiveId" clId="{64F26F3D-5E05-4735-92CB-7C294B06959F}" dt="2019-12-23T22:43:22.370" v="91"/>
          <ac:grpSpMkLst>
            <pc:docMk/>
            <pc:sldMk cId="3481045880" sldId="622"/>
            <ac:grpSpMk id="21" creationId="{00000000-0000-0000-0000-000000000000}"/>
          </ac:grpSpMkLst>
        </pc:grpChg>
        <pc:picChg chg="del">
          <ac:chgData name="Edwin Landivar" userId="ae2ac59f40d9f62d" providerId="LiveId" clId="{64F26F3D-5E05-4735-92CB-7C294B06959F}" dt="2019-12-23T22:42:59.840" v="88" actId="478"/>
          <ac:picMkLst>
            <pc:docMk/>
            <pc:sldMk cId="3481045880" sldId="622"/>
            <ac:picMk id="17" creationId="{296CE8A5-2F56-483A-838B-6C7DD97D484C}"/>
          </ac:picMkLst>
        </pc:picChg>
      </pc:sldChg>
      <pc:sldChg chg="modSp add">
        <pc:chgData name="Edwin Landivar" userId="ae2ac59f40d9f62d" providerId="LiveId" clId="{64F26F3D-5E05-4735-92CB-7C294B06959F}" dt="2019-12-23T22:39:39.286" v="69" actId="1076"/>
        <pc:sldMkLst>
          <pc:docMk/>
          <pc:sldMk cId="784784973" sldId="623"/>
        </pc:sldMkLst>
        <pc:spChg chg="mod">
          <ac:chgData name="Edwin Landivar" userId="ae2ac59f40d9f62d" providerId="LiveId" clId="{64F26F3D-5E05-4735-92CB-7C294B06959F}" dt="2019-12-23T22:39:39.286" v="69" actId="1076"/>
          <ac:spMkLst>
            <pc:docMk/>
            <pc:sldMk cId="784784973" sldId="623"/>
            <ac:spMk id="7" creationId="{B0369C6B-D18C-4CCF-81D5-91F16F2021B5}"/>
          </ac:spMkLst>
        </pc:spChg>
      </pc:sldChg>
      <pc:sldChg chg="addSp delSp modSp del">
        <pc:chgData name="Edwin Landivar" userId="ae2ac59f40d9f62d" providerId="LiveId" clId="{64F26F3D-5E05-4735-92CB-7C294B06959F}" dt="2019-12-23T22:32:54.709" v="36" actId="2696"/>
        <pc:sldMkLst>
          <pc:docMk/>
          <pc:sldMk cId="3966637275" sldId="623"/>
        </pc:sldMkLst>
        <pc:spChg chg="add mod">
          <ac:chgData name="Edwin Landivar" userId="ae2ac59f40d9f62d" providerId="LiveId" clId="{64F26F3D-5E05-4735-92CB-7C294B06959F}" dt="2019-12-23T22:30:22.250" v="3" actId="478"/>
          <ac:spMkLst>
            <pc:docMk/>
            <pc:sldMk cId="3966637275" sldId="623"/>
            <ac:spMk id="3" creationId="{F91ED958-DCCA-4EB8-8F03-FD8DEB9D3CE6}"/>
          </ac:spMkLst>
        </pc:spChg>
        <pc:picChg chg="del">
          <ac:chgData name="Edwin Landivar" userId="ae2ac59f40d9f62d" providerId="LiveId" clId="{64F26F3D-5E05-4735-92CB-7C294B06959F}" dt="2019-12-23T22:30:22.250" v="3" actId="478"/>
          <ac:picMkLst>
            <pc:docMk/>
            <pc:sldMk cId="3966637275" sldId="623"/>
            <ac:picMk id="17" creationId="{BB2F1B59-08DA-4B78-9205-ABD22DCFC46B}"/>
          </ac:picMkLst>
        </pc:picChg>
      </pc:sldChg>
      <pc:sldChg chg="modSp add ord">
        <pc:chgData name="Edwin Landivar" userId="ae2ac59f40d9f62d" providerId="LiveId" clId="{64F26F3D-5E05-4735-92CB-7C294B06959F}" dt="2019-12-23T22:42:48.657" v="85" actId="1076"/>
        <pc:sldMkLst>
          <pc:docMk/>
          <pc:sldMk cId="2689693971" sldId="624"/>
        </pc:sldMkLst>
        <pc:spChg chg="mod">
          <ac:chgData name="Edwin Landivar" userId="ae2ac59f40d9f62d" providerId="LiveId" clId="{64F26F3D-5E05-4735-92CB-7C294B06959F}" dt="2019-12-23T22:42:38.257" v="83" actId="14100"/>
          <ac:spMkLst>
            <pc:docMk/>
            <pc:sldMk cId="2689693971" sldId="624"/>
            <ac:spMk id="3" creationId="{1D689734-52FD-4C7F-99C9-7A9443487ABB}"/>
          </ac:spMkLst>
        </pc:spChg>
        <pc:spChg chg="mod">
          <ac:chgData name="Edwin Landivar" userId="ae2ac59f40d9f62d" providerId="LiveId" clId="{64F26F3D-5E05-4735-92CB-7C294B06959F}" dt="2019-12-23T22:42:48.657" v="85" actId="1076"/>
          <ac:spMkLst>
            <pc:docMk/>
            <pc:sldMk cId="2689693971" sldId="624"/>
            <ac:spMk id="7" creationId="{1867828F-492D-4BF1-8A4E-822DF2FD5B9B}"/>
          </ac:spMkLst>
        </pc:spChg>
        <pc:spChg chg="mod">
          <ac:chgData name="Edwin Landivar" userId="ae2ac59f40d9f62d" providerId="LiveId" clId="{64F26F3D-5E05-4735-92CB-7C294B06959F}" dt="2019-12-23T22:42:45.244" v="84" actId="14100"/>
          <ac:spMkLst>
            <pc:docMk/>
            <pc:sldMk cId="2689693971" sldId="624"/>
            <ac:spMk id="10" creationId="{00000000-0000-0000-0000-000000000000}"/>
          </ac:spMkLst>
        </pc:spChg>
      </pc:sldChg>
      <pc:sldMasterChg chg="delSldLayout">
        <pc:chgData name="Edwin Landivar" userId="ae2ac59f40d9f62d" providerId="LiveId" clId="{64F26F3D-5E05-4735-92CB-7C294B06959F}" dt="2019-12-23T23:45:11.726" v="120" actId="2696"/>
        <pc:sldMasterMkLst>
          <pc:docMk/>
          <pc:sldMasterMk cId="3413871359" sldId="2147483656"/>
        </pc:sldMasterMkLst>
        <pc:sldLayoutChg chg="del">
          <pc:chgData name="Edwin Landivar" userId="ae2ac59f40d9f62d" providerId="LiveId" clId="{64F26F3D-5E05-4735-92CB-7C294B06959F}" dt="2019-12-23T23:45:11.726" v="120" actId="2696"/>
          <pc:sldLayoutMkLst>
            <pc:docMk/>
            <pc:sldMasterMk cId="3413871359" sldId="2147483656"/>
            <pc:sldLayoutMk cId="370672057" sldId="2147483738"/>
          </pc:sldLayoutMkLst>
        </pc:sldLayoutChg>
      </pc:sldMasterChg>
    </pc:docChg>
  </pc:docChgLst>
  <pc:docChgLst>
    <pc:chgData name="Edwin Landivar" userId="ae2ac59f40d9f62d" providerId="LiveId" clId="{7FC23262-F3DB-40F9-86D0-E137B3DE6CB5}"/>
    <pc:docChg chg="undo custSel modSld">
      <pc:chgData name="Edwin Landivar" userId="ae2ac59f40d9f62d" providerId="LiveId" clId="{7FC23262-F3DB-40F9-86D0-E137B3DE6CB5}" dt="2020-10-12T21:03:36.398" v="136" actId="1076"/>
      <pc:docMkLst>
        <pc:docMk/>
      </pc:docMkLst>
      <pc:sldChg chg="modSp mod modNotesTx">
        <pc:chgData name="Edwin Landivar" userId="ae2ac59f40d9f62d" providerId="LiveId" clId="{7FC23262-F3DB-40F9-86D0-E137B3DE6CB5}" dt="2020-10-12T20:45:21.086" v="4"/>
        <pc:sldMkLst>
          <pc:docMk/>
          <pc:sldMk cId="3378895467" sldId="606"/>
        </pc:sldMkLst>
        <pc:spChg chg="mod">
          <ac:chgData name="Edwin Landivar" userId="ae2ac59f40d9f62d" providerId="LiveId" clId="{7FC23262-F3DB-40F9-86D0-E137B3DE6CB5}" dt="2020-10-12T20:45:21.086" v="4"/>
          <ac:spMkLst>
            <pc:docMk/>
            <pc:sldMk cId="3378895467" sldId="606"/>
            <ac:spMk id="5" creationId="{00000000-0000-0000-0000-000000000000}"/>
          </ac:spMkLst>
        </pc:spChg>
      </pc:sldChg>
      <pc:sldChg chg="modSp mod modNotesTx">
        <pc:chgData name="Edwin Landivar" userId="ae2ac59f40d9f62d" providerId="LiveId" clId="{7FC23262-F3DB-40F9-86D0-E137B3DE6CB5}" dt="2020-10-12T20:48:30.234" v="42" actId="14100"/>
        <pc:sldMkLst>
          <pc:docMk/>
          <pc:sldMk cId="837056114" sldId="613"/>
        </pc:sldMkLst>
        <pc:spChg chg="mod">
          <ac:chgData name="Edwin Landivar" userId="ae2ac59f40d9f62d" providerId="LiveId" clId="{7FC23262-F3DB-40F9-86D0-E137B3DE6CB5}" dt="2020-10-12T20:47:47.960" v="32" actId="14100"/>
          <ac:spMkLst>
            <pc:docMk/>
            <pc:sldMk cId="837056114" sldId="613"/>
            <ac:spMk id="5" creationId="{00000000-0000-0000-0000-000000000000}"/>
          </ac:spMkLst>
        </pc:spChg>
        <pc:spChg chg="mod">
          <ac:chgData name="Edwin Landivar" userId="ae2ac59f40d9f62d" providerId="LiveId" clId="{7FC23262-F3DB-40F9-86D0-E137B3DE6CB5}" dt="2020-10-12T20:47:55.832" v="34" actId="1076"/>
          <ac:spMkLst>
            <pc:docMk/>
            <pc:sldMk cId="837056114" sldId="613"/>
            <ac:spMk id="7" creationId="{00000000-0000-0000-0000-000000000000}"/>
          </ac:spMkLst>
        </pc:spChg>
        <pc:spChg chg="mod">
          <ac:chgData name="Edwin Landivar" userId="ae2ac59f40d9f62d" providerId="LiveId" clId="{7FC23262-F3DB-40F9-86D0-E137B3DE6CB5}" dt="2020-10-12T20:48:30.234" v="42" actId="14100"/>
          <ac:spMkLst>
            <pc:docMk/>
            <pc:sldMk cId="837056114" sldId="613"/>
            <ac:spMk id="14" creationId="{00000000-0000-0000-0000-000000000000}"/>
          </ac:spMkLst>
        </pc:spChg>
        <pc:grpChg chg="mod">
          <ac:chgData name="Edwin Landivar" userId="ae2ac59f40d9f62d" providerId="LiveId" clId="{7FC23262-F3DB-40F9-86D0-E137B3DE6CB5}" dt="2020-10-12T20:48:20.319" v="40" actId="14100"/>
          <ac:grpSpMkLst>
            <pc:docMk/>
            <pc:sldMk cId="837056114" sldId="613"/>
            <ac:grpSpMk id="21" creationId="{00000000-0000-0000-0000-000000000000}"/>
          </ac:grpSpMkLst>
        </pc:grpChg>
      </pc:sldChg>
      <pc:sldChg chg="modSp mod modNotesTx">
        <pc:chgData name="Edwin Landivar" userId="ae2ac59f40d9f62d" providerId="LiveId" clId="{7FC23262-F3DB-40F9-86D0-E137B3DE6CB5}" dt="2020-10-12T20:51:48.502" v="58" actId="14100"/>
        <pc:sldMkLst>
          <pc:docMk/>
          <pc:sldMk cId="1479977622" sldId="614"/>
        </pc:sldMkLst>
        <pc:spChg chg="mod">
          <ac:chgData name="Edwin Landivar" userId="ae2ac59f40d9f62d" providerId="LiveId" clId="{7FC23262-F3DB-40F9-86D0-E137B3DE6CB5}" dt="2020-10-12T20:51:48.502" v="58" actId="14100"/>
          <ac:spMkLst>
            <pc:docMk/>
            <pc:sldMk cId="1479977622" sldId="614"/>
            <ac:spMk id="10" creationId="{00000000-0000-0000-0000-000000000000}"/>
          </ac:spMkLst>
        </pc:spChg>
        <pc:spChg chg="mod">
          <ac:chgData name="Edwin Landivar" userId="ae2ac59f40d9f62d" providerId="LiveId" clId="{7FC23262-F3DB-40F9-86D0-E137B3DE6CB5}" dt="2020-10-12T20:51:19.479" v="57" actId="1076"/>
          <ac:spMkLst>
            <pc:docMk/>
            <pc:sldMk cId="1479977622" sldId="614"/>
            <ac:spMk id="11" creationId="{00000000-0000-0000-0000-000000000000}"/>
          </ac:spMkLst>
        </pc:spChg>
      </pc:sldChg>
      <pc:sldChg chg="modSp mod modNotesTx">
        <pc:chgData name="Edwin Landivar" userId="ae2ac59f40d9f62d" providerId="LiveId" clId="{7FC23262-F3DB-40F9-86D0-E137B3DE6CB5}" dt="2020-10-12T20:55:50.150" v="82" actId="1076"/>
        <pc:sldMkLst>
          <pc:docMk/>
          <pc:sldMk cId="668194125" sldId="616"/>
        </pc:sldMkLst>
        <pc:spChg chg="mod">
          <ac:chgData name="Edwin Landivar" userId="ae2ac59f40d9f62d" providerId="LiveId" clId="{7FC23262-F3DB-40F9-86D0-E137B3DE6CB5}" dt="2020-10-12T20:55:33.534" v="79" actId="14100"/>
          <ac:spMkLst>
            <pc:docMk/>
            <pc:sldMk cId="668194125" sldId="616"/>
            <ac:spMk id="2" creationId="{0B1A6102-5518-4844-8C2F-C022FCC5161B}"/>
          </ac:spMkLst>
        </pc:spChg>
        <pc:spChg chg="mod">
          <ac:chgData name="Edwin Landivar" userId="ae2ac59f40d9f62d" providerId="LiveId" clId="{7FC23262-F3DB-40F9-86D0-E137B3DE6CB5}" dt="2020-10-12T20:55:50.150" v="82" actId="1076"/>
          <ac:spMkLst>
            <pc:docMk/>
            <pc:sldMk cId="668194125" sldId="616"/>
            <ac:spMk id="7" creationId="{1867828F-492D-4BF1-8A4E-822DF2FD5B9B}"/>
          </ac:spMkLst>
        </pc:spChg>
        <pc:spChg chg="mod">
          <ac:chgData name="Edwin Landivar" userId="ae2ac59f40d9f62d" providerId="LiveId" clId="{7FC23262-F3DB-40F9-86D0-E137B3DE6CB5}" dt="2020-10-12T20:55:28.174" v="77" actId="14100"/>
          <ac:spMkLst>
            <pc:docMk/>
            <pc:sldMk cId="668194125" sldId="616"/>
            <ac:spMk id="10" creationId="{00000000-0000-0000-0000-000000000000}"/>
          </ac:spMkLst>
        </pc:spChg>
      </pc:sldChg>
      <pc:sldChg chg="addSp delSp modSp mod modNotesTx">
        <pc:chgData name="Edwin Landivar" userId="ae2ac59f40d9f62d" providerId="LiveId" clId="{7FC23262-F3DB-40F9-86D0-E137B3DE6CB5}" dt="2020-10-12T21:03:36.398" v="136" actId="1076"/>
        <pc:sldMkLst>
          <pc:docMk/>
          <pc:sldMk cId="3481045880" sldId="622"/>
        </pc:sldMkLst>
        <pc:spChg chg="add mod">
          <ac:chgData name="Edwin Landivar" userId="ae2ac59f40d9f62d" providerId="LiveId" clId="{7FC23262-F3DB-40F9-86D0-E137B3DE6CB5}" dt="2020-10-12T21:03:31.847" v="135" actId="1076"/>
          <ac:spMkLst>
            <pc:docMk/>
            <pc:sldMk cId="3481045880" sldId="622"/>
            <ac:spMk id="2" creationId="{0B81F943-D416-4C5A-A6EB-BB1F2FB6DB87}"/>
          </ac:spMkLst>
        </pc:spChg>
        <pc:spChg chg="mod">
          <ac:chgData name="Edwin Landivar" userId="ae2ac59f40d9f62d" providerId="LiveId" clId="{7FC23262-F3DB-40F9-86D0-E137B3DE6CB5}" dt="2020-10-12T21:03:36.398" v="136" actId="1076"/>
          <ac:spMkLst>
            <pc:docMk/>
            <pc:sldMk cId="3481045880" sldId="622"/>
            <ac:spMk id="7" creationId="{00000000-0000-0000-0000-000000000000}"/>
          </ac:spMkLst>
        </pc:spChg>
        <pc:spChg chg="del">
          <ac:chgData name="Edwin Landivar" userId="ae2ac59f40d9f62d" providerId="LiveId" clId="{7FC23262-F3DB-40F9-86D0-E137B3DE6CB5}" dt="2020-10-12T21:02:19.399" v="120" actId="478"/>
          <ac:spMkLst>
            <pc:docMk/>
            <pc:sldMk cId="3481045880" sldId="622"/>
            <ac:spMk id="14" creationId="{00000000-0000-0000-0000-000000000000}"/>
          </ac:spMkLst>
        </pc:spChg>
      </pc:sldChg>
      <pc:sldChg chg="modSp mod modNotesTx">
        <pc:chgData name="Edwin Landivar" userId="ae2ac59f40d9f62d" providerId="LiveId" clId="{7FC23262-F3DB-40F9-86D0-E137B3DE6CB5}" dt="2020-10-12T21:00:24.102" v="112" actId="14100"/>
        <pc:sldMkLst>
          <pc:docMk/>
          <pc:sldMk cId="784784973" sldId="623"/>
        </pc:sldMkLst>
        <pc:spChg chg="mod">
          <ac:chgData name="Edwin Landivar" userId="ae2ac59f40d9f62d" providerId="LiveId" clId="{7FC23262-F3DB-40F9-86D0-E137B3DE6CB5}" dt="2020-10-12T21:00:24.102" v="112" actId="14100"/>
          <ac:spMkLst>
            <pc:docMk/>
            <pc:sldMk cId="784784973" sldId="623"/>
            <ac:spMk id="3" creationId="{E6F4D3DD-6073-43D1-AB7B-5D5BC63A64F3}"/>
          </ac:spMkLst>
        </pc:spChg>
        <pc:spChg chg="mod">
          <ac:chgData name="Edwin Landivar" userId="ae2ac59f40d9f62d" providerId="LiveId" clId="{7FC23262-F3DB-40F9-86D0-E137B3DE6CB5}" dt="2020-10-12T21:00:04.368" v="107" actId="14100"/>
          <ac:spMkLst>
            <pc:docMk/>
            <pc:sldMk cId="784784973" sldId="623"/>
            <ac:spMk id="7" creationId="{B0369C6B-D18C-4CCF-81D5-91F16F2021B5}"/>
          </ac:spMkLst>
        </pc:spChg>
        <pc:spChg chg="mod">
          <ac:chgData name="Edwin Landivar" userId="ae2ac59f40d9f62d" providerId="LiveId" clId="{7FC23262-F3DB-40F9-86D0-E137B3DE6CB5}" dt="2020-10-12T21:00:17.887" v="111" actId="14100"/>
          <ac:spMkLst>
            <pc:docMk/>
            <pc:sldMk cId="784784973" sldId="623"/>
            <ac:spMk id="8" creationId="{00000000-0000-0000-0000-000000000000}"/>
          </ac:spMkLst>
        </pc:spChg>
      </pc:sldChg>
      <pc:sldChg chg="modSp mod modNotesTx">
        <pc:chgData name="Edwin Landivar" userId="ae2ac59f40d9f62d" providerId="LiveId" clId="{7FC23262-F3DB-40F9-86D0-E137B3DE6CB5}" dt="2020-10-12T21:01:58.502" v="119" actId="1076"/>
        <pc:sldMkLst>
          <pc:docMk/>
          <pc:sldMk cId="2689693971" sldId="624"/>
        </pc:sldMkLst>
        <pc:spChg chg="mod">
          <ac:chgData name="Edwin Landivar" userId="ae2ac59f40d9f62d" providerId="LiveId" clId="{7FC23262-F3DB-40F9-86D0-E137B3DE6CB5}" dt="2020-10-12T21:01:58.502" v="119" actId="1076"/>
          <ac:spMkLst>
            <pc:docMk/>
            <pc:sldMk cId="2689693971" sldId="624"/>
            <ac:spMk id="7" creationId="{1867828F-492D-4BF1-8A4E-822DF2FD5B9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027185-10FB-4A57-B3F0-45136A811A24}" type="datetimeFigureOut">
              <a:rPr lang="uk-UA" smtClean="0"/>
              <a:t>12.11.2020</a:t>
            </a:fld>
            <a:endParaRPr lang="uk-U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C3A12-1E0F-412B-B376-8089A55D946C}" type="slidenum">
              <a:rPr lang="uk-UA" smtClean="0"/>
              <a:t>‹#›</a:t>
            </a:fld>
            <a:endParaRPr lang="uk-UA"/>
          </a:p>
        </p:txBody>
      </p:sp>
    </p:spTree>
    <p:extLst>
      <p:ext uri="{BB962C8B-B14F-4D97-AF65-F5344CB8AC3E}">
        <p14:creationId xmlns:p14="http://schemas.microsoft.com/office/powerpoint/2010/main" val="256721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a:t>
            </a:fld>
            <a:endParaRPr lang="uk-UA"/>
          </a:p>
        </p:txBody>
      </p:sp>
    </p:spTree>
    <p:extLst>
      <p:ext uri="{BB962C8B-B14F-4D97-AF65-F5344CB8AC3E}">
        <p14:creationId xmlns:p14="http://schemas.microsoft.com/office/powerpoint/2010/main" val="1925047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General Hitching and Hauling</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2</a:t>
            </a:fld>
            <a:endParaRPr lang="uk-UA"/>
          </a:p>
        </p:txBody>
      </p:sp>
    </p:spTree>
    <p:extLst>
      <p:ext uri="{BB962C8B-B14F-4D97-AF65-F5344CB8AC3E}">
        <p14:creationId xmlns:p14="http://schemas.microsoft.com/office/powerpoint/2010/main" val="356461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at Stake?</a:t>
            </a:r>
          </a:p>
          <a:p>
            <a:pPr algn="just">
              <a:spcAft>
                <a:spcPts val="1200"/>
              </a:spcAft>
            </a:pPr>
            <a:r>
              <a:rPr lang="en-US" sz="1800" dirty="0">
                <a:effectLst/>
                <a:latin typeface="Open Sans"/>
                <a:ea typeface="MS Mincho" panose="02020609040205080304" pitchFamily="49" charset="-128"/>
                <a:cs typeface="Times New Roman" panose="02020603050405020304" pitchFamily="18" charset="0"/>
              </a:rPr>
              <a:t>Hitching and hauling cause countless injuries on Canadian farms every year. It only takes a few moments longer to do a job safely, rather than spending a lifetime regretting an injury to yourself or someone else.</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algn="just">
              <a:spcAft>
                <a:spcPts val="1200"/>
              </a:spcAft>
            </a:pPr>
            <a:r>
              <a:rPr lang="en-US" sz="1800" dirty="0">
                <a:effectLst/>
                <a:latin typeface="Open Sans"/>
                <a:ea typeface="MS Mincho" panose="02020609040205080304" pitchFamily="49" charset="-128"/>
                <a:cs typeface="Times New Roman" panose="02020603050405020304" pitchFamily="18" charset="0"/>
              </a:rPr>
              <a:t>The following are </a:t>
            </a:r>
            <a:r>
              <a:rPr lang="en-US" sz="1800" b="1" dirty="0">
                <a:effectLst/>
                <a:latin typeface="Open Sans"/>
                <a:ea typeface="MS Mincho" panose="02020609040205080304" pitchFamily="49" charset="-128"/>
                <a:cs typeface="Times New Roman" panose="02020603050405020304" pitchFamily="18" charset="0"/>
              </a:rPr>
              <a:t>TERMS</a:t>
            </a:r>
            <a:r>
              <a:rPr lang="en-US" sz="1800" dirty="0">
                <a:effectLst/>
                <a:latin typeface="Open Sans"/>
                <a:ea typeface="MS Mincho" panose="02020609040205080304" pitchFamily="49" charset="-128"/>
                <a:cs typeface="Times New Roman" panose="02020603050405020304" pitchFamily="18" charset="0"/>
              </a:rPr>
              <a:t> to help understand Hitching and Hauling procedures:</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algn="just">
              <a:spcAft>
                <a:spcPts val="1200"/>
              </a:spcAft>
            </a:pPr>
            <a:r>
              <a:rPr lang="en-US" sz="1800" b="1" dirty="0">
                <a:solidFill>
                  <a:srgbClr val="000000"/>
                </a:solidFill>
                <a:effectLst/>
                <a:latin typeface="Open Sans"/>
                <a:ea typeface="Times New Roman" panose="02020603050405020304" pitchFamily="18" charset="0"/>
                <a:cs typeface="Times New Roman" panose="02020603050405020304" pitchFamily="18" charset="0"/>
              </a:rPr>
              <a:t>Hitches and Receivers-</a:t>
            </a:r>
            <a:r>
              <a:rPr lang="en-US" sz="1800" dirty="0">
                <a:solidFill>
                  <a:srgbClr val="000000"/>
                </a:solidFill>
                <a:effectLst/>
                <a:latin typeface="Open Sans"/>
                <a:ea typeface="Times New Roman" panose="02020603050405020304" pitchFamily="18" charset="0"/>
                <a:cs typeface="Times New Roman" panose="02020603050405020304" pitchFamily="18" charset="0"/>
              </a:rPr>
              <a:t> Refer to the device attached to the tow vehicle which adapts it to pull a trailer.</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algn="just">
              <a:spcAft>
                <a:spcPts val="1200"/>
              </a:spcAft>
            </a:pPr>
            <a:r>
              <a:rPr lang="en-US" sz="1800" b="1" dirty="0">
                <a:solidFill>
                  <a:srgbClr val="000000"/>
                </a:solidFill>
                <a:effectLst/>
                <a:latin typeface="Open Sans"/>
                <a:ea typeface="Times New Roman" panose="02020603050405020304" pitchFamily="18" charset="0"/>
                <a:cs typeface="Times New Roman" panose="02020603050405020304" pitchFamily="18" charset="0"/>
              </a:rPr>
              <a:t>Ball Mount-</a:t>
            </a:r>
            <a:r>
              <a:rPr lang="en-US" sz="1800" dirty="0">
                <a:solidFill>
                  <a:srgbClr val="000000"/>
                </a:solidFill>
                <a:effectLst/>
                <a:latin typeface="Open Sans"/>
                <a:ea typeface="Times New Roman" panose="02020603050405020304" pitchFamily="18" charset="0"/>
                <a:cs typeface="Times New Roman" panose="02020603050405020304" pitchFamily="18" charset="0"/>
              </a:rPr>
              <a:t> A ball shaped attachment that connects the tow vehicle hitch/receiver and the trailer’s coupler.</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algn="just">
              <a:spcAft>
                <a:spcPts val="1200"/>
              </a:spcAft>
            </a:pPr>
            <a:r>
              <a:rPr lang="en-US" sz="1800" b="1" dirty="0">
                <a:solidFill>
                  <a:srgbClr val="000000"/>
                </a:solidFill>
                <a:effectLst/>
                <a:latin typeface="Open Sans"/>
                <a:ea typeface="Times New Roman" panose="02020603050405020304" pitchFamily="18" charset="0"/>
                <a:cs typeface="Times New Roman" panose="02020603050405020304" pitchFamily="18" charset="0"/>
              </a:rPr>
              <a:t>Trailer Coupler-</a:t>
            </a:r>
            <a:r>
              <a:rPr lang="en-US" sz="1800" dirty="0">
                <a:solidFill>
                  <a:srgbClr val="000000"/>
                </a:solidFill>
                <a:effectLst/>
                <a:latin typeface="Open Sans"/>
                <a:ea typeface="Times New Roman" panose="02020603050405020304" pitchFamily="18" charset="0"/>
                <a:cs typeface="Times New Roman" panose="02020603050405020304" pitchFamily="18" charset="0"/>
              </a:rPr>
              <a:t> Device attached to the trailer tongue that connects to the ball mount.</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algn="just">
              <a:spcAft>
                <a:spcPts val="1200"/>
              </a:spcAft>
            </a:pPr>
            <a:r>
              <a:rPr lang="en-US" sz="1800" b="1" dirty="0">
                <a:solidFill>
                  <a:srgbClr val="000000"/>
                </a:solidFill>
                <a:effectLst/>
                <a:latin typeface="Open Sans"/>
                <a:ea typeface="Times New Roman" panose="02020603050405020304" pitchFamily="18" charset="0"/>
                <a:cs typeface="Times New Roman" panose="02020603050405020304" pitchFamily="18" charset="0"/>
              </a:rPr>
              <a:t>Tongue-</a:t>
            </a:r>
            <a:r>
              <a:rPr lang="en-US" sz="1800" dirty="0">
                <a:solidFill>
                  <a:srgbClr val="000000"/>
                </a:solidFill>
                <a:effectLst/>
                <a:latin typeface="Open Sans"/>
                <a:ea typeface="Times New Roman" panose="02020603050405020304" pitchFamily="18" charset="0"/>
                <a:cs typeface="Times New Roman" panose="02020603050405020304" pitchFamily="18" charset="0"/>
              </a:rPr>
              <a:t> The arm that extends from the front of the trailer that includes the coupler.</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3</a:t>
            </a:fld>
            <a:endParaRPr lang="uk-UA"/>
          </a:p>
        </p:txBody>
      </p:sp>
    </p:spTree>
    <p:extLst>
      <p:ext uri="{BB962C8B-B14F-4D97-AF65-F5344CB8AC3E}">
        <p14:creationId xmlns:p14="http://schemas.microsoft.com/office/powerpoint/2010/main" val="3172619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the Danger?</a:t>
            </a:r>
            <a:endParaRPr lang="en-US" sz="1200" kern="1200" dirty="0">
              <a:solidFill>
                <a:schemeClr val="tx1"/>
              </a:solidFill>
              <a:effectLst/>
              <a:latin typeface="+mn-lt"/>
              <a:ea typeface="+mn-ea"/>
              <a:cs typeface="+mn-cs"/>
            </a:endParaRPr>
          </a:p>
          <a:p>
            <a:pPr algn="just">
              <a:spcAft>
                <a:spcPts val="1200"/>
              </a:spcAft>
            </a:pPr>
            <a:r>
              <a:rPr lang="en-US" sz="1800" b="1" dirty="0">
                <a:solidFill>
                  <a:srgbClr val="000000"/>
                </a:solidFill>
                <a:effectLst/>
                <a:latin typeface="Open Sans"/>
                <a:ea typeface="Times New Roman" panose="02020603050405020304" pitchFamily="18" charset="0"/>
                <a:cs typeface="Times New Roman" panose="02020603050405020304" pitchFamily="18" charset="0"/>
              </a:rPr>
              <a:t>DANGERS/RISKS BEFORE TOWING</a:t>
            </a:r>
            <a:endParaRPr lang="es-EC" sz="1800" dirty="0">
              <a:effectLst/>
              <a:latin typeface="Times New Roman" panose="02020603050405020304" pitchFamily="18" charset="0"/>
              <a:ea typeface="Times New Roman" panose="02020603050405020304" pitchFamily="18" charset="0"/>
            </a:endParaRPr>
          </a:p>
          <a:p>
            <a:pPr marL="342900" lvl="0" indent="-342900" algn="just">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rPr>
              <a:t>Check the coupler or kingpin for fatigue, damage, cracks or missing parts before towing. </a:t>
            </a:r>
            <a:endParaRPr lang="es-EC" sz="1800" dirty="0">
              <a:effectLst/>
              <a:latin typeface="Times New Roman" panose="02020603050405020304" pitchFamily="18" charset="0"/>
              <a:ea typeface="Times New Roman" panose="02020603050405020304" pitchFamily="18" charset="0"/>
            </a:endParaRPr>
          </a:p>
          <a:p>
            <a:pPr marL="342900" lvl="0" indent="-342900" algn="just">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rPr>
              <a:t>Test the lock mechanism for complete and correct latching so the trailer will not come unhooked. </a:t>
            </a:r>
            <a:endParaRPr lang="es-EC" sz="1800" dirty="0">
              <a:effectLst/>
              <a:latin typeface="Times New Roman" panose="02020603050405020304" pitchFamily="18" charset="0"/>
              <a:ea typeface="Times New Roman" panose="02020603050405020304" pitchFamily="18" charset="0"/>
            </a:endParaRPr>
          </a:p>
          <a:p>
            <a:pPr marL="342900" lvl="0" indent="-342900" algn="just">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rPr>
              <a:t>For ball type couplers, make sure the coupler and ball size match. </a:t>
            </a:r>
            <a:endParaRPr lang="es-EC" sz="1800" dirty="0">
              <a:effectLst/>
              <a:latin typeface="Times New Roman" panose="02020603050405020304" pitchFamily="18" charset="0"/>
              <a:ea typeface="Times New Roman" panose="02020603050405020304" pitchFamily="18" charset="0"/>
            </a:endParaRPr>
          </a:p>
          <a:p>
            <a:pPr marL="342900" lvl="0" indent="-342900" algn="just">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rPr>
              <a:t>If you are using a bumper hitch type coupler, it is recommended to put a bolt or similar device through the latch mechanism when hooking to the tow vehicle for safety.</a:t>
            </a:r>
            <a:endParaRPr lang="es-EC" sz="1800" dirty="0">
              <a:effectLst/>
              <a:latin typeface="Times New Roman" panose="02020603050405020304" pitchFamily="18" charset="0"/>
              <a:ea typeface="Times New Roman" panose="02020603050405020304" pitchFamily="18" charset="0"/>
            </a:endParaRPr>
          </a:p>
          <a:p>
            <a:pPr algn="just">
              <a:spcAft>
                <a:spcPts val="1200"/>
              </a:spcAft>
            </a:pPr>
            <a:r>
              <a:rPr lang="en-US" sz="1800" dirty="0">
                <a:solidFill>
                  <a:srgbClr val="000000"/>
                </a:solidFill>
                <a:effectLst/>
                <a:latin typeface="Open Sans"/>
                <a:ea typeface="Times New Roman" panose="02020603050405020304" pitchFamily="18" charset="0"/>
                <a:cs typeface="Times New Roman" panose="02020603050405020304" pitchFamily="18" charset="0"/>
              </a:rPr>
              <a:t>Ensure hitch ball is the correct size and capacity for the trailer and load. Improper ball size or capacity could cause the trailer to separate from the tow vehicle causing property damage, injuries or death.</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algn="just">
              <a:spcAft>
                <a:spcPts val="1200"/>
              </a:spcAft>
            </a:pPr>
            <a:r>
              <a:rPr lang="en-US" sz="1800" b="1" dirty="0">
                <a:solidFill>
                  <a:srgbClr val="000000"/>
                </a:solidFill>
                <a:effectLst/>
                <a:latin typeface="Open Sans"/>
                <a:ea typeface="Times New Roman" panose="02020603050405020304" pitchFamily="18" charset="0"/>
              </a:rPr>
              <a:t>Stability/Sway Control of Trailers</a:t>
            </a:r>
            <a:endParaRPr lang="es-EC" sz="1800" dirty="0">
              <a:effectLst/>
              <a:latin typeface="Times New Roman" panose="02020603050405020304" pitchFamily="18" charset="0"/>
              <a:ea typeface="Times New Roman" panose="02020603050405020304" pitchFamily="18" charset="0"/>
            </a:endParaRPr>
          </a:p>
          <a:p>
            <a:pPr algn="just">
              <a:spcAft>
                <a:spcPts val="1200"/>
              </a:spcAft>
            </a:pPr>
            <a:r>
              <a:rPr lang="en-US" sz="1800" b="1" dirty="0">
                <a:solidFill>
                  <a:srgbClr val="000000"/>
                </a:solidFill>
                <a:effectLst/>
                <a:latin typeface="Open Sans"/>
                <a:ea typeface="Times New Roman" panose="02020603050405020304" pitchFamily="18" charset="0"/>
              </a:rPr>
              <a:t>Factors of Dangerous Trailer Sway</a:t>
            </a:r>
            <a:endParaRPr lang="es-EC" sz="1800" dirty="0">
              <a:effectLst/>
              <a:latin typeface="Times New Roman" panose="02020603050405020304" pitchFamily="18" charset="0"/>
              <a:ea typeface="Times New Roman" panose="02020603050405020304" pitchFamily="18" charset="0"/>
            </a:endParaRPr>
          </a:p>
          <a:p>
            <a:pPr marL="342900" lvl="0" indent="-342900" algn="just">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rPr>
              <a:t>Weight of the tow vehicle relative to the trailer.</a:t>
            </a:r>
            <a:endParaRPr lang="es-EC" sz="1800" dirty="0">
              <a:effectLst/>
              <a:latin typeface="Times New Roman" panose="02020603050405020304" pitchFamily="18" charset="0"/>
              <a:ea typeface="Times New Roman" panose="02020603050405020304" pitchFamily="18" charset="0"/>
            </a:endParaRPr>
          </a:p>
          <a:p>
            <a:pPr marL="342900" lvl="0" indent="-342900" algn="just">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rPr>
              <a:t>Hitch load, the tongue weight being too light.</a:t>
            </a:r>
            <a:endParaRPr lang="es-EC" sz="1800" dirty="0">
              <a:effectLst/>
              <a:latin typeface="Times New Roman" panose="02020603050405020304" pitchFamily="18" charset="0"/>
              <a:ea typeface="Times New Roman" panose="02020603050405020304" pitchFamily="18" charset="0"/>
            </a:endParaRPr>
          </a:p>
          <a:p>
            <a:pPr marL="342900" lvl="0" indent="-342900" algn="just">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rPr>
              <a:t>Towing speed is too fast.</a:t>
            </a:r>
            <a:endParaRPr lang="es-EC" sz="1800" dirty="0">
              <a:effectLst/>
              <a:latin typeface="Times New Roman" panose="02020603050405020304" pitchFamily="18" charset="0"/>
              <a:ea typeface="Times New Roman" panose="02020603050405020304" pitchFamily="18" charset="0"/>
            </a:endParaRPr>
          </a:p>
          <a:p>
            <a:pPr marL="342900" lvl="0" indent="-342900" algn="just">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rPr>
              <a:t>Tire inflation.</a:t>
            </a:r>
            <a:endParaRPr lang="es-EC" sz="1800" dirty="0">
              <a:effectLst/>
              <a:latin typeface="Times New Roman" panose="02020603050405020304" pitchFamily="18" charset="0"/>
              <a:ea typeface="Times New Roman" panose="02020603050405020304" pitchFamily="18" charset="0"/>
            </a:endParaRPr>
          </a:p>
          <a:p>
            <a:pPr marL="342900" lvl="0" indent="-342900" algn="just">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rPr>
              <a:t>Design of the trailers, specifically placement of axles.</a:t>
            </a:r>
            <a:endParaRPr lang="es-EC" sz="1800" dirty="0">
              <a:effectLst/>
              <a:latin typeface="Times New Roman" panose="02020603050405020304" pitchFamily="18" charset="0"/>
              <a:ea typeface="Times New Roman" panose="02020603050405020304" pitchFamily="18" charset="0"/>
            </a:endParaRPr>
          </a:p>
          <a:p>
            <a:pPr algn="just">
              <a:spcAft>
                <a:spcPts val="1200"/>
              </a:spcAft>
            </a:pPr>
            <a:r>
              <a:rPr lang="en-US" sz="1800" b="1" dirty="0">
                <a:solidFill>
                  <a:srgbClr val="000000"/>
                </a:solidFill>
                <a:effectLst/>
                <a:latin typeface="Open Sans"/>
                <a:ea typeface="Times New Roman" panose="02020603050405020304" pitchFamily="18" charset="0"/>
                <a:cs typeface="Times New Roman" panose="02020603050405020304" pitchFamily="18" charset="0"/>
              </a:rPr>
              <a:t>Mitigate the Sway</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rPr>
              <a:t>Ensure you have the proper hitching mechanisms.</a:t>
            </a:r>
            <a:endParaRPr lang="es-EC" sz="1800" dirty="0">
              <a:effectLst/>
              <a:latin typeface="Times New Roman" panose="02020603050405020304" pitchFamily="18" charset="0"/>
              <a:ea typeface="Times New Roman" panose="02020603050405020304" pitchFamily="18" charset="0"/>
            </a:endParaRPr>
          </a:p>
          <a:p>
            <a:pPr marL="342900" lvl="0" indent="-342900" algn="just">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rPr>
              <a:t>Properly load the trailer.</a:t>
            </a:r>
            <a:endParaRPr lang="es-EC" sz="1800" dirty="0">
              <a:effectLst/>
              <a:latin typeface="Times New Roman" panose="02020603050405020304" pitchFamily="18" charset="0"/>
              <a:ea typeface="Times New Roman" panose="02020603050405020304" pitchFamily="18" charset="0"/>
            </a:endParaRPr>
          </a:p>
          <a:p>
            <a:pPr marL="342900" lvl="0" indent="-342900" algn="just">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rPr>
              <a:t>Follow the instructions in the tow vehicle and trailer owner’s manuals.</a:t>
            </a:r>
            <a:endParaRPr lang="es-EC" sz="1800" dirty="0">
              <a:effectLst/>
              <a:latin typeface="Times New Roman" panose="02020603050405020304" pitchFamily="18" charset="0"/>
              <a:ea typeface="Times New Roman" panose="02020603050405020304" pitchFamily="18" charset="0"/>
            </a:endParaRPr>
          </a:p>
          <a:p>
            <a:pPr marL="342900" lvl="0" indent="-342900" algn="just">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rPr>
              <a:t>Use the driving tips found here.</a:t>
            </a:r>
            <a:endParaRPr lang="es-EC" sz="1800" dirty="0">
              <a:effectLst/>
              <a:latin typeface="Times New Roman" panose="02020603050405020304" pitchFamily="18" charset="0"/>
              <a:ea typeface="Times New Roman" panose="02020603050405020304" pitchFamily="18" charset="0"/>
            </a:endParaRPr>
          </a:p>
          <a:p>
            <a:pPr marL="342900" lvl="0" indent="-342900" algn="just">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rPr>
              <a:t>You may also add a sway control device for additional security related to factors such as sudden maneuvers, wind gusts, and the like. A number of sway control devices are available on the market. You will want to ensure with your trailer dealer that the device is appropriate for your application.</a:t>
            </a:r>
            <a:endParaRPr lang="es-EC"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4</a:t>
            </a:fld>
            <a:endParaRPr lang="uk-UA"/>
          </a:p>
        </p:txBody>
      </p:sp>
    </p:spTree>
    <p:extLst>
      <p:ext uri="{BB962C8B-B14F-4D97-AF65-F5344CB8AC3E}">
        <p14:creationId xmlns:p14="http://schemas.microsoft.com/office/powerpoint/2010/main" val="2691521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How to Protect Yourself</a:t>
            </a:r>
          </a:p>
          <a:p>
            <a:pPr algn="just">
              <a:spcAft>
                <a:spcPts val="1200"/>
              </a:spcAft>
            </a:pPr>
            <a:r>
              <a:rPr lang="en-US" sz="1800" b="1" dirty="0">
                <a:solidFill>
                  <a:srgbClr val="000000"/>
                </a:solidFill>
                <a:effectLst/>
                <a:latin typeface="Open Sans"/>
                <a:ea typeface="Times New Roman" panose="02020603050405020304" pitchFamily="18" charset="0"/>
              </a:rPr>
              <a:t>First Line of Defense/Safety Chains</a:t>
            </a:r>
            <a:endParaRPr lang="es-EC" sz="1800" dirty="0">
              <a:effectLst/>
              <a:latin typeface="Times New Roman" panose="02020603050405020304" pitchFamily="18" charset="0"/>
              <a:ea typeface="Times New Roman" panose="02020603050405020304" pitchFamily="18" charset="0"/>
            </a:endParaRPr>
          </a:p>
          <a:p>
            <a:pPr algn="just">
              <a:spcAft>
                <a:spcPts val="1200"/>
              </a:spcAft>
            </a:pPr>
            <a:r>
              <a:rPr lang="en-US" sz="1800" dirty="0">
                <a:solidFill>
                  <a:srgbClr val="000000"/>
                </a:solidFill>
                <a:effectLst/>
                <a:latin typeface="Open Sans"/>
                <a:ea typeface="Times New Roman" panose="02020603050405020304" pitchFamily="18" charset="0"/>
                <a:cs typeface="Times New Roman" panose="02020603050405020304" pitchFamily="18" charset="0"/>
              </a:rPr>
              <a:t>All hitches or tow bumpers must provide a secure location for the attachment of safety chains. Safety chains are your first line of defense if the trailer detaches. Safety chains are strongly recommended.</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rPr>
              <a:t>Crisscross the chains to form an X beneath the trailer tongue so that it would catch the tongue should the trailer disconnect from the tow vehicle. Only enough slack to allow turning should exist.</a:t>
            </a:r>
            <a:endParaRPr lang="es-EC" sz="1800" dirty="0">
              <a:effectLst/>
              <a:latin typeface="Times New Roman" panose="02020603050405020304" pitchFamily="18" charset="0"/>
              <a:ea typeface="Times New Roman" panose="02020603050405020304" pitchFamily="18" charset="0"/>
            </a:endParaRPr>
          </a:p>
          <a:p>
            <a:pPr marL="342900" lvl="0" indent="-342900" algn="just">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rPr>
              <a:t>If possible, the chains should be looped back to hook onto themselves</a:t>
            </a:r>
            <a:endParaRPr lang="es-EC" sz="1800" dirty="0">
              <a:effectLst/>
              <a:latin typeface="Times New Roman" panose="02020603050405020304" pitchFamily="18" charset="0"/>
              <a:ea typeface="Times New Roman" panose="02020603050405020304" pitchFamily="18" charset="0"/>
            </a:endParaRPr>
          </a:p>
          <a:p>
            <a:pPr marL="342900" lvl="0" indent="-342900" algn="just">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rPr>
              <a:t>Do not hang an S hook on the opening of the receiver hitch, it might bounce off while driving, but loop it through the opening and connect it to the chain.</a:t>
            </a:r>
            <a:endParaRPr lang="es-EC" sz="1800" dirty="0">
              <a:effectLst/>
              <a:latin typeface="Times New Roman" panose="02020603050405020304" pitchFamily="18" charset="0"/>
              <a:ea typeface="Times New Roman" panose="02020603050405020304" pitchFamily="18" charset="0"/>
            </a:endParaRPr>
          </a:p>
          <a:p>
            <a:pPr algn="just">
              <a:spcAft>
                <a:spcPts val="1200"/>
              </a:spcAft>
            </a:pPr>
            <a:r>
              <a:rPr lang="en-US" sz="1800" b="1" dirty="0">
                <a:solidFill>
                  <a:srgbClr val="000000"/>
                </a:solidFill>
                <a:effectLst/>
                <a:latin typeface="Open Sans"/>
                <a:ea typeface="Times New Roman" panose="02020603050405020304" pitchFamily="18" charset="0"/>
                <a:cs typeface="Times New Roman" panose="02020603050405020304" pitchFamily="18" charset="0"/>
              </a:rPr>
              <a:t>Driving Tips</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algn="just">
              <a:spcAft>
                <a:spcPts val="1200"/>
              </a:spcAft>
            </a:pPr>
            <a:r>
              <a:rPr lang="en-US" sz="1800" dirty="0">
                <a:solidFill>
                  <a:srgbClr val="000000"/>
                </a:solidFill>
                <a:effectLst/>
                <a:latin typeface="Open Sans"/>
                <a:ea typeface="Times New Roman" panose="02020603050405020304" pitchFamily="18" charset="0"/>
                <a:cs typeface="Times New Roman" panose="02020603050405020304" pitchFamily="18" charset="0"/>
              </a:rPr>
              <a:t>Towing involves the interaction of a number of components: the </a:t>
            </a:r>
            <a:r>
              <a:rPr lang="en-US" sz="1800" b="1" dirty="0">
                <a:solidFill>
                  <a:srgbClr val="000000"/>
                </a:solidFill>
                <a:effectLst/>
                <a:latin typeface="Open Sans"/>
                <a:ea typeface="Times New Roman" panose="02020603050405020304" pitchFamily="18" charset="0"/>
                <a:cs typeface="Times New Roman" panose="02020603050405020304" pitchFamily="18" charset="0"/>
              </a:rPr>
              <a:t>driver, tow vehicle and trailer</a:t>
            </a:r>
            <a:r>
              <a:rPr lang="en-US" sz="1800" dirty="0">
                <a:solidFill>
                  <a:srgbClr val="000000"/>
                </a:solidFill>
                <a:effectLst/>
                <a:latin typeface="Open Sans"/>
                <a:ea typeface="Times New Roman" panose="02020603050405020304" pitchFamily="18" charset="0"/>
                <a:cs typeface="Times New Roman" panose="02020603050405020304" pitchFamily="18" charset="0"/>
              </a:rPr>
              <a:t>. Each of these contributes to the towing experience and safety of the combination. The driver is responsible for selecting the right tow vehicle and trailer for the load, hitching the unit, loading, steering, speed, and braking. All components of the tow vehicle and trailer effect towing. Safe and proper driving is a critical piece of trailer safety. Drivers should be focused and limit or eradicate distractions.</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algn="just">
              <a:spcAft>
                <a:spcPts val="1200"/>
              </a:spcAft>
            </a:pPr>
            <a:r>
              <a:rPr lang="en-US" sz="1800" b="1" dirty="0">
                <a:solidFill>
                  <a:srgbClr val="000000"/>
                </a:solidFill>
                <a:effectLst/>
                <a:latin typeface="Open Sans"/>
                <a:ea typeface="Times New Roman" panose="02020603050405020304" pitchFamily="18" charset="0"/>
                <a:cs typeface="Times New Roman" panose="02020603050405020304" pitchFamily="18" charset="0"/>
              </a:rPr>
              <a:t>Hitching Tips</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algn="just">
              <a:spcAft>
                <a:spcPts val="1200"/>
              </a:spcAft>
            </a:pPr>
            <a:r>
              <a:rPr lang="en-US" sz="1800" dirty="0">
                <a:solidFill>
                  <a:srgbClr val="000000"/>
                </a:solidFill>
                <a:effectLst/>
                <a:latin typeface="Open Sans"/>
                <a:ea typeface="Times New Roman" panose="02020603050405020304" pitchFamily="18" charset="0"/>
                <a:cs typeface="Times New Roman" panose="02020603050405020304" pitchFamily="18" charset="0"/>
              </a:rPr>
              <a:t>There are various devices used to hitch a trailer to a tow vehicle. Understanding hitches and the proper hitch for the trailer and load is important to ensuring a safe and smooth towing experience. After deciding the appropriate hitch system, properly hitching the trailer to the tow vehicle will help to ensure the combination remains attached, and should the coupler fail, correctly attached safety chains should be your next line of defense.</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algn="just">
              <a:spcAft>
                <a:spcPts val="1200"/>
              </a:spcAft>
            </a:pPr>
            <a:r>
              <a:rPr lang="en-US" sz="1800" b="1" dirty="0">
                <a:solidFill>
                  <a:srgbClr val="000000"/>
                </a:solidFill>
                <a:effectLst/>
                <a:latin typeface="Open Sans"/>
                <a:ea typeface="Times New Roman" panose="02020603050405020304" pitchFamily="18" charset="0"/>
                <a:cs typeface="Times New Roman" panose="02020603050405020304" pitchFamily="18" charset="0"/>
              </a:rPr>
              <a:t>Hitching Know-How</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algn="just">
              <a:spcAft>
                <a:spcPts val="1200"/>
              </a:spcAft>
            </a:pPr>
            <a:r>
              <a:rPr lang="en-US" sz="1800" dirty="0">
                <a:solidFill>
                  <a:srgbClr val="000000"/>
                </a:solidFill>
                <a:effectLst/>
                <a:latin typeface="Open Sans"/>
                <a:ea typeface="Times New Roman" panose="02020603050405020304" pitchFamily="18" charset="0"/>
                <a:cs typeface="Times New Roman" panose="02020603050405020304" pitchFamily="18" charset="0"/>
              </a:rPr>
              <a:t>No matter which type of hitch system used, the hitch needs to have a strength rating equal to or greater than the GVWR of your trailer. Your trailer’s maximum capacity is never greater than the lowest rated part in the trailer/towing system. You also want to ensure your hitch system is in good working condition and matches the type of tongue on the trailer.</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5</a:t>
            </a:fld>
            <a:endParaRPr lang="uk-UA"/>
          </a:p>
        </p:txBody>
      </p:sp>
    </p:spTree>
    <p:extLst>
      <p:ext uri="{BB962C8B-B14F-4D97-AF65-F5344CB8AC3E}">
        <p14:creationId xmlns:p14="http://schemas.microsoft.com/office/powerpoint/2010/main" val="32541852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How to Protect Yourself</a:t>
            </a:r>
          </a:p>
          <a:p>
            <a:pPr algn="just">
              <a:spcAft>
                <a:spcPts val="1200"/>
              </a:spcAft>
            </a:pPr>
            <a:r>
              <a:rPr lang="en-US" sz="1800" b="1" dirty="0">
                <a:effectLst/>
                <a:latin typeface="Open Sans"/>
                <a:ea typeface="Times New Roman" panose="02020603050405020304" pitchFamily="18" charset="0"/>
                <a:cs typeface="Times New Roman" panose="02020603050405020304" pitchFamily="18" charset="0"/>
              </a:rPr>
              <a:t>HITCHING BASIC STEPS</a:t>
            </a:r>
            <a:endParaRPr lang="es-EC" sz="1800" dirty="0">
              <a:effectLst/>
              <a:latin typeface="Times New Roman" panose="02020603050405020304" pitchFamily="18" charset="0"/>
              <a:ea typeface="Times New Roman" panose="02020603050405020304" pitchFamily="18" charset="0"/>
            </a:endParaRPr>
          </a:p>
          <a:p>
            <a:pPr marL="342900" lvl="0" indent="-342900" algn="just">
              <a:spcAft>
                <a:spcPts val="1200"/>
              </a:spcAft>
              <a:buFont typeface="+mj-lt"/>
              <a:buAutoNum type="arabicPeriod"/>
            </a:pPr>
            <a:r>
              <a:rPr lang="en-US" sz="1800" dirty="0">
                <a:solidFill>
                  <a:srgbClr val="333333"/>
                </a:solidFill>
                <a:effectLst/>
                <a:latin typeface="Open Sans"/>
                <a:ea typeface="Times New Roman" panose="02020603050405020304" pitchFamily="18" charset="0"/>
              </a:rPr>
              <a:t>Back your tow vehicle as close as possible to the trailer. It </a:t>
            </a:r>
            <a:r>
              <a:rPr lang="en-US" sz="1800" dirty="0">
                <a:solidFill>
                  <a:srgbClr val="000000"/>
                </a:solidFill>
                <a:effectLst/>
                <a:latin typeface="Open Sans"/>
                <a:ea typeface="Times New Roman" panose="02020603050405020304" pitchFamily="18" charset="0"/>
              </a:rPr>
              <a:t>is easier and safer to do this than it is to pick up and pull the trailer to your car or truck.</a:t>
            </a:r>
            <a:endParaRPr lang="es-EC" sz="1800" dirty="0">
              <a:effectLst/>
              <a:latin typeface="Times New Roman" panose="02020603050405020304" pitchFamily="18" charset="0"/>
              <a:ea typeface="Times New Roman" panose="02020603050405020304" pitchFamily="18" charset="0"/>
            </a:endParaRPr>
          </a:p>
          <a:p>
            <a:pPr marL="342900" lvl="0" indent="-342900" algn="just">
              <a:spcAft>
                <a:spcPts val="1200"/>
              </a:spcAft>
              <a:buFont typeface="+mj-lt"/>
              <a:buAutoNum type="arabicPeriod"/>
            </a:pPr>
            <a:r>
              <a:rPr lang="en-US" sz="1800" dirty="0">
                <a:solidFill>
                  <a:srgbClr val="000000"/>
                </a:solidFill>
                <a:effectLst/>
                <a:latin typeface="Open Sans"/>
                <a:ea typeface="Times New Roman" panose="02020603050405020304" pitchFamily="18" charset="0"/>
              </a:rPr>
              <a:t>Release the coupler locking device.</a:t>
            </a:r>
            <a:endParaRPr lang="es-EC" sz="1800" dirty="0">
              <a:effectLst/>
              <a:latin typeface="Times New Roman" panose="02020603050405020304" pitchFamily="18" charset="0"/>
              <a:ea typeface="Times New Roman" panose="02020603050405020304" pitchFamily="18" charset="0"/>
            </a:endParaRPr>
          </a:p>
          <a:p>
            <a:pPr marL="342900" lvl="0" indent="-342900" algn="just">
              <a:spcAft>
                <a:spcPts val="1200"/>
              </a:spcAft>
              <a:buFont typeface="+mj-lt"/>
              <a:buAutoNum type="arabicPeriod"/>
            </a:pPr>
            <a:r>
              <a:rPr lang="en-US" sz="1800" dirty="0">
                <a:solidFill>
                  <a:srgbClr val="000000"/>
                </a:solidFill>
                <a:effectLst/>
                <a:latin typeface="Open Sans"/>
                <a:ea typeface="Times New Roman" panose="02020603050405020304" pitchFamily="18" charset="0"/>
              </a:rPr>
              <a:t>Raise the front end of the trailer. Place coupler directly over the hitch ball then lower it until it is seated on the hitch ball, covering it completely.</a:t>
            </a:r>
            <a:endParaRPr lang="es-EC" sz="1800" dirty="0">
              <a:effectLst/>
              <a:latin typeface="Times New Roman" panose="02020603050405020304" pitchFamily="18" charset="0"/>
              <a:ea typeface="Times New Roman" panose="02020603050405020304" pitchFamily="18" charset="0"/>
            </a:endParaRPr>
          </a:p>
          <a:p>
            <a:pPr marL="342900" lvl="0" indent="-342900" algn="just">
              <a:spcAft>
                <a:spcPts val="1200"/>
              </a:spcAft>
              <a:buFont typeface="+mj-lt"/>
              <a:buAutoNum type="arabicPeriod"/>
            </a:pPr>
            <a:r>
              <a:rPr lang="en-US" sz="1800" dirty="0">
                <a:solidFill>
                  <a:srgbClr val="000000"/>
                </a:solidFill>
                <a:effectLst/>
                <a:latin typeface="Open Sans"/>
                <a:ea typeface="Times New Roman" panose="02020603050405020304" pitchFamily="18" charset="0"/>
              </a:rPr>
              <a:t>Check under the coupling to ensure the ball clamp is below the ball and not riding on top of it.</a:t>
            </a:r>
            <a:endParaRPr lang="es-EC" sz="1800" dirty="0">
              <a:effectLst/>
              <a:latin typeface="Times New Roman" panose="02020603050405020304" pitchFamily="18" charset="0"/>
              <a:ea typeface="Times New Roman" panose="02020603050405020304" pitchFamily="18" charset="0"/>
            </a:endParaRPr>
          </a:p>
          <a:p>
            <a:pPr marL="342900" lvl="0" indent="-342900" algn="just">
              <a:spcAft>
                <a:spcPts val="1200"/>
              </a:spcAft>
              <a:buFont typeface="+mj-lt"/>
              <a:buAutoNum type="arabicPeriod"/>
            </a:pPr>
            <a:r>
              <a:rPr lang="en-US" sz="1800" dirty="0">
                <a:solidFill>
                  <a:srgbClr val="000000"/>
                </a:solidFill>
                <a:effectLst/>
                <a:latin typeface="Open Sans"/>
                <a:ea typeface="Times New Roman" panose="02020603050405020304" pitchFamily="18" charset="0"/>
              </a:rPr>
              <a:t>Latch the coupler to the hitch ball. Make sure it is locked in place by lifting up the trailer tongue. If the coupler comes loose from the ball, unlatch it and go back to Step 3.</a:t>
            </a:r>
            <a:endParaRPr lang="es-EC" sz="1800" dirty="0">
              <a:effectLst/>
              <a:latin typeface="Times New Roman" panose="02020603050405020304" pitchFamily="18" charset="0"/>
              <a:ea typeface="Times New Roman" panose="02020603050405020304" pitchFamily="18" charset="0"/>
            </a:endParaRPr>
          </a:p>
          <a:p>
            <a:pPr marL="342900" lvl="0" indent="-342900" algn="just">
              <a:spcAft>
                <a:spcPts val="1200"/>
              </a:spcAft>
              <a:buFont typeface="+mj-lt"/>
              <a:buAutoNum type="arabicPeriod"/>
            </a:pPr>
            <a:r>
              <a:rPr lang="en-US" sz="1800" dirty="0">
                <a:solidFill>
                  <a:srgbClr val="000000"/>
                </a:solidFill>
                <a:effectLst/>
                <a:latin typeface="Open Sans"/>
                <a:ea typeface="Times New Roman" panose="02020603050405020304" pitchFamily="18" charset="0"/>
              </a:rPr>
              <a:t>Make sure your jack is fully raised.</a:t>
            </a:r>
            <a:endParaRPr lang="es-EC" sz="1800" dirty="0">
              <a:effectLst/>
              <a:latin typeface="Times New Roman" panose="02020603050405020304" pitchFamily="18" charset="0"/>
              <a:ea typeface="Times New Roman" panose="02020603050405020304" pitchFamily="18" charset="0"/>
            </a:endParaRPr>
          </a:p>
          <a:p>
            <a:pPr marL="342900" lvl="0" indent="-342900" algn="just">
              <a:spcAft>
                <a:spcPts val="1200"/>
              </a:spcAft>
              <a:buFont typeface="+mj-lt"/>
              <a:buAutoNum type="arabicPeriod"/>
            </a:pPr>
            <a:r>
              <a:rPr lang="en-US" sz="1800" dirty="0">
                <a:solidFill>
                  <a:srgbClr val="000000"/>
                </a:solidFill>
                <a:effectLst/>
                <a:latin typeface="Open Sans"/>
                <a:ea typeface="Times New Roman" panose="02020603050405020304" pitchFamily="18" charset="0"/>
              </a:rPr>
              <a:t>If you have a weight distributing hitch with spring bars, follow the above procedures. Then attach the spring bar chain to the trailer and tighten it until your trailer and car are in normal, level position.</a:t>
            </a:r>
            <a:endParaRPr lang="es-EC" sz="1800" dirty="0">
              <a:effectLst/>
              <a:latin typeface="Times New Roman" panose="02020603050405020304" pitchFamily="18" charset="0"/>
              <a:ea typeface="Times New Roman" panose="02020603050405020304" pitchFamily="18" charset="0"/>
            </a:endParaRPr>
          </a:p>
          <a:p>
            <a:pPr marL="342900" lvl="0" indent="-342900" algn="just">
              <a:spcAft>
                <a:spcPts val="1200"/>
              </a:spcAft>
              <a:buFont typeface="+mj-lt"/>
              <a:buAutoNum type="arabicPeriod"/>
            </a:pPr>
            <a:r>
              <a:rPr lang="en-US" sz="1800" dirty="0">
                <a:solidFill>
                  <a:srgbClr val="000000"/>
                </a:solidFill>
                <a:effectLst/>
                <a:latin typeface="Open Sans"/>
                <a:ea typeface="Times New Roman" panose="02020603050405020304" pitchFamily="18" charset="0"/>
              </a:rPr>
              <a:t>If your trailer has a surge brake breakaway cable or chain, attach the cable or chain to your tow vehicle, allowing enough slack for you to make tight turns.</a:t>
            </a:r>
            <a:endParaRPr lang="es-EC" sz="1800" dirty="0">
              <a:effectLst/>
              <a:latin typeface="Times New Roman" panose="02020603050405020304" pitchFamily="18" charset="0"/>
              <a:ea typeface="Times New Roman" panose="02020603050405020304" pitchFamily="18" charset="0"/>
            </a:endParaRPr>
          </a:p>
          <a:p>
            <a:pPr marL="342900" lvl="0" indent="-342900" algn="just">
              <a:spcAft>
                <a:spcPts val="1200"/>
              </a:spcAft>
              <a:buFont typeface="+mj-lt"/>
              <a:buAutoNum type="arabicPeriod"/>
            </a:pPr>
            <a:r>
              <a:rPr lang="en-US" sz="1800" dirty="0">
                <a:solidFill>
                  <a:srgbClr val="000000"/>
                </a:solidFill>
                <a:effectLst/>
                <a:latin typeface="Open Sans"/>
                <a:ea typeface="Times New Roman" panose="02020603050405020304" pitchFamily="18" charset="0"/>
              </a:rPr>
              <a:t>Attach the safety chains.</a:t>
            </a:r>
            <a:endParaRPr lang="es-EC" sz="1800" dirty="0">
              <a:effectLst/>
              <a:latin typeface="Times New Roman" panose="02020603050405020304" pitchFamily="18" charset="0"/>
              <a:ea typeface="Times New Roman" panose="02020603050405020304" pitchFamily="18" charset="0"/>
            </a:endParaRPr>
          </a:p>
          <a:p>
            <a:pPr marL="342900" lvl="0" indent="-342900" algn="just">
              <a:spcAft>
                <a:spcPts val="1200"/>
              </a:spcAft>
              <a:buFont typeface="+mj-lt"/>
              <a:buAutoNum type="arabicPeriod"/>
            </a:pPr>
            <a:r>
              <a:rPr lang="en-US" sz="1800" dirty="0">
                <a:solidFill>
                  <a:srgbClr val="000000"/>
                </a:solidFill>
                <a:effectLst/>
                <a:latin typeface="Open Sans"/>
                <a:ea typeface="Times New Roman" panose="02020603050405020304" pitchFamily="18" charset="0"/>
              </a:rPr>
              <a:t>Connect the</a:t>
            </a:r>
            <a:r>
              <a:rPr lang="en-US" sz="1800" dirty="0">
                <a:solidFill>
                  <a:srgbClr val="333333"/>
                </a:solidFill>
                <a:effectLst/>
                <a:latin typeface="Open Sans"/>
                <a:ea typeface="Times New Roman" panose="02020603050405020304" pitchFamily="18" charset="0"/>
              </a:rPr>
              <a:t> trailer wiring harness to the lighting system of your tow vehicle and check its operation.</a:t>
            </a:r>
            <a:endParaRPr lang="es-EC" sz="1800" dirty="0">
              <a:effectLst/>
              <a:latin typeface="Times New Roman" panose="02020603050405020304" pitchFamily="18" charset="0"/>
              <a:ea typeface="Times New Roman" panose="02020603050405020304" pitchFamily="18" charset="0"/>
            </a:endParaRPr>
          </a:p>
          <a:p>
            <a:pPr algn="just">
              <a:spcAft>
                <a:spcPts val="1200"/>
              </a:spcAft>
            </a:pPr>
            <a:r>
              <a:rPr lang="en-US" sz="1800" b="1" dirty="0">
                <a:effectLst/>
                <a:latin typeface="Open Sans"/>
                <a:ea typeface="Times New Roman" panose="02020603050405020304" pitchFamily="18" charset="0"/>
                <a:cs typeface="Times New Roman" panose="02020603050405020304" pitchFamily="18" charset="0"/>
              </a:rPr>
              <a:t>HITCH TYPES</a:t>
            </a:r>
            <a:endParaRPr lang="es-EC" sz="1800" dirty="0">
              <a:effectLst/>
              <a:latin typeface="Times New Roman" panose="02020603050405020304" pitchFamily="18" charset="0"/>
              <a:ea typeface="Times New Roman" panose="02020603050405020304" pitchFamily="18" charset="0"/>
            </a:endParaRPr>
          </a:p>
          <a:p>
            <a:pPr algn="just">
              <a:spcAft>
                <a:spcPts val="1200"/>
              </a:spcAft>
            </a:pPr>
            <a:r>
              <a:rPr lang="en-US" sz="1800" dirty="0">
                <a:effectLst/>
                <a:latin typeface="Open Sans"/>
                <a:ea typeface="MS Mincho" panose="02020609040205080304" pitchFamily="49" charset="-128"/>
                <a:cs typeface="Times New Roman" panose="02020603050405020304" pitchFamily="18" charset="0"/>
              </a:rPr>
              <a:t>While there are a number of hitch types, their function falls into three main categories:</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spcAft>
                <a:spcPts val="1200"/>
              </a:spcAft>
              <a:buClr>
                <a:srgbClr val="1F1F1F"/>
              </a:buClr>
              <a:buFont typeface="+mj-lt"/>
              <a:buAutoNum type="arabicPeriod"/>
            </a:pPr>
            <a:r>
              <a:rPr lang="en-US" sz="1800" b="1" spc="40" dirty="0">
                <a:solidFill>
                  <a:srgbClr val="1F1F1F"/>
                </a:solidFill>
                <a:effectLst/>
                <a:latin typeface="Open Sans"/>
                <a:ea typeface="Times New Roman" panose="02020603050405020304" pitchFamily="18" charset="0"/>
              </a:rPr>
              <a:t>Weight Carrying- </a:t>
            </a:r>
            <a:r>
              <a:rPr lang="en-US" sz="1800" spc="40" dirty="0">
                <a:solidFill>
                  <a:srgbClr val="1F1F1F"/>
                </a:solidFill>
                <a:effectLst/>
                <a:latin typeface="Open Sans"/>
                <a:ea typeface="Times New Roman" panose="02020603050405020304" pitchFamily="18" charset="0"/>
              </a:rPr>
              <a:t>Generally used in applications with smaller loads, weight carrying hitches carry all of the tongue weight. Because this weight </a:t>
            </a:r>
            <a:r>
              <a:rPr lang="en-US" sz="1800" dirty="0">
                <a:solidFill>
                  <a:srgbClr val="000000"/>
                </a:solidFill>
                <a:effectLst/>
                <a:latin typeface="Open Sans"/>
                <a:ea typeface="Times New Roman" panose="02020603050405020304" pitchFamily="18" charset="0"/>
              </a:rPr>
              <a:t>affects the truck’s handling and braking ability and adds stress to the rear axle, this is not typically the best for heavier load applications.</a:t>
            </a:r>
            <a:endParaRPr lang="es-EC" sz="1800" dirty="0">
              <a:effectLst/>
              <a:latin typeface="Times New Roman" panose="02020603050405020304" pitchFamily="18" charset="0"/>
              <a:ea typeface="Times New Roman" panose="02020603050405020304" pitchFamily="18" charset="0"/>
            </a:endParaRPr>
          </a:p>
          <a:p>
            <a:pPr marL="342900" lvl="0" indent="-342900" algn="just">
              <a:spcAft>
                <a:spcPts val="1200"/>
              </a:spcAft>
              <a:buClr>
                <a:srgbClr val="1F1F1F"/>
              </a:buClr>
              <a:buFont typeface="+mj-lt"/>
              <a:buAutoNum type="arabicPeriod"/>
            </a:pPr>
            <a:r>
              <a:rPr lang="en-US" sz="1800" b="1" dirty="0">
                <a:solidFill>
                  <a:srgbClr val="000000"/>
                </a:solidFill>
                <a:effectLst/>
                <a:latin typeface="Open Sans"/>
                <a:ea typeface="Times New Roman" panose="02020603050405020304" pitchFamily="18" charset="0"/>
              </a:rPr>
              <a:t>Weight Distributing- </a:t>
            </a:r>
            <a:r>
              <a:rPr lang="en-US" sz="1800" dirty="0">
                <a:solidFill>
                  <a:srgbClr val="000000"/>
                </a:solidFill>
                <a:effectLst/>
                <a:latin typeface="Open Sans"/>
                <a:ea typeface="Times New Roman" panose="02020603050405020304" pitchFamily="18" charset="0"/>
              </a:rPr>
              <a:t>Used in heavy-duty applications, the purpose of this system is </a:t>
            </a:r>
            <a:r>
              <a:rPr lang="en-US" sz="1800" dirty="0">
                <a:solidFill>
                  <a:srgbClr val="000000"/>
                </a:solidFill>
                <a:effectLst/>
                <a:latin typeface="Open Sans"/>
                <a:ea typeface="Times New Roman" panose="02020603050405020304" pitchFamily="18" charset="0"/>
                <a:cs typeface="Times New Roman" panose="02020603050405020304" pitchFamily="18" charset="0"/>
              </a:rPr>
              <a:t>to prevent sag due to excessive weight or stress on the rear of the tow vehicle. Rather than merely supporting the trailer tongue weight, weight distributing hitches apply leverage between the towing vehicle and trailer causing the tongue weight to be carried by all axles of the tow vehicle and trailer.</a:t>
            </a:r>
            <a:endParaRPr lang="es-EC" sz="1800" dirty="0">
              <a:effectLst/>
              <a:latin typeface="Times New Roman" panose="02020603050405020304" pitchFamily="18" charset="0"/>
              <a:ea typeface="Times New Roman" panose="02020603050405020304" pitchFamily="18" charset="0"/>
            </a:endParaRPr>
          </a:p>
          <a:p>
            <a:pPr marL="342900" lvl="0" indent="-342900" algn="just">
              <a:spcAft>
                <a:spcPts val="1200"/>
              </a:spcAft>
              <a:buClr>
                <a:srgbClr val="1F1F1F"/>
              </a:buClr>
              <a:buFont typeface="Courier New" panose="02070309020205020404" pitchFamily="49" charset="0"/>
              <a:buChar char="o"/>
            </a:pPr>
            <a:r>
              <a:rPr lang="en-US" sz="1800" dirty="0">
                <a:solidFill>
                  <a:srgbClr val="000000"/>
                </a:solidFill>
                <a:effectLst/>
                <a:latin typeface="Open Sans"/>
                <a:ea typeface="Times New Roman" panose="02020603050405020304" pitchFamily="18" charset="0"/>
              </a:rPr>
              <a:t>It is </a:t>
            </a:r>
            <a:r>
              <a:rPr lang="en-US" sz="1800" dirty="0">
                <a:solidFill>
                  <a:srgbClr val="000000"/>
                </a:solidFill>
                <a:effectLst/>
                <a:latin typeface="Open Sans"/>
                <a:ea typeface="Times New Roman" panose="02020603050405020304" pitchFamily="18" charset="0"/>
                <a:cs typeface="Times New Roman" panose="02020603050405020304" pitchFamily="18" charset="0"/>
              </a:rPr>
              <a:t>important to note that weight distributing hitches do not lend themselves to the proper operation of surge or hydraulic brakes.</a:t>
            </a:r>
            <a:endParaRPr lang="es-EC" sz="1800" dirty="0">
              <a:effectLst/>
              <a:latin typeface="Times New Roman" panose="02020603050405020304" pitchFamily="18" charset="0"/>
              <a:ea typeface="Times New Roman" panose="02020603050405020304" pitchFamily="18" charset="0"/>
            </a:endParaRPr>
          </a:p>
          <a:p>
            <a:pPr marL="0" lvl="0" indent="0" algn="just">
              <a:spcAft>
                <a:spcPts val="1200"/>
              </a:spcAft>
              <a:buClr>
                <a:srgbClr val="1F1F1F"/>
              </a:buClr>
              <a:buFont typeface="+mj-lt"/>
              <a:buNone/>
            </a:pPr>
            <a:r>
              <a:rPr lang="en-US" sz="1800" b="1" dirty="0">
                <a:solidFill>
                  <a:srgbClr val="000000"/>
                </a:solidFill>
                <a:effectLst/>
                <a:latin typeface="Open Sans"/>
                <a:ea typeface="Times New Roman" panose="02020603050405020304" pitchFamily="18" charset="0"/>
                <a:cs typeface="Times New Roman" panose="02020603050405020304" pitchFamily="18" charset="0"/>
              </a:rPr>
              <a:t>3. Fifth Wheel/Gooseneck-</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a:solidFill>
                  <a:srgbClr val="000000"/>
                </a:solidFill>
                <a:effectLst/>
                <a:latin typeface="Open Sans"/>
                <a:ea typeface="Times New Roman" panose="02020603050405020304" pitchFamily="18" charset="0"/>
                <a:cs typeface="Times New Roman" panose="02020603050405020304" pitchFamily="18" charset="0"/>
              </a:rPr>
              <a:t>Used in heavier-duty load application, this system located the hitch system over or before the rear axle of the tow vehicle.</a:t>
            </a:r>
            <a:endParaRPr lang="es-EC" sz="1800" dirty="0">
              <a:effectLst/>
              <a:latin typeface="Times New Roman" panose="02020603050405020304" pitchFamily="18" charset="0"/>
              <a:ea typeface="Times New Roman" panose="02020603050405020304" pitchFamily="18" charset="0"/>
            </a:endParaRPr>
          </a:p>
          <a:p>
            <a:pPr marL="342900" lvl="0" indent="-342900" algn="just">
              <a:spcAft>
                <a:spcPts val="1200"/>
              </a:spcAft>
              <a:buClr>
                <a:srgbClr val="1F1F1F"/>
              </a:buClr>
              <a:buFont typeface="Symbol" panose="05050102010706020507" pitchFamily="18" charset="2"/>
              <a:buChar char=""/>
            </a:pPr>
            <a:r>
              <a:rPr lang="en-US" sz="1800" dirty="0">
                <a:solidFill>
                  <a:srgbClr val="000000"/>
                </a:solidFill>
                <a:effectLst/>
                <a:latin typeface="Open Sans"/>
                <a:ea typeface="Times New Roman" panose="02020603050405020304" pitchFamily="18" charset="0"/>
                <a:cs typeface="Times New Roman" panose="02020603050405020304" pitchFamily="18" charset="0"/>
              </a:rPr>
              <a:t>A gooseneck hitch looks like a ball mount in the truck bed.</a:t>
            </a:r>
            <a:endParaRPr lang="es-EC" sz="1800" dirty="0">
              <a:effectLst/>
              <a:latin typeface="Times New Roman" panose="02020603050405020304" pitchFamily="18" charset="0"/>
              <a:ea typeface="Times New Roman" panose="02020603050405020304" pitchFamily="18" charset="0"/>
            </a:endParaRPr>
          </a:p>
          <a:p>
            <a:pPr marL="342900" lvl="0" indent="-342900" algn="just">
              <a:spcAft>
                <a:spcPts val="1200"/>
              </a:spcAft>
              <a:buClr>
                <a:srgbClr val="1F1F1F"/>
              </a:buClr>
              <a:buFont typeface="Symbol" panose="05050102010706020507" pitchFamily="18" charset="2"/>
              <a:buChar char=""/>
            </a:pPr>
            <a:r>
              <a:rPr lang="en-US" sz="1800" dirty="0">
                <a:solidFill>
                  <a:srgbClr val="000000"/>
                </a:solidFill>
                <a:effectLst/>
                <a:latin typeface="Open Sans"/>
                <a:ea typeface="Times New Roman" panose="02020603050405020304" pitchFamily="18" charset="0"/>
                <a:cs typeface="Times New Roman" panose="02020603050405020304" pitchFamily="18" charset="0"/>
              </a:rPr>
              <a:t>A 5th wheel hitch is a horseshoe shaped attachment.</a:t>
            </a:r>
            <a:endParaRPr lang="es-EC" sz="1800" dirty="0">
              <a:effectLst/>
              <a:latin typeface="Times New Roman" panose="02020603050405020304" pitchFamily="18" charset="0"/>
              <a:ea typeface="Times New Roman" panose="02020603050405020304" pitchFamily="18" charset="0"/>
            </a:endParaRPr>
          </a:p>
          <a:p>
            <a:pPr algn="just">
              <a:spcBef>
                <a:spcPts val="200"/>
              </a:spcBef>
              <a:spcAft>
                <a:spcPts val="600"/>
              </a:spcAft>
            </a:pPr>
            <a:r>
              <a:rPr lang="en-US" sz="1800" b="1" dirty="0">
                <a:solidFill>
                  <a:srgbClr val="000000"/>
                </a:solidFill>
                <a:effectLst/>
                <a:latin typeface="Open Sans"/>
                <a:ea typeface="MS Gothic" panose="020B0609070205080204" pitchFamily="49" charset="-128"/>
                <a:cs typeface="Times New Roman" panose="02020603050405020304" pitchFamily="18" charset="0"/>
              </a:rPr>
              <a:t>Ball Mount Height</a:t>
            </a:r>
            <a:endParaRPr lang="es-EC" sz="1800" b="1" dirty="0">
              <a:solidFill>
                <a:srgbClr val="365F91"/>
              </a:solidFill>
              <a:effectLst/>
              <a:latin typeface="Calibri" panose="020F0502020204030204" pitchFamily="34" charset="0"/>
              <a:ea typeface="MS Gothic" panose="020B0609070205080204" pitchFamily="49" charset="-128"/>
              <a:cs typeface="Times New Roman" panose="02020603050405020304" pitchFamily="18" charset="0"/>
            </a:endParaRPr>
          </a:p>
          <a:p>
            <a:pPr algn="just">
              <a:spcAft>
                <a:spcPts val="1200"/>
              </a:spcAft>
            </a:pPr>
            <a:r>
              <a:rPr lang="en-US" sz="1800" dirty="0">
                <a:effectLst/>
                <a:latin typeface="Open Sans"/>
                <a:ea typeface="MS Mincho" panose="02020609040205080304" pitchFamily="49" charset="-128"/>
                <a:cs typeface="Times New Roman" panose="02020603050405020304" pitchFamily="18" charset="0"/>
              </a:rPr>
              <a:t>The trailer will need to ride parallel to the ground when being towed. This is important for stability, proper tire wear, and appropriate stress on the towing combination. As such, the ball mount will need to be raised or lowered as tow vehicles and trailers are often at different heights.</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rPr>
              <a:t>To determine the appropriate rise or drop you will need to measure, on a flat surface, from the ground to the top of the hitch receiver opening and from the ground to the bottom of the coupler on the trailer. The difference between the two provides the necessary rise or drop for a ball mount.</a:t>
            </a:r>
            <a:endParaRPr lang="es-EC" sz="1800" dirty="0">
              <a:effectLst/>
              <a:latin typeface="Times New Roman" panose="02020603050405020304" pitchFamily="18" charset="0"/>
              <a:ea typeface="Times New Roman" panose="02020603050405020304" pitchFamily="18" charset="0"/>
            </a:endParaRPr>
          </a:p>
          <a:p>
            <a:pPr marL="342900" lvl="0" indent="-342900" algn="just">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rPr>
              <a:t>Ensuring the hitch ball is the proper size</a:t>
            </a:r>
            <a:endParaRPr lang="es-EC" sz="1800" dirty="0">
              <a:effectLst/>
              <a:latin typeface="Times New Roman" panose="02020603050405020304" pitchFamily="18" charset="0"/>
              <a:ea typeface="Times New Roman" panose="02020603050405020304" pitchFamily="18" charset="0"/>
            </a:endParaRPr>
          </a:p>
          <a:p>
            <a:pPr marL="342900" lvl="0" indent="-342900" algn="just">
              <a:spcAft>
                <a:spcPts val="1200"/>
              </a:spcAft>
              <a:buClr>
                <a:srgbClr val="1F1F1F"/>
              </a:buClr>
              <a:buFont typeface="Symbol" panose="05050102010706020507" pitchFamily="18" charset="2"/>
              <a:buChar char=""/>
            </a:pPr>
            <a:r>
              <a:rPr lang="en-US" sz="1800" dirty="0">
                <a:solidFill>
                  <a:srgbClr val="000000"/>
                </a:solidFill>
                <a:effectLst/>
                <a:latin typeface="Open Sans"/>
                <a:ea typeface="Times New Roman" panose="02020603050405020304" pitchFamily="18" charset="0"/>
                <a:cs typeface="Times New Roman" panose="02020603050405020304" pitchFamily="18" charset="0"/>
              </a:rPr>
              <a:t>Hitch Balls are stamped with their maximum weight capacities</a:t>
            </a:r>
            <a:endParaRPr lang="es-EC" sz="1800" dirty="0">
              <a:effectLst/>
              <a:latin typeface="Times New Roman" panose="02020603050405020304" pitchFamily="18" charset="0"/>
              <a:ea typeface="Times New Roman" panose="02020603050405020304" pitchFamily="18" charset="0"/>
            </a:endParaRPr>
          </a:p>
          <a:p>
            <a:pPr marL="342900" lvl="0" indent="-342900" algn="just">
              <a:spcAft>
                <a:spcPts val="1200"/>
              </a:spcAft>
              <a:buClr>
                <a:srgbClr val="1F1F1F"/>
              </a:buClr>
              <a:buFont typeface="Symbol" panose="05050102010706020507" pitchFamily="18" charset="2"/>
              <a:buChar char=""/>
            </a:pPr>
            <a:r>
              <a:rPr lang="en-US" sz="1800" dirty="0">
                <a:solidFill>
                  <a:srgbClr val="000000"/>
                </a:solidFill>
                <a:effectLst/>
                <a:latin typeface="Open Sans"/>
                <a:ea typeface="Times New Roman" panose="02020603050405020304" pitchFamily="18" charset="0"/>
                <a:cs typeface="Times New Roman" panose="02020603050405020304" pitchFamily="18" charset="0"/>
              </a:rPr>
              <a:t>They are purchased based on weight capacities, but also the size of the ball to ensure proper coupler fit, as well as shank width for mounting to the draw bar.</a:t>
            </a:r>
            <a:endParaRPr lang="es-EC" sz="1800" dirty="0">
              <a:effectLst/>
              <a:latin typeface="Times New Roman" panose="02020603050405020304" pitchFamily="18" charset="0"/>
              <a:ea typeface="Times New Roman" panose="02020603050405020304" pitchFamily="18" charset="0"/>
            </a:endParaRPr>
          </a:p>
          <a:p>
            <a:pPr rtl="0" fontAlgn="base"/>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6</a:t>
            </a:fld>
            <a:endParaRPr lang="uk-UA"/>
          </a:p>
        </p:txBody>
      </p:sp>
    </p:spTree>
    <p:extLst>
      <p:ext uri="{BB962C8B-B14F-4D97-AF65-F5344CB8AC3E}">
        <p14:creationId xmlns:p14="http://schemas.microsoft.com/office/powerpoint/2010/main" val="3200973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How to Protect Yourself</a:t>
            </a:r>
          </a:p>
          <a:p>
            <a:pPr algn="just">
              <a:spcAft>
                <a:spcPts val="1200"/>
              </a:spcAft>
            </a:pPr>
            <a:r>
              <a:rPr lang="en-US" sz="1800" b="1" dirty="0">
                <a:effectLst/>
                <a:latin typeface="Open Sans"/>
                <a:ea typeface="Times New Roman" panose="02020603050405020304" pitchFamily="18" charset="0"/>
                <a:cs typeface="Times New Roman" panose="02020603050405020304" pitchFamily="18" charset="0"/>
              </a:rPr>
              <a:t>HITCHING/HAULING OVERVIEW </a:t>
            </a:r>
            <a:endParaRPr lang="es-EC" sz="1800" dirty="0">
              <a:effectLst/>
              <a:latin typeface="Times New Roman" panose="02020603050405020304" pitchFamily="18" charset="0"/>
              <a:ea typeface="Times New Roman" panose="02020603050405020304" pitchFamily="18" charset="0"/>
            </a:endParaRPr>
          </a:p>
          <a:p>
            <a:pPr algn="just">
              <a:spcAft>
                <a:spcPts val="1200"/>
              </a:spcAft>
            </a:pPr>
            <a:r>
              <a:rPr lang="en-US" sz="1800" b="1" dirty="0">
                <a:effectLst/>
                <a:latin typeface="Open Sans"/>
                <a:ea typeface="Times New Roman" panose="02020603050405020304" pitchFamily="18" charset="0"/>
                <a:cs typeface="Times New Roman" panose="02020603050405020304" pitchFamily="18" charset="0"/>
              </a:rPr>
              <a:t>Hitching</a:t>
            </a:r>
            <a:endParaRPr lang="es-EC" sz="1800" dirty="0">
              <a:effectLst/>
              <a:latin typeface="Times New Roman" panose="02020603050405020304" pitchFamily="18" charset="0"/>
              <a:ea typeface="Times New Roman" panose="02020603050405020304" pitchFamily="18" charset="0"/>
            </a:endParaRPr>
          </a:p>
          <a:p>
            <a:pPr marL="342900" lvl="0" indent="-342900" algn="just">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cs typeface="Times New Roman" panose="02020603050405020304" pitchFamily="18" charset="0"/>
              </a:rPr>
              <a:t>Try to do hitching and unhitching on level ground. </a:t>
            </a:r>
            <a:r>
              <a:rPr lang="en-US" sz="1800" dirty="0">
                <a:solidFill>
                  <a:srgbClr val="000000"/>
                </a:solidFill>
                <a:effectLst/>
                <a:latin typeface="Open Sans"/>
                <a:ea typeface="Times New Roman" panose="02020603050405020304" pitchFamily="18" charset="0"/>
              </a:rPr>
              <a:t>If there is a risk of rolling, block wheels before unhitching.</a:t>
            </a:r>
            <a:endParaRPr lang="es-EC" sz="1800" dirty="0">
              <a:effectLst/>
              <a:latin typeface="Times New Roman" panose="02020603050405020304" pitchFamily="18" charset="0"/>
              <a:ea typeface="Times New Roman" panose="02020603050405020304" pitchFamily="18" charset="0"/>
            </a:endParaRPr>
          </a:p>
          <a:p>
            <a:pPr marL="342900" lvl="0" indent="-342900" algn="just">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rPr>
              <a:t>Hitch trailed equipment only to the tractor drawbar. Hitching elsewhere may displace the centre of gravity on the tractor and can cause a backward overturn.</a:t>
            </a:r>
            <a:endParaRPr lang="es-EC" sz="1800" dirty="0">
              <a:effectLst/>
              <a:latin typeface="Times New Roman" panose="02020603050405020304" pitchFamily="18" charset="0"/>
              <a:ea typeface="Times New Roman" panose="02020603050405020304" pitchFamily="18" charset="0"/>
            </a:endParaRPr>
          </a:p>
          <a:p>
            <a:pPr marL="342900" lvl="0" indent="-342900" algn="just">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rPr>
              <a:t>Connect each farm wagon or piece of equipment to the towing vehicle by two separate means of attachment. Most commonly this will be a draw pin and chains. It may also include a ball-hitch or three-point hitch. Use safety hitch pins (draw pins with cotter pins or other locking system) in every application.</a:t>
            </a:r>
            <a:endParaRPr lang="es-EC" sz="1800" dirty="0">
              <a:effectLst/>
              <a:latin typeface="Times New Roman" panose="02020603050405020304" pitchFamily="18" charset="0"/>
              <a:ea typeface="Times New Roman" panose="02020603050405020304" pitchFamily="18" charset="0"/>
            </a:endParaRPr>
          </a:p>
          <a:p>
            <a:pPr marL="342900" lvl="0" indent="-342900" algn="just">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rPr>
              <a:t>Use properly rated safety chains with pins and balls of the proper size. The strength of a safety chain must be equal to the gross weight of the load being towed. Be sure no loose chains are dangling either from the drawbar or the implement.</a:t>
            </a:r>
            <a:endParaRPr lang="es-EC" sz="1800" dirty="0">
              <a:effectLst/>
              <a:latin typeface="Times New Roman" panose="02020603050405020304" pitchFamily="18" charset="0"/>
              <a:ea typeface="Times New Roman" panose="02020603050405020304" pitchFamily="18" charset="0"/>
            </a:endParaRPr>
          </a:p>
          <a:p>
            <a:pPr marL="342900" lvl="0" indent="-342900" algn="just">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rPr>
              <a:t>Use locking pins on hydraulics.</a:t>
            </a:r>
            <a:endParaRPr lang="es-EC" sz="1800" dirty="0">
              <a:effectLst/>
              <a:latin typeface="Times New Roman" panose="02020603050405020304" pitchFamily="18" charset="0"/>
              <a:ea typeface="Times New Roman" panose="02020603050405020304" pitchFamily="18" charset="0"/>
            </a:endParaRPr>
          </a:p>
          <a:p>
            <a:pPr marL="342900" lvl="0" indent="-342900" algn="just">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rPr>
              <a:t>Shut off the engine and wait for all moving parts to stop before un/hitching implements or when making adjustments or performing maintenance.</a:t>
            </a:r>
            <a:endParaRPr lang="es-EC" sz="1800" dirty="0">
              <a:effectLst/>
              <a:latin typeface="Times New Roman" panose="02020603050405020304" pitchFamily="18" charset="0"/>
              <a:ea typeface="Times New Roman" panose="02020603050405020304" pitchFamily="18" charset="0"/>
            </a:endParaRPr>
          </a:p>
          <a:p>
            <a:pPr marL="342900" lvl="0" indent="-342900" algn="just">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rPr>
              <a:t>Make sure all shields and guards</a:t>
            </a:r>
            <a:r>
              <a:rPr lang="en-US" sz="1800" dirty="0">
                <a:solidFill>
                  <a:srgbClr val="000000"/>
                </a:solidFill>
                <a:effectLst/>
                <a:latin typeface="Open Sans"/>
                <a:ea typeface="Times New Roman" panose="02020603050405020304" pitchFamily="18" charset="0"/>
                <a:cs typeface="Times New Roman" panose="02020603050405020304" pitchFamily="18" charset="0"/>
              </a:rPr>
              <a:t> are in good condition and properly installed.</a:t>
            </a:r>
            <a:endParaRPr lang="es-EC" sz="1800" dirty="0">
              <a:effectLst/>
              <a:latin typeface="Times New Roman" panose="02020603050405020304" pitchFamily="18" charset="0"/>
              <a:ea typeface="Times New Roman" panose="02020603050405020304" pitchFamily="18" charset="0"/>
            </a:endParaRPr>
          </a:p>
          <a:p>
            <a:pPr algn="just"/>
            <a:r>
              <a:rPr lang="en-US" sz="1800" b="1" dirty="0">
                <a:effectLst/>
                <a:latin typeface="Open Sans"/>
                <a:ea typeface="Times New Roman" panose="02020603050405020304" pitchFamily="18" charset="0"/>
                <a:cs typeface="Times New Roman" panose="02020603050405020304" pitchFamily="18" charset="0"/>
              </a:rPr>
              <a:t>Hauling</a:t>
            </a:r>
            <a:endParaRPr lang="es-EC" sz="1800" dirty="0">
              <a:effectLst/>
              <a:latin typeface="Times New Roman" panose="02020603050405020304" pitchFamily="18" charset="0"/>
              <a:ea typeface="Times New Roman" panose="02020603050405020304" pitchFamily="18" charset="0"/>
            </a:endParaRPr>
          </a:p>
          <a:p>
            <a:pPr marL="342900" lvl="0" indent="-342900" algn="just">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cs typeface="Times New Roman" panose="02020603050405020304" pitchFamily="18" charset="0"/>
              </a:rPr>
              <a:t>When </a:t>
            </a:r>
            <a:r>
              <a:rPr lang="en-US" sz="1800" dirty="0">
                <a:solidFill>
                  <a:srgbClr val="000000"/>
                </a:solidFill>
                <a:effectLst/>
                <a:latin typeface="Open Sans"/>
                <a:ea typeface="Times New Roman" panose="02020603050405020304" pitchFamily="18" charset="0"/>
              </a:rPr>
              <a:t>towing equipment without brakes, keep speeds under 40 km/hr.</a:t>
            </a:r>
            <a:endParaRPr lang="es-EC" sz="1800" dirty="0">
              <a:effectLst/>
              <a:latin typeface="Times New Roman" panose="02020603050405020304" pitchFamily="18" charset="0"/>
              <a:ea typeface="Times New Roman" panose="02020603050405020304" pitchFamily="18" charset="0"/>
            </a:endParaRPr>
          </a:p>
          <a:p>
            <a:pPr marL="342900" lvl="0" indent="-342900" algn="just">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rPr>
              <a:t>Stopping distance increases with speed and with increased weight of towed loads. Reduce speed when hauling a load.</a:t>
            </a:r>
            <a:endParaRPr lang="es-EC" sz="1800" dirty="0">
              <a:effectLst/>
              <a:latin typeface="Times New Roman" panose="02020603050405020304" pitchFamily="18" charset="0"/>
              <a:ea typeface="Times New Roman" panose="02020603050405020304" pitchFamily="18" charset="0"/>
            </a:endParaRPr>
          </a:p>
          <a:p>
            <a:pPr marL="342900" lvl="0" indent="-342900" algn="just">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rPr>
              <a:t>Make sure the tractor is properly counterweighted. </a:t>
            </a:r>
            <a:endParaRPr lang="es-EC" sz="1800" dirty="0">
              <a:effectLst/>
              <a:latin typeface="Times New Roman" panose="02020603050405020304" pitchFamily="18" charset="0"/>
              <a:ea typeface="Times New Roman" panose="02020603050405020304" pitchFamily="18" charset="0"/>
            </a:endParaRPr>
          </a:p>
          <a:p>
            <a:pPr marL="342900" lvl="0" indent="-342900" algn="just">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rPr>
              <a:t>Before hauling, ensure your load is well secured. Avoid sudden starts / stops and excessive speed, especially when operating on a hillside or rough ground as it may cause your load to fall.</a:t>
            </a:r>
            <a:endParaRPr lang="es-EC" sz="1800" dirty="0">
              <a:effectLst/>
              <a:latin typeface="Times New Roman" panose="02020603050405020304" pitchFamily="18" charset="0"/>
              <a:ea typeface="Times New Roman" panose="02020603050405020304" pitchFamily="18" charset="0"/>
            </a:endParaRPr>
          </a:p>
          <a:p>
            <a:pPr marL="342900" lvl="0" indent="-342900" algn="just">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rPr>
              <a:t>Check clearance before operating under overhead electric lines or before entering a building.</a:t>
            </a:r>
            <a:endParaRPr lang="es-EC" sz="1800" dirty="0">
              <a:effectLst/>
              <a:latin typeface="Times New Roman" panose="02020603050405020304" pitchFamily="18" charset="0"/>
              <a:ea typeface="Times New Roman" panose="02020603050405020304" pitchFamily="18" charset="0"/>
            </a:endParaRPr>
          </a:p>
          <a:p>
            <a:pPr marL="342900" lvl="0" indent="-342900" algn="just">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rPr>
              <a:t>Always travel with the front-end loader or bucket in the lowest position possible.</a:t>
            </a:r>
            <a:endParaRPr lang="es-EC" sz="1800" dirty="0">
              <a:effectLst/>
              <a:latin typeface="Times New Roman" panose="02020603050405020304" pitchFamily="18" charset="0"/>
              <a:ea typeface="Times New Roman" panose="02020603050405020304" pitchFamily="18" charset="0"/>
            </a:endParaRPr>
          </a:p>
          <a:p>
            <a:pPr marL="342900" lvl="0" indent="-342900" algn="just">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rPr>
              <a:t>Avoid operating attachments during road travel and keep the PTO disengaged unless absolutely necessary.</a:t>
            </a:r>
            <a:endParaRPr lang="es-EC" sz="1800" dirty="0">
              <a:effectLst/>
              <a:latin typeface="Times New Roman" panose="02020603050405020304" pitchFamily="18" charset="0"/>
              <a:ea typeface="Times New Roman" panose="02020603050405020304" pitchFamily="18" charset="0"/>
            </a:endParaRPr>
          </a:p>
          <a:p>
            <a:pPr marL="342900" lvl="0" indent="-342900" algn="just">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rPr>
              <a:t>Transport winged and folding implements in their narrowest configuration</a:t>
            </a:r>
            <a:r>
              <a:rPr lang="en-US" sz="1800" dirty="0">
                <a:solidFill>
                  <a:srgbClr val="000000"/>
                </a:solidFill>
                <a:effectLst/>
                <a:latin typeface="Open Sans"/>
                <a:ea typeface="Times New Roman" panose="02020603050405020304" pitchFamily="18" charset="0"/>
                <a:cs typeface="Times New Roman" panose="02020603050405020304" pitchFamily="18" charset="0"/>
              </a:rPr>
              <a:t>.</a:t>
            </a:r>
            <a:endParaRPr lang="es-EC" sz="1800" dirty="0">
              <a:effectLst/>
              <a:latin typeface="Times New Roman" panose="02020603050405020304" pitchFamily="18" charset="0"/>
              <a:ea typeface="Times New Roman" panose="02020603050405020304" pitchFamily="18" charset="0"/>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7</a:t>
            </a:fld>
            <a:endParaRPr lang="uk-UA"/>
          </a:p>
        </p:txBody>
      </p:sp>
    </p:spTree>
    <p:extLst>
      <p:ext uri="{BB962C8B-B14F-4D97-AF65-F5344CB8AC3E}">
        <p14:creationId xmlns:p14="http://schemas.microsoft.com/office/powerpoint/2010/main" val="1919016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Final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Open Sans"/>
                <a:ea typeface="Cambria" panose="02040503050406030204" pitchFamily="18" charset="0"/>
                <a:cs typeface="Helvetica" panose="020B0604020202020204" pitchFamily="34" charset="0"/>
              </a:rPr>
              <a:t>Hitching and Hauling are common almost everyday occurrences on farms. Most of the time, they proceed without a “hitch”. The hitching process than is fraught with dangers and risk if safety procedures are not followed with precision and passion. The requirements of Equipment and Machine capacity, purpose a dangers must be strictly applied and adhered to by all farm workers.</a:t>
            </a:r>
            <a:endParaRPr lang="es-EC"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8</a:t>
            </a:fld>
            <a:endParaRPr lang="uk-UA"/>
          </a:p>
        </p:txBody>
      </p:sp>
    </p:spTree>
    <p:extLst>
      <p:ext uri="{BB962C8B-B14F-4D97-AF65-F5344CB8AC3E}">
        <p14:creationId xmlns:p14="http://schemas.microsoft.com/office/powerpoint/2010/main" val="2338256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0336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70337450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AM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2532888"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33029272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AM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502152"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0022214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AM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6053328" y="2633472"/>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9784080" y="2633472"/>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7592331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AM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00984" y="2715768"/>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7918704" y="2715768"/>
            <a:ext cx="2450592" cy="2450592"/>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12527280" y="2715768"/>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20528096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AM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37560" y="2935224"/>
            <a:ext cx="1591056" cy="1591056"/>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3337560" y="5980176"/>
            <a:ext cx="1591056" cy="1591056"/>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9811512" y="2935224"/>
            <a:ext cx="1591056" cy="1591056"/>
          </a:xfrm>
          <a:prstGeom prst="ellipse">
            <a:avLst/>
          </a:prstGeom>
          <a:ln w="25400">
            <a:solidFill>
              <a:schemeClr val="accent1"/>
            </a:solidFill>
          </a:ln>
        </p:spPr>
        <p:txBody>
          <a:bodyPr/>
          <a:lstStyle>
            <a:lvl1pPr>
              <a:defRPr sz="2000"/>
            </a:lvl1pPr>
          </a:lstStyle>
          <a:p>
            <a:endParaRPr lang="uk-UA"/>
          </a:p>
        </p:txBody>
      </p:sp>
      <p:sp>
        <p:nvSpPr>
          <p:cNvPr id="13" name="Picture Placeholder 12"/>
          <p:cNvSpPr>
            <a:spLocks noGrp="1"/>
          </p:cNvSpPr>
          <p:nvPr>
            <p:ph type="pic" sz="quarter" idx="14"/>
          </p:nvPr>
        </p:nvSpPr>
        <p:spPr>
          <a:xfrm>
            <a:off x="9811512" y="5981700"/>
            <a:ext cx="1591056" cy="1591056"/>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4635797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EAM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89733436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413604017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MG-SLIDE OPT-1">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spTree>
    <p:extLst>
      <p:ext uri="{BB962C8B-B14F-4D97-AF65-F5344CB8AC3E}">
        <p14:creationId xmlns:p14="http://schemas.microsoft.com/office/powerpoint/2010/main" val="35164537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spTree>
    <p:extLst>
      <p:ext uri="{BB962C8B-B14F-4D97-AF65-F5344CB8AC3E}">
        <p14:creationId xmlns:p14="http://schemas.microsoft.com/office/powerpoint/2010/main" val="1330331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69629812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MG-SLIDE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12"/>
          <p:cNvSpPr>
            <a:spLocks noGrp="1"/>
          </p:cNvSpPr>
          <p:nvPr>
            <p:ph type="pic" sz="quarter" idx="11"/>
          </p:nvPr>
        </p:nvSpPr>
        <p:spPr>
          <a:xfrm>
            <a:off x="3273552" y="2779776"/>
            <a:ext cx="1444752" cy="1444752"/>
          </a:xfrm>
          <a:prstGeom prst="ellipse">
            <a:avLst/>
          </a:prstGeom>
          <a:ln w="25400">
            <a:solidFill>
              <a:schemeClr val="accent1"/>
            </a:solidFill>
          </a:ln>
        </p:spPr>
        <p:txBody>
          <a:bodyPr/>
          <a:lstStyle>
            <a:lvl1pPr>
              <a:defRPr sz="2000"/>
            </a:lvl1pPr>
          </a:lstStyle>
          <a:p>
            <a:endParaRPr lang="uk-UA"/>
          </a:p>
        </p:txBody>
      </p:sp>
      <p:sp>
        <p:nvSpPr>
          <p:cNvPr id="14" name="Picture Placeholder 12"/>
          <p:cNvSpPr>
            <a:spLocks noGrp="1"/>
          </p:cNvSpPr>
          <p:nvPr>
            <p:ph type="pic" sz="quarter" idx="12"/>
          </p:nvPr>
        </p:nvSpPr>
        <p:spPr>
          <a:xfrm>
            <a:off x="13780008" y="5779008"/>
            <a:ext cx="1444752" cy="144475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62653937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G-SLIDE OPT-5">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7772400" y="2093976"/>
            <a:ext cx="2743200" cy="2743200"/>
          </a:xfrm>
          <a:prstGeom prst="ellipse">
            <a:avLst/>
          </a:prstGeom>
          <a:ln w="25400">
            <a:solidFill>
              <a:schemeClr val="accent1"/>
            </a:solidFill>
          </a:ln>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9411797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1499616" y="3346704"/>
            <a:ext cx="3593592" cy="3593592"/>
          </a:xfrm>
          <a:prstGeom prst="rect">
            <a:avLst/>
          </a:prstGeom>
        </p:spPr>
        <p:txBody>
          <a:bodyPr/>
          <a:lstStyle/>
          <a:p>
            <a:endParaRPr lang="uk-UA"/>
          </a:p>
        </p:txBody>
      </p:sp>
    </p:spTree>
    <p:extLst>
      <p:ext uri="{BB962C8B-B14F-4D97-AF65-F5344CB8AC3E}">
        <p14:creationId xmlns:p14="http://schemas.microsoft.com/office/powerpoint/2010/main" val="25326873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MG-SLIDE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18288000" cy="5486400"/>
          </a:xfrm>
          <a:prstGeom prst="rect">
            <a:avLst/>
          </a:prstGeom>
        </p:spPr>
        <p:txBody>
          <a:bodyPr/>
          <a:lstStyle/>
          <a:p>
            <a:endParaRPr lang="uk-UA"/>
          </a:p>
        </p:txBody>
      </p:sp>
    </p:spTree>
    <p:extLst>
      <p:ext uri="{BB962C8B-B14F-4D97-AF65-F5344CB8AC3E}">
        <p14:creationId xmlns:p14="http://schemas.microsoft.com/office/powerpoint/2010/main" val="107913603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189197058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089348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IMG-SLIDE 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cxnSp>
        <p:nvCxnSpPr>
          <p:cNvPr id="4" name="Straight Connector 3"/>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349509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0996930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EVICES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3255264"/>
            <a:ext cx="2542032" cy="4526280"/>
          </a:xfrm>
          <a:prstGeom prst="rect">
            <a:avLst/>
          </a:prstGeom>
        </p:spPr>
        <p:txBody>
          <a:bodyPr/>
          <a:lstStyle/>
          <a:p>
            <a:endParaRPr lang="uk-UA"/>
          </a:p>
        </p:txBody>
      </p:sp>
    </p:spTree>
    <p:extLst>
      <p:ext uri="{BB962C8B-B14F-4D97-AF65-F5344CB8AC3E}">
        <p14:creationId xmlns:p14="http://schemas.microsoft.com/office/powerpoint/2010/main" val="320571165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EVICES OPT-2">
    <p:spTree>
      <p:nvGrpSpPr>
        <p:cNvPr id="1" name=""/>
        <p:cNvGrpSpPr/>
        <p:nvPr/>
      </p:nvGrpSpPr>
      <p:grpSpPr>
        <a:xfrm>
          <a:off x="0" y="0"/>
          <a:ext cx="0" cy="0"/>
          <a:chOff x="0" y="0"/>
          <a:chExt cx="0" cy="0"/>
        </a:xfrm>
      </p:grpSpPr>
      <p:sp>
        <p:nvSpPr>
          <p:cNvPr id="12" name="Picture Placeholder 5"/>
          <p:cNvSpPr>
            <a:spLocks noGrp="1"/>
          </p:cNvSpPr>
          <p:nvPr>
            <p:ph type="pic" sz="quarter" idx="13"/>
          </p:nvPr>
        </p:nvSpPr>
        <p:spPr>
          <a:xfrm>
            <a:off x="5138928" y="3648456"/>
            <a:ext cx="2075688" cy="3758184"/>
          </a:xfrm>
          <a:prstGeom prst="rect">
            <a:avLst/>
          </a:prstGeom>
        </p:spPr>
        <p:txBody>
          <a:bodyPr/>
          <a:lstStyle/>
          <a:p>
            <a:endParaRPr lang="uk-UA"/>
          </a:p>
        </p:txBody>
      </p:sp>
      <p:sp>
        <p:nvSpPr>
          <p:cNvPr id="10" name="Picture Placeholder 5"/>
          <p:cNvSpPr>
            <a:spLocks noGrp="1"/>
          </p:cNvSpPr>
          <p:nvPr>
            <p:ph type="pic" sz="quarter" idx="12"/>
          </p:nvPr>
        </p:nvSpPr>
        <p:spPr>
          <a:xfrm>
            <a:off x="1563624" y="3648456"/>
            <a:ext cx="2075688" cy="3758184"/>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163824" y="3355848"/>
            <a:ext cx="2423160" cy="4315968"/>
          </a:xfrm>
          <a:prstGeom prst="rect">
            <a:avLst/>
          </a:prstGeom>
        </p:spPr>
        <p:txBody>
          <a:bodyPr/>
          <a:lstStyle/>
          <a:p>
            <a:endParaRPr lang="uk-UA"/>
          </a:p>
        </p:txBody>
      </p:sp>
    </p:spTree>
    <p:extLst>
      <p:ext uri="{BB962C8B-B14F-4D97-AF65-F5344CB8AC3E}">
        <p14:creationId xmlns:p14="http://schemas.microsoft.com/office/powerpoint/2010/main" val="281317247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LOGO">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5209429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EVICES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p>
            <a:endParaRPr lang="uk-UA"/>
          </a:p>
        </p:txBody>
      </p:sp>
    </p:spTree>
    <p:extLst>
      <p:ext uri="{BB962C8B-B14F-4D97-AF65-F5344CB8AC3E}">
        <p14:creationId xmlns:p14="http://schemas.microsoft.com/office/powerpoint/2010/main" val="418822960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EVICES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51760" y="2990088"/>
            <a:ext cx="6400800" cy="3941064"/>
          </a:xfrm>
          <a:prstGeom prst="rect">
            <a:avLst/>
          </a:prstGeom>
        </p:spPr>
        <p:txBody>
          <a:bodyPr/>
          <a:lstStyle/>
          <a:p>
            <a:endParaRPr lang="uk-UA"/>
          </a:p>
        </p:txBody>
      </p:sp>
    </p:spTree>
    <p:extLst>
      <p:ext uri="{BB962C8B-B14F-4D97-AF65-F5344CB8AC3E}">
        <p14:creationId xmlns:p14="http://schemas.microsoft.com/office/powerpoint/2010/main" val="426477975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EVICES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438144" y="3054096"/>
            <a:ext cx="5276088" cy="3255264"/>
          </a:xfrm>
          <a:prstGeom prst="rect">
            <a:avLst/>
          </a:prstGeom>
        </p:spPr>
        <p:txBody>
          <a:bodyPr/>
          <a:lstStyle/>
          <a:p>
            <a:endParaRPr lang="uk-UA"/>
          </a:p>
        </p:txBody>
      </p:sp>
    </p:spTree>
    <p:extLst>
      <p:ext uri="{BB962C8B-B14F-4D97-AF65-F5344CB8AC3E}">
        <p14:creationId xmlns:p14="http://schemas.microsoft.com/office/powerpoint/2010/main" val="264707744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EVICES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121408" y="2953512"/>
            <a:ext cx="6519672" cy="3730752"/>
          </a:xfrm>
          <a:prstGeom prst="rect">
            <a:avLst/>
          </a:prstGeom>
        </p:spPr>
        <p:txBody>
          <a:bodyPr/>
          <a:lstStyle/>
          <a:p>
            <a:endParaRPr lang="uk-UA"/>
          </a:p>
        </p:txBody>
      </p:sp>
    </p:spTree>
    <p:extLst>
      <p:ext uri="{BB962C8B-B14F-4D97-AF65-F5344CB8AC3E}">
        <p14:creationId xmlns:p14="http://schemas.microsoft.com/office/powerpoint/2010/main" val="166257686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EVICES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002536" y="2788920"/>
            <a:ext cx="7178040" cy="4105656"/>
          </a:xfrm>
          <a:prstGeom prst="rect">
            <a:avLst/>
          </a:prstGeom>
        </p:spPr>
        <p:txBody>
          <a:bodyPr/>
          <a:lstStyle/>
          <a:p>
            <a:endParaRPr lang="uk-UA"/>
          </a:p>
        </p:txBody>
      </p:sp>
    </p:spTree>
    <p:extLst>
      <p:ext uri="{BB962C8B-B14F-4D97-AF65-F5344CB8AC3E}">
        <p14:creationId xmlns:p14="http://schemas.microsoft.com/office/powerpoint/2010/main" val="22621343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EVICES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5961888" y="2441448"/>
            <a:ext cx="5705856" cy="3246120"/>
          </a:xfrm>
          <a:prstGeom prst="rect">
            <a:avLst/>
          </a:prstGeom>
        </p:spPr>
        <p:txBody>
          <a:bodyPr/>
          <a:lstStyle>
            <a:lvl1pPr>
              <a:defRPr sz="2000"/>
            </a:lvl1pPr>
          </a:lstStyle>
          <a:p>
            <a:endParaRPr lang="uk-UA"/>
          </a:p>
        </p:txBody>
      </p:sp>
      <p:sp>
        <p:nvSpPr>
          <p:cNvPr id="11" name="Picture Placeholder 2"/>
          <p:cNvSpPr>
            <a:spLocks noGrp="1"/>
          </p:cNvSpPr>
          <p:nvPr>
            <p:ph type="pic" sz="quarter" idx="13"/>
          </p:nvPr>
        </p:nvSpPr>
        <p:spPr>
          <a:xfrm>
            <a:off x="3657600" y="5753100"/>
            <a:ext cx="685800" cy="1216152"/>
          </a:xfrm>
          <a:prstGeom prst="rect">
            <a:avLst/>
          </a:prstGeom>
        </p:spPr>
        <p:txBody>
          <a:bodyPr/>
          <a:lstStyle>
            <a:lvl1pPr>
              <a:defRPr sz="1200"/>
            </a:lvl1pPr>
          </a:lstStyle>
          <a:p>
            <a:endParaRPr lang="uk-UA"/>
          </a:p>
        </p:txBody>
      </p:sp>
      <p:sp>
        <p:nvSpPr>
          <p:cNvPr id="12" name="Picture Placeholder 2"/>
          <p:cNvSpPr>
            <a:spLocks noGrp="1"/>
          </p:cNvSpPr>
          <p:nvPr>
            <p:ph type="pic" sz="quarter" idx="14"/>
          </p:nvPr>
        </p:nvSpPr>
        <p:spPr>
          <a:xfrm>
            <a:off x="4690872" y="4754880"/>
            <a:ext cx="1645920" cy="2176272"/>
          </a:xfrm>
          <a:prstGeom prst="rect">
            <a:avLst/>
          </a:prstGeom>
        </p:spPr>
        <p:txBody>
          <a:bodyPr/>
          <a:lstStyle>
            <a:lvl1pPr>
              <a:defRPr sz="1200"/>
            </a:lvl1pPr>
          </a:lstStyle>
          <a:p>
            <a:endParaRPr lang="uk-UA"/>
          </a:p>
        </p:txBody>
      </p:sp>
      <p:sp>
        <p:nvSpPr>
          <p:cNvPr id="13" name="Picture Placeholder 2"/>
          <p:cNvSpPr>
            <a:spLocks noGrp="1"/>
          </p:cNvSpPr>
          <p:nvPr>
            <p:ph type="pic" sz="quarter" idx="15"/>
          </p:nvPr>
        </p:nvSpPr>
        <p:spPr>
          <a:xfrm>
            <a:off x="11055096" y="4334256"/>
            <a:ext cx="3886200" cy="2404872"/>
          </a:xfrm>
          <a:prstGeom prst="rect">
            <a:avLst/>
          </a:prstGeom>
        </p:spPr>
        <p:txBody>
          <a:bodyPr/>
          <a:lstStyle>
            <a:lvl1pPr>
              <a:defRPr sz="1200"/>
            </a:lvl1pPr>
          </a:lstStyle>
          <a:p>
            <a:endParaRPr lang="uk-UA"/>
          </a:p>
        </p:txBody>
      </p:sp>
    </p:spTree>
    <p:extLst>
      <p:ext uri="{BB962C8B-B14F-4D97-AF65-F5344CB8AC3E}">
        <p14:creationId xmlns:p14="http://schemas.microsoft.com/office/powerpoint/2010/main" val="200917993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EVICES OPT-9">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807208" y="3200400"/>
            <a:ext cx="3886200" cy="3886200"/>
          </a:xfrm>
          <a:prstGeom prst="rect">
            <a:avLst/>
          </a:prstGeom>
          <a:effectLst>
            <a:outerShdw blurRad="292100" dist="38100" dir="5400000" algn="t" rotWithShape="0">
              <a:schemeClr val="accent1">
                <a:alpha val="67000"/>
              </a:schemeClr>
            </a:outerShdw>
          </a:effectLst>
        </p:spPr>
        <p:txBody>
          <a:bodyPr/>
          <a:lstStyle/>
          <a:p>
            <a:endParaRPr lang="uk-UA"/>
          </a:p>
        </p:txBody>
      </p:sp>
    </p:spTree>
    <p:extLst>
      <p:ext uri="{BB962C8B-B14F-4D97-AF65-F5344CB8AC3E}">
        <p14:creationId xmlns:p14="http://schemas.microsoft.com/office/powerpoint/2010/main" val="133799537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EVICES OPT-11">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29384" y="3218688"/>
            <a:ext cx="2423160" cy="4315968"/>
          </a:xfrm>
          <a:prstGeom prst="rect">
            <a:avLst/>
          </a:prstGeom>
        </p:spPr>
        <p:txBody>
          <a:bodyPr/>
          <a:lstStyle/>
          <a:p>
            <a:endParaRPr lang="uk-UA"/>
          </a:p>
        </p:txBody>
      </p:sp>
    </p:spTree>
    <p:extLst>
      <p:ext uri="{BB962C8B-B14F-4D97-AF65-F5344CB8AC3E}">
        <p14:creationId xmlns:p14="http://schemas.microsoft.com/office/powerpoint/2010/main" val="2716150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EVICES OPT-12">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01952" y="3584448"/>
            <a:ext cx="2194560" cy="3886200"/>
          </a:xfrm>
          <a:prstGeom prst="rect">
            <a:avLst/>
          </a:prstGeom>
        </p:spPr>
        <p:txBody>
          <a:bodyPr/>
          <a:lstStyle/>
          <a:p>
            <a:endParaRPr lang="uk-UA"/>
          </a:p>
        </p:txBody>
      </p:sp>
      <p:sp>
        <p:nvSpPr>
          <p:cNvPr id="11" name="Picture Placeholder 5"/>
          <p:cNvSpPr>
            <a:spLocks noGrp="1"/>
          </p:cNvSpPr>
          <p:nvPr>
            <p:ph type="pic" sz="quarter" idx="12"/>
          </p:nvPr>
        </p:nvSpPr>
        <p:spPr>
          <a:xfrm>
            <a:off x="5468112" y="3584448"/>
            <a:ext cx="2194560" cy="3886200"/>
          </a:xfrm>
          <a:prstGeom prst="rect">
            <a:avLst/>
          </a:prstGeom>
        </p:spPr>
        <p:txBody>
          <a:bodyPr/>
          <a:lstStyle/>
          <a:p>
            <a:endParaRPr lang="uk-UA"/>
          </a:p>
        </p:txBody>
      </p:sp>
      <p:sp>
        <p:nvSpPr>
          <p:cNvPr id="12" name="Picture Placeholder 5"/>
          <p:cNvSpPr>
            <a:spLocks noGrp="1"/>
          </p:cNvSpPr>
          <p:nvPr>
            <p:ph type="pic" sz="quarter" idx="13"/>
          </p:nvPr>
        </p:nvSpPr>
        <p:spPr>
          <a:xfrm>
            <a:off x="3520440" y="3264408"/>
            <a:ext cx="2542032" cy="4526280"/>
          </a:xfrm>
          <a:prstGeom prst="rect">
            <a:avLst/>
          </a:prstGeom>
        </p:spPr>
        <p:txBody>
          <a:bodyPr/>
          <a:lstStyle/>
          <a:p>
            <a:endParaRPr lang="uk-UA"/>
          </a:p>
        </p:txBody>
      </p:sp>
    </p:spTree>
    <p:extLst>
      <p:ext uri="{BB962C8B-B14F-4D97-AF65-F5344CB8AC3E}">
        <p14:creationId xmlns:p14="http://schemas.microsoft.com/office/powerpoint/2010/main" val="372568595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EVICES OPT-13">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2624328" y="2990088"/>
            <a:ext cx="3730752" cy="4983480"/>
          </a:xfrm>
          <a:prstGeom prst="rect">
            <a:avLst/>
          </a:prstGeom>
        </p:spPr>
        <p:txBody>
          <a:bodyPr/>
          <a:lstStyle/>
          <a:p>
            <a:endParaRPr lang="uk-UA"/>
          </a:p>
        </p:txBody>
      </p:sp>
    </p:spTree>
    <p:extLst>
      <p:ext uri="{BB962C8B-B14F-4D97-AF65-F5344CB8AC3E}">
        <p14:creationId xmlns:p14="http://schemas.microsoft.com/office/powerpoint/2010/main" val="38155746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ARK TOP SLIDE">
    <p:spTree>
      <p:nvGrpSpPr>
        <p:cNvPr id="1" name=""/>
        <p:cNvGrpSpPr/>
        <p:nvPr/>
      </p:nvGrpSpPr>
      <p:grpSpPr>
        <a:xfrm>
          <a:off x="0" y="0"/>
          <a:ext cx="0" cy="0"/>
          <a:chOff x="0" y="0"/>
          <a:chExt cx="0" cy="0"/>
        </a:xfrm>
      </p:grpSpPr>
      <p:sp>
        <p:nvSpPr>
          <p:cNvPr id="3" name="Rectangle 2"/>
          <p:cNvSpPr/>
          <p:nvPr userDrawn="1"/>
        </p:nvSpPr>
        <p:spPr>
          <a:xfrm>
            <a:off x="0" y="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8352149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828681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EVICES OPT-15">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1655064" y="2788920"/>
            <a:ext cx="6967728" cy="3986784"/>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730979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EVICES OPT-16">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9"/>
          <p:cNvSpPr>
            <a:spLocks noGrp="1"/>
          </p:cNvSpPr>
          <p:nvPr>
            <p:ph type="pic" sz="quarter" idx="11"/>
          </p:nvPr>
        </p:nvSpPr>
        <p:spPr>
          <a:xfrm>
            <a:off x="4846320" y="3200400"/>
            <a:ext cx="8622792" cy="4846320"/>
          </a:xfrm>
          <a:prstGeom prst="rect">
            <a:avLst/>
          </a:prstGeom>
        </p:spPr>
        <p:txBody>
          <a:bodyPr/>
          <a:lstStyle/>
          <a:p>
            <a:endParaRPr lang="uk-UA"/>
          </a:p>
        </p:txBody>
      </p:sp>
    </p:spTree>
    <p:extLst>
      <p:ext uri="{BB962C8B-B14F-4D97-AF65-F5344CB8AC3E}">
        <p14:creationId xmlns:p14="http://schemas.microsoft.com/office/powerpoint/2010/main" val="153085764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ORTFOLIO OPT-1">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987552" y="2478024"/>
            <a:ext cx="9052560" cy="5998464"/>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43734019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ORTFOLIO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3716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96012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347234858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ORTFOLIO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2573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120015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2" name="Picture Placeholder 2"/>
          <p:cNvSpPr>
            <a:spLocks noGrp="1"/>
          </p:cNvSpPr>
          <p:nvPr>
            <p:ph type="pic" sz="quarter" idx="14"/>
          </p:nvPr>
        </p:nvSpPr>
        <p:spPr>
          <a:xfrm>
            <a:off x="66294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91674725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ORTFOLIO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2"/>
          <p:cNvSpPr>
            <a:spLocks noGrp="1"/>
          </p:cNvSpPr>
          <p:nvPr>
            <p:ph type="pic" sz="quarter" idx="12"/>
          </p:nvPr>
        </p:nvSpPr>
        <p:spPr>
          <a:xfrm>
            <a:off x="12573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3"/>
          </p:nvPr>
        </p:nvSpPr>
        <p:spPr>
          <a:xfrm>
            <a:off x="120015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4"/>
          </p:nvPr>
        </p:nvSpPr>
        <p:spPr>
          <a:xfrm>
            <a:off x="66294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4009983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PORTFOLIO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
        <p:nvSpPr>
          <p:cNvPr id="18" name="Picture Placeholder 5"/>
          <p:cNvSpPr>
            <a:spLocks noGrp="1"/>
          </p:cNvSpPr>
          <p:nvPr>
            <p:ph type="pic" sz="quarter" idx="20"/>
          </p:nvPr>
        </p:nvSpPr>
        <p:spPr>
          <a:xfrm>
            <a:off x="4114800" y="42336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3485093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PORTFOLIO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3657600" cy="2743200"/>
          </a:xfrm>
          <a:prstGeom prst="rect">
            <a:avLst/>
          </a:prstGeom>
          <a:ln w="12700">
            <a:solidFill>
              <a:schemeClr val="bg1"/>
            </a:solidFill>
          </a:ln>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0" name="Picture Placeholder 2"/>
          <p:cNvSpPr>
            <a:spLocks noGrp="1"/>
          </p:cNvSpPr>
          <p:nvPr>
            <p:ph type="pic" sz="quarter" idx="15"/>
          </p:nvPr>
        </p:nvSpPr>
        <p:spPr>
          <a:xfrm>
            <a:off x="36576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1" name="Picture Placeholder 2"/>
          <p:cNvSpPr>
            <a:spLocks noGrp="1"/>
          </p:cNvSpPr>
          <p:nvPr>
            <p:ph type="pic" sz="quarter" idx="16"/>
          </p:nvPr>
        </p:nvSpPr>
        <p:spPr>
          <a:xfrm>
            <a:off x="36576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2" name="Picture Placeholder 2"/>
          <p:cNvSpPr>
            <a:spLocks noGrp="1"/>
          </p:cNvSpPr>
          <p:nvPr>
            <p:ph type="pic" sz="quarter" idx="17"/>
          </p:nvPr>
        </p:nvSpPr>
        <p:spPr>
          <a:xfrm>
            <a:off x="73152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3" name="Picture Placeholder 2"/>
          <p:cNvSpPr>
            <a:spLocks noGrp="1"/>
          </p:cNvSpPr>
          <p:nvPr>
            <p:ph type="pic" sz="quarter" idx="18"/>
          </p:nvPr>
        </p:nvSpPr>
        <p:spPr>
          <a:xfrm>
            <a:off x="73152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4" name="Picture Placeholder 2"/>
          <p:cNvSpPr>
            <a:spLocks noGrp="1"/>
          </p:cNvSpPr>
          <p:nvPr>
            <p:ph type="pic" sz="quarter" idx="19"/>
          </p:nvPr>
        </p:nvSpPr>
        <p:spPr>
          <a:xfrm>
            <a:off x="109728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5" name="Picture Placeholder 2"/>
          <p:cNvSpPr>
            <a:spLocks noGrp="1"/>
          </p:cNvSpPr>
          <p:nvPr>
            <p:ph type="pic" sz="quarter" idx="20"/>
          </p:nvPr>
        </p:nvSpPr>
        <p:spPr>
          <a:xfrm>
            <a:off x="109728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6" name="Picture Placeholder 2"/>
          <p:cNvSpPr>
            <a:spLocks noGrp="1"/>
          </p:cNvSpPr>
          <p:nvPr>
            <p:ph type="pic" sz="quarter" idx="21"/>
          </p:nvPr>
        </p:nvSpPr>
        <p:spPr>
          <a:xfrm>
            <a:off x="146304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7" name="Picture Placeholder 2"/>
          <p:cNvSpPr>
            <a:spLocks noGrp="1"/>
          </p:cNvSpPr>
          <p:nvPr>
            <p:ph type="pic" sz="quarter" idx="22"/>
          </p:nvPr>
        </p:nvSpPr>
        <p:spPr>
          <a:xfrm>
            <a:off x="14630400" y="5148072"/>
            <a:ext cx="3657600" cy="2743200"/>
          </a:xfrm>
          <a:prstGeom prst="rect">
            <a:avLst/>
          </a:prstGeom>
          <a:ln w="12700">
            <a:solidFill>
              <a:schemeClr val="bg1"/>
            </a:solidFill>
          </a:ln>
          <a:effectLst/>
        </p:spPr>
        <p:txBody>
          <a:bodyPr/>
          <a:lstStyle>
            <a:lvl1pPr>
              <a:defRPr sz="2000"/>
            </a:lvl1pPr>
          </a:lstStyle>
          <a:p>
            <a:endParaRPr lang="uk-UA"/>
          </a:p>
        </p:txBody>
      </p:sp>
    </p:spTree>
    <p:extLst>
      <p:ext uri="{BB962C8B-B14F-4D97-AF65-F5344CB8AC3E}">
        <p14:creationId xmlns:p14="http://schemas.microsoft.com/office/powerpoint/2010/main" val="32984681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2676735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ARK MIDDL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Rectangle 9"/>
          <p:cNvSpPr/>
          <p:nvPr userDrawn="1"/>
        </p:nvSpPr>
        <p:spPr>
          <a:xfrm>
            <a:off x="0" y="2400300"/>
            <a:ext cx="18288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Tree>
    <p:extLst>
      <p:ext uri="{BB962C8B-B14F-4D97-AF65-F5344CB8AC3E}">
        <p14:creationId xmlns:p14="http://schemas.microsoft.com/office/powerpoint/2010/main" val="5675181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PORTFOLIO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5143500"/>
            <a:ext cx="4572000" cy="2743200"/>
          </a:xfrm>
          <a:prstGeom prst="rect">
            <a:avLst/>
          </a:prstGeom>
        </p:spPr>
        <p:txBody>
          <a:bodyPr/>
          <a:lstStyle/>
          <a:p>
            <a:endParaRPr lang="uk-UA"/>
          </a:p>
        </p:txBody>
      </p:sp>
      <p:sp>
        <p:nvSpPr>
          <p:cNvPr id="11" name="Picture Placeholder 5"/>
          <p:cNvSpPr>
            <a:spLocks noGrp="1"/>
          </p:cNvSpPr>
          <p:nvPr>
            <p:ph type="pic" sz="quarter" idx="12"/>
          </p:nvPr>
        </p:nvSpPr>
        <p:spPr>
          <a:xfrm>
            <a:off x="4572000" y="2400300"/>
            <a:ext cx="4572000" cy="2743200"/>
          </a:xfrm>
          <a:prstGeom prst="rect">
            <a:avLst/>
          </a:prstGeom>
        </p:spPr>
        <p:txBody>
          <a:bodyPr/>
          <a:lstStyle/>
          <a:p>
            <a:endParaRPr lang="uk-UA"/>
          </a:p>
        </p:txBody>
      </p:sp>
      <p:sp>
        <p:nvSpPr>
          <p:cNvPr id="12" name="Picture Placeholder 5"/>
          <p:cNvSpPr>
            <a:spLocks noGrp="1"/>
          </p:cNvSpPr>
          <p:nvPr>
            <p:ph type="pic" sz="quarter" idx="13"/>
          </p:nvPr>
        </p:nvSpPr>
        <p:spPr>
          <a:xfrm>
            <a:off x="9144000" y="5143500"/>
            <a:ext cx="4572000" cy="2743200"/>
          </a:xfrm>
          <a:prstGeom prst="rect">
            <a:avLst/>
          </a:prstGeom>
        </p:spPr>
        <p:txBody>
          <a:bodyPr/>
          <a:lstStyle/>
          <a:p>
            <a:endParaRPr lang="uk-UA"/>
          </a:p>
        </p:txBody>
      </p:sp>
      <p:sp>
        <p:nvSpPr>
          <p:cNvPr id="13" name="Picture Placeholder 5"/>
          <p:cNvSpPr>
            <a:spLocks noGrp="1"/>
          </p:cNvSpPr>
          <p:nvPr>
            <p:ph type="pic" sz="quarter" idx="14"/>
          </p:nvPr>
        </p:nvSpPr>
        <p:spPr>
          <a:xfrm>
            <a:off x="13716000" y="2400300"/>
            <a:ext cx="4572000" cy="2743200"/>
          </a:xfrm>
          <a:prstGeom prst="rect">
            <a:avLst/>
          </a:prstGeom>
        </p:spPr>
        <p:txBody>
          <a:bodyPr/>
          <a:lstStyle/>
          <a:p>
            <a:endParaRPr lang="uk-UA"/>
          </a:p>
        </p:txBody>
      </p:sp>
    </p:spTree>
    <p:extLst>
      <p:ext uri="{BB962C8B-B14F-4D97-AF65-F5344CB8AC3E}">
        <p14:creationId xmlns:p14="http://schemas.microsoft.com/office/powerpoint/2010/main" val="42467706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PRODUCT PAG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303338" y="3257550"/>
            <a:ext cx="5715000" cy="3833813"/>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71967628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ARK BOTTOM SLIDE">
    <p:spTree>
      <p:nvGrpSpPr>
        <p:cNvPr id="1" name=""/>
        <p:cNvGrpSpPr/>
        <p:nvPr/>
      </p:nvGrpSpPr>
      <p:grpSpPr>
        <a:xfrm>
          <a:off x="0" y="0"/>
          <a:ext cx="0" cy="0"/>
          <a:chOff x="0" y="0"/>
          <a:chExt cx="0" cy="0"/>
        </a:xfrm>
      </p:grpSpPr>
      <p:sp>
        <p:nvSpPr>
          <p:cNvPr id="3" name="Rectangle 2"/>
          <p:cNvSpPr/>
          <p:nvPr userDrawn="1"/>
        </p:nvSpPr>
        <p:spPr>
          <a:xfrm>
            <a:off x="0" y="514350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tx1"/>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00063889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2051255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04590641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6749189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theme" Target="../theme/theme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8713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93" r:id="rId3"/>
    <p:sldLayoutId id="2147483680" r:id="rId4"/>
    <p:sldLayoutId id="2147483697" r:id="rId5"/>
    <p:sldLayoutId id="2147483698" r:id="rId6"/>
    <p:sldLayoutId id="2147483735" r:id="rId7"/>
    <p:sldLayoutId id="2147483736" r:id="rId8"/>
    <p:sldLayoutId id="2147483737" r:id="rId9"/>
    <p:sldLayoutId id="2147483739" r:id="rId10"/>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20913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676" r:id="rId6"/>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439248"/>
      </p:ext>
    </p:extLst>
  </p:cSld>
  <p:clrMap bg1="lt1" tx1="dk1" bg2="lt2" tx2="dk2" accent1="accent1" accent2="accent2" accent3="accent3" accent4="accent4" accent5="accent5" accent6="accent6" hlink="hlink" folHlink="folHlink"/>
  <p:sldLayoutIdLst>
    <p:sldLayoutId id="2147483666" r:id="rId1"/>
    <p:sldLayoutId id="2147483732" r:id="rId2"/>
    <p:sldLayoutId id="2147483731" r:id="rId3"/>
    <p:sldLayoutId id="2147483701" r:id="rId4"/>
    <p:sldLayoutId id="2147483700" r:id="rId5"/>
    <p:sldLayoutId id="2147483699" r:id="rId6"/>
    <p:sldLayoutId id="2147483668" r:id="rId7"/>
    <p:sldLayoutId id="2147483670" r:id="rId8"/>
    <p:sldLayoutId id="2147483671" r:id="rId9"/>
    <p:sldLayoutId id="2147483695" r:id="rId10"/>
    <p:sldLayoutId id="2147483696" r:id="rId11"/>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47069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6" r:id="rId8"/>
    <p:sldLayoutId id="2147483727" r:id="rId9"/>
    <p:sldLayoutId id="2147483721" r:id="rId10"/>
    <p:sldLayoutId id="2147483722" r:id="rId11"/>
    <p:sldLayoutId id="2147483723" r:id="rId12"/>
    <p:sldLayoutId id="2147483679" r:id="rId13"/>
    <p:sldLayoutId id="2147483724" r:id="rId14"/>
    <p:sldLayoutId id="2147483689" r:id="rId15"/>
    <p:sldLayoutId id="2147483682" r:id="rId16"/>
    <p:sldLayoutId id="2147483683" r:id="rId17"/>
    <p:sldLayoutId id="2147483685" r:id="rId18"/>
    <p:sldLayoutId id="2147483686" r:id="rId19"/>
    <p:sldLayoutId id="2147483688" r:id="rId20"/>
    <p:sldLayoutId id="2147483687" r:id="rId21"/>
    <p:sldLayoutId id="2147483684" r:id="rId22"/>
    <p:sldLayoutId id="2147483667" r:id="rId23"/>
    <p:sldLayoutId id="2147483733" r:id="rId24"/>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3.jpeg"/><Relationship Id="rId3" Type="http://schemas.microsoft.com/office/2007/relationships/media" Target="../media/media2.wav"/><Relationship Id="rId7" Type="http://schemas.openxmlformats.org/officeDocument/2006/relationships/image" Target="../media/image2.jp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2.xml"/><Relationship Id="rId5" Type="http://schemas.openxmlformats.org/officeDocument/2006/relationships/slideLayout" Target="../slideLayouts/slideLayout8.xml"/><Relationship Id="rId4" Type="http://schemas.openxmlformats.org/officeDocument/2006/relationships/audio" Target="../media/media2.wav"/><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5.jpe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notesSlide" Target="../notesSlides/notesSlide3.xml"/><Relationship Id="rId5" Type="http://schemas.openxmlformats.org/officeDocument/2006/relationships/slideLayout" Target="../slideLayouts/slideLayout7.xml"/><Relationship Id="rId4" Type="http://schemas.openxmlformats.org/officeDocument/2006/relationships/audio" Target="../media/media2.wav"/></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6.jpe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notesSlide" Target="../notesSlides/notesSlide4.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7.jpe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notesSlide" Target="../notesSlides/notesSlide5.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8.jpe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notesSlide" Target="../notesSlides/notesSlide6.xml"/><Relationship Id="rId5" Type="http://schemas.openxmlformats.org/officeDocument/2006/relationships/slideLayout" Target="../slideLayouts/slideLayout10.xml"/><Relationship Id="rId4" Type="http://schemas.openxmlformats.org/officeDocument/2006/relationships/audio" Target="../media/media2.wav"/></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9.jpe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notesSlide" Target="../notesSlides/notesSlide7.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10.jp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notesSlide" Target="../notesSlides/notesSlide8.xml"/><Relationship Id="rId5" Type="http://schemas.openxmlformats.org/officeDocument/2006/relationships/slideLayout" Target="../slideLayouts/slideLayout7.xml"/><Relationship Id="rId4" Type="http://schemas.openxmlformats.org/officeDocument/2006/relationships/audio" Target="../media/media2.wav"/></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8850" y="4000500"/>
            <a:ext cx="6210300" cy="1103672"/>
          </a:xfrm>
          <a:prstGeom prst="rect">
            <a:avLst/>
          </a:prstGeom>
        </p:spPr>
      </p:pic>
      <p:sp>
        <p:nvSpPr>
          <p:cNvPr id="12" name="TextBox 11"/>
          <p:cNvSpPr txBox="1"/>
          <p:nvPr/>
        </p:nvSpPr>
        <p:spPr>
          <a:xfrm>
            <a:off x="0" y="5563969"/>
            <a:ext cx="18288000" cy="646331"/>
          </a:xfrm>
          <a:prstGeom prst="rect">
            <a:avLst/>
          </a:prstGeom>
          <a:noFill/>
        </p:spPr>
        <p:txBody>
          <a:bodyPr wrap="square" rtlCol="0">
            <a:spAutoFit/>
          </a:bodyPr>
          <a:lstStyle/>
          <a:p>
            <a:pPr algn="ctr"/>
            <a:r>
              <a:rPr lang="en-US" sz="3600" dirty="0">
                <a:solidFill>
                  <a:schemeClr val="tx2"/>
                </a:solidFill>
                <a:latin typeface="Proxima Nova Alt Rg" panose="02000506030000020004" pitchFamily="50" charset="0"/>
              </a:rPr>
              <a:t>Click anywhere to get started</a:t>
            </a:r>
            <a:r>
              <a:rPr lang="mr-IN" sz="3600" dirty="0">
                <a:solidFill>
                  <a:schemeClr val="tx2"/>
                </a:solidFill>
                <a:latin typeface="Proxima Nova Alt Rg" panose="02000506030000020004" pitchFamily="50" charset="0"/>
              </a:rPr>
              <a:t>…</a:t>
            </a:r>
            <a:endParaRPr lang="en-US" sz="3600" dirty="0">
              <a:solidFill>
                <a:schemeClr val="tx2"/>
              </a:solidFill>
              <a:latin typeface="Proxima Nova Alt Rg" panose="02000506030000020004" pitchFamily="50" charset="0"/>
            </a:endParaRPr>
          </a:p>
        </p:txBody>
      </p:sp>
    </p:spTree>
    <p:extLst>
      <p:ext uri="{BB962C8B-B14F-4D97-AF65-F5344CB8AC3E}">
        <p14:creationId xmlns:p14="http://schemas.microsoft.com/office/powerpoint/2010/main" val="518851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3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hort Logo 6.wav"/>
                                        </p:tgtEl>
                                      </p:cMediaNode>
                                    </p:audio>
                                  </p:subTnLst>
                                </p:cTn>
                              </p:par>
                              <p:par>
                                <p:cTn id="8" presetID="1" presetClass="entr" presetSubtype="0" fill="hold" grpId="0" nodeType="withEffect">
                                  <p:stCondLst>
                                    <p:cond delay="500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0" y="800100"/>
            <a:ext cx="17183100" cy="715581"/>
          </a:xfrm>
        </p:spPr>
        <p:txBody>
          <a:bodyPr/>
          <a:lstStyle/>
          <a:p>
            <a:r>
              <a:rPr lang="en-US" dirty="0"/>
              <a:t>GENERAL HITCHING AND HAULING</a:t>
            </a: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7949" y="9747420"/>
            <a:ext cx="2825988" cy="501480"/>
          </a:xfrm>
          <a:prstGeom prst="rect">
            <a:avLst/>
          </a:prstGeom>
        </p:spPr>
      </p:pic>
      <p:pic>
        <p:nvPicPr>
          <p:cNvPr id="4" name="Picture 3" descr="A truck is parked on the side of a road&#10;&#10;Description automatically generated">
            <a:extLst>
              <a:ext uri="{FF2B5EF4-FFF2-40B4-BE49-F238E27FC236}">
                <a16:creationId xmlns:a16="http://schemas.microsoft.com/office/drawing/2014/main" id="{355337DE-78DB-4676-B02A-3DA8154384B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72000" y="2400300"/>
            <a:ext cx="9144000" cy="6262908"/>
          </a:xfrm>
          <a:prstGeom prst="rect">
            <a:avLst/>
          </a:prstGeom>
        </p:spPr>
      </p:pic>
      <p:pic>
        <p:nvPicPr>
          <p:cNvPr id="6" name="General Hitching and Hauling 2">
            <a:hlinkClick r:id="" action="ppaction://media"/>
            <a:extLst>
              <a:ext uri="{FF2B5EF4-FFF2-40B4-BE49-F238E27FC236}">
                <a16:creationId xmlns:a16="http://schemas.microsoft.com/office/drawing/2014/main" id="{ABC1191B-0190-4D7F-8018-8201158D929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200400" y="3086100"/>
            <a:ext cx="1397000" cy="1397000"/>
          </a:xfrm>
          <a:prstGeom prst="rect">
            <a:avLst/>
          </a:prstGeom>
        </p:spPr>
      </p:pic>
      <p:pic>
        <p:nvPicPr>
          <p:cNvPr id="7" name="Light Notification3">
            <a:hlinkClick r:id="" action="ppaction://media"/>
            <a:extLst>
              <a:ext uri="{FF2B5EF4-FFF2-40B4-BE49-F238E27FC236}">
                <a16:creationId xmlns:a16="http://schemas.microsoft.com/office/drawing/2014/main" id="{FA2DD8F1-ED43-45D3-9675-5040BF4ACAAE}"/>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551629" y="4305300"/>
            <a:ext cx="1549400" cy="1549400"/>
          </a:xfrm>
          <a:prstGeom prst="rect">
            <a:avLst/>
          </a:prstGeom>
        </p:spPr>
      </p:pic>
    </p:spTree>
    <p:extLst>
      <p:ext uri="{BB962C8B-B14F-4D97-AF65-F5344CB8AC3E}">
        <p14:creationId xmlns:p14="http://schemas.microsoft.com/office/powerpoint/2010/main" val="3378895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3" fill="hold"/>
                                        <p:tgtEl>
                                          <p:spTgt spid="6"/>
                                        </p:tgtEl>
                                      </p:cBhvr>
                                    </p:cmd>
                                  </p:childTnLst>
                                </p:cTn>
                              </p:par>
                            </p:childTnLst>
                          </p:cTn>
                        </p:par>
                        <p:par>
                          <p:cTn id="7" fill="hold">
                            <p:stCondLst>
                              <p:cond delay="1873"/>
                            </p:stCondLst>
                            <p:childTnLst>
                              <p:par>
                                <p:cTn id="8" presetID="1" presetClass="mediacall" presetSubtype="0" fill="hold" nodeType="afterEffect">
                                  <p:stCondLst>
                                    <p:cond delay="0"/>
                                  </p:stCondLst>
                                  <p:childTnLst>
                                    <p:cmd type="call" cmd="playFrom(0.0)">
                                      <p:cBhvr>
                                        <p:cTn id="9" dur="4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6"/>
                </p:tgtEl>
              </p:cMediaNode>
            </p:audio>
            <p:audio>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building, outdoor, road, street&#10;&#10;Description automatically generated">
            <a:extLst>
              <a:ext uri="{FF2B5EF4-FFF2-40B4-BE49-F238E27FC236}">
                <a16:creationId xmlns:a16="http://schemas.microsoft.com/office/drawing/2014/main" id="{4710365E-7565-4376-9DD4-84F235DA9E21}"/>
              </a:ext>
            </a:extLst>
          </p:cNvPr>
          <p:cNvPicPr>
            <a:picLocks noGrp="1" noChangeAspect="1"/>
          </p:cNvPicPr>
          <p:nvPr>
            <p:ph type="pic" sz="quarter" idx="12"/>
          </p:nvPr>
        </p:nvPicPr>
        <p:blipFill>
          <a:blip r:embed="rId7" cstate="print">
            <a:extLst>
              <a:ext uri="{28A0092B-C50C-407E-A947-70E740481C1C}">
                <a14:useLocalDpi xmlns:a14="http://schemas.microsoft.com/office/drawing/2010/main" val="0"/>
              </a:ext>
            </a:extLst>
          </a:blip>
          <a:srcRect t="7053" b="7053"/>
          <a:stretch>
            <a:fillRect/>
          </a:stretch>
        </p:blipFill>
        <p:spPr>
          <a:xfrm>
            <a:off x="-44450" y="0"/>
            <a:ext cx="18288000" cy="10287000"/>
          </a:xfrm>
        </p:spPr>
      </p:pic>
      <p:sp>
        <p:nvSpPr>
          <p:cNvPr id="15" name="Rectangle 14"/>
          <p:cNvSpPr/>
          <p:nvPr/>
        </p:nvSpPr>
        <p:spPr>
          <a:xfrm>
            <a:off x="28074" y="0"/>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grpSp>
        <p:nvGrpSpPr>
          <p:cNvPr id="21" name="Group 20"/>
          <p:cNvGrpSpPr/>
          <p:nvPr/>
        </p:nvGrpSpPr>
        <p:grpSpPr>
          <a:xfrm>
            <a:off x="-12198" y="0"/>
            <a:ext cx="10070598" cy="10287000"/>
            <a:chOff x="0" y="0"/>
            <a:chExt cx="7131923" cy="10287000"/>
          </a:xfrm>
        </p:grpSpPr>
        <p:sp>
          <p:nvSpPr>
            <p:cNvPr id="5" name="Rectangle 4"/>
            <p:cNvSpPr/>
            <p:nvPr/>
          </p:nvSpPr>
          <p:spPr>
            <a:xfrm>
              <a:off x="0" y="0"/>
              <a:ext cx="7131923" cy="10287000"/>
            </a:xfrm>
            <a:prstGeom prst="rect">
              <a:avLst/>
            </a:prstGeom>
            <a:solidFill>
              <a:schemeClr val="accent1">
                <a:alpha val="87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699587" y="454986"/>
              <a:ext cx="4982521" cy="1107996"/>
            </a:xfrm>
            <a:prstGeom prst="rect">
              <a:avLst/>
            </a:prstGeom>
            <a:noFill/>
          </p:spPr>
          <p:txBody>
            <a:bodyPr wrap="square" rtlCol="0">
              <a:spAutoFit/>
            </a:bodyPr>
            <a:lstStyle/>
            <a:p>
              <a:pPr algn="ctr"/>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What’s at Stake?</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278460" y="3238501"/>
              <a:ext cx="6583642" cy="6186309"/>
            </a:xfrm>
            <a:prstGeom prst="rect">
              <a:avLst/>
            </a:prstGeom>
            <a:noFill/>
          </p:spPr>
          <p:txBody>
            <a:bodyPr wrap="square" rtlCol="0">
              <a:spAutoFit/>
            </a:bodyPr>
            <a:lstStyle/>
            <a:p>
              <a:r>
                <a:rPr lang="en-US" sz="3600" dirty="0">
                  <a:solidFill>
                    <a:schemeClr val="bg2"/>
                  </a:solidFill>
                  <a:latin typeface="Brandon Text Regular" panose="020B0503020203060203" pitchFamily="34" charset="0"/>
                </a:rPr>
                <a:t>Hitching and hauling cause countless injuries on Canadian farms every year. It only takes a few moments longer to do a job safely, rather than spending a lifetime regretting an injury to yourself or someone else.</a:t>
              </a:r>
            </a:p>
            <a:p>
              <a:r>
                <a:rPr lang="en-US" sz="3600" dirty="0">
                  <a:solidFill>
                    <a:schemeClr val="bg2"/>
                  </a:solidFill>
                  <a:latin typeface="Brandon Text Regular" panose="020B0503020203060203" pitchFamily="34" charset="0"/>
                </a:rPr>
                <a:t>The following are TERMS to help understand Hitching and Hauling procedures:</a:t>
              </a:r>
            </a:p>
            <a:p>
              <a:r>
                <a:rPr lang="en-US" sz="3600" dirty="0">
                  <a:solidFill>
                    <a:schemeClr val="bg2"/>
                  </a:solidFill>
                  <a:latin typeface="Brandon Text Regular" panose="020B0503020203060203" pitchFamily="34" charset="0"/>
                </a:rPr>
                <a:t>Hitches and Receivers</a:t>
              </a:r>
            </a:p>
            <a:p>
              <a:r>
                <a:rPr lang="en-US" sz="3600" dirty="0">
                  <a:solidFill>
                    <a:schemeClr val="bg2"/>
                  </a:solidFill>
                  <a:latin typeface="Brandon Text Regular" panose="020B0503020203060203" pitchFamily="34" charset="0"/>
                </a:rPr>
                <a:t>Ball Mount</a:t>
              </a:r>
            </a:p>
            <a:p>
              <a:r>
                <a:rPr lang="en-US" sz="3600" dirty="0">
                  <a:solidFill>
                    <a:schemeClr val="bg2"/>
                  </a:solidFill>
                  <a:latin typeface="Brandon Text Regular" panose="020B0503020203060203" pitchFamily="34" charset="0"/>
                </a:rPr>
                <a:t>Trailer Coupler</a:t>
              </a:r>
            </a:p>
            <a:p>
              <a:r>
                <a:rPr lang="en-US" sz="3600" dirty="0">
                  <a:solidFill>
                    <a:schemeClr val="bg2"/>
                  </a:solidFill>
                  <a:latin typeface="Brandon Text Regular" panose="020B0503020203060203" pitchFamily="34" charset="0"/>
                </a:rPr>
                <a:t>Tongue</a:t>
              </a:r>
            </a:p>
          </p:txBody>
        </p:sp>
      </p:grpSp>
      <p:pic>
        <p:nvPicPr>
          <p:cNvPr id="6" name="General Hitching and Hauling 3">
            <a:hlinkClick r:id="" action="ppaction://media"/>
            <a:extLst>
              <a:ext uri="{FF2B5EF4-FFF2-40B4-BE49-F238E27FC236}">
                <a16:creationId xmlns:a16="http://schemas.microsoft.com/office/drawing/2014/main" id="{2850E2C1-BC10-426A-9164-9E5026FCC2D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568530" y="1257300"/>
            <a:ext cx="1549400" cy="1549400"/>
          </a:xfrm>
          <a:prstGeom prst="rect">
            <a:avLst/>
          </a:prstGeom>
        </p:spPr>
      </p:pic>
      <p:pic>
        <p:nvPicPr>
          <p:cNvPr id="11" name="Light Notification3">
            <a:hlinkClick r:id="" action="ppaction://media"/>
            <a:extLst>
              <a:ext uri="{FF2B5EF4-FFF2-40B4-BE49-F238E27FC236}">
                <a16:creationId xmlns:a16="http://schemas.microsoft.com/office/drawing/2014/main" id="{D9C98182-D71E-4B31-94CF-072B9C789CA1}"/>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551629" y="4305300"/>
            <a:ext cx="1549400" cy="1549400"/>
          </a:xfrm>
          <a:prstGeom prst="rect">
            <a:avLst/>
          </a:prstGeom>
        </p:spPr>
      </p:pic>
    </p:spTree>
    <p:extLst>
      <p:ext uri="{BB962C8B-B14F-4D97-AF65-F5344CB8AC3E}">
        <p14:creationId xmlns:p14="http://schemas.microsoft.com/office/powerpoint/2010/main" val="837056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885" fill="hold"/>
                                        <p:tgtEl>
                                          <p:spTgt spid="6"/>
                                        </p:tgtEl>
                                      </p:cBhvr>
                                    </p:cmd>
                                  </p:childTnLst>
                                </p:cTn>
                              </p:par>
                            </p:childTnLst>
                          </p:cTn>
                        </p:par>
                        <p:par>
                          <p:cTn id="7" fill="hold">
                            <p:stCondLst>
                              <p:cond delay="44885"/>
                            </p:stCondLst>
                            <p:childTnLst>
                              <p:par>
                                <p:cTn id="8" presetID="1" presetClass="mediacall" presetSubtype="0" fill="hold" nodeType="afterEffect">
                                  <p:stCondLst>
                                    <p:cond delay="0"/>
                                  </p:stCondLst>
                                  <p:childTnLst>
                                    <p:cmd type="call" cmd="playFrom(0.0)">
                                      <p:cBhvr>
                                        <p:cTn id="9" dur="44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6"/>
                </p:tgtEl>
              </p:cMediaNode>
            </p:audio>
            <p:audio>
              <p:cMediaNode vol="80000" showWhenStopped="0">
                <p:cTn id="11"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62000" y="800100"/>
            <a:ext cx="6438900" cy="723211"/>
          </a:xfrm>
        </p:spPr>
        <p:txBody>
          <a:bodyPr/>
          <a:lstStyle/>
          <a:p>
            <a:r>
              <a:rPr lang="en-US" dirty="0">
                <a:latin typeface="Proxima Nova Alt Rg" panose="02000506030000020004" pitchFamily="50" charset="0"/>
              </a:rPr>
              <a:t>What’s the Danger?</a:t>
            </a:r>
            <a:endParaRPr lang="uk-UA" dirty="0"/>
          </a:p>
        </p:txBody>
      </p:sp>
      <p:sp>
        <p:nvSpPr>
          <p:cNvPr id="10" name="Rectangle 9"/>
          <p:cNvSpPr/>
          <p:nvPr/>
        </p:nvSpPr>
        <p:spPr>
          <a:xfrm>
            <a:off x="9144000" y="2400300"/>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1" name="Rectangle 10"/>
          <p:cNvSpPr/>
          <p:nvPr/>
        </p:nvSpPr>
        <p:spPr>
          <a:xfrm>
            <a:off x="9709127" y="3390900"/>
            <a:ext cx="8045278" cy="2677656"/>
          </a:xfrm>
          <a:prstGeom prst="rect">
            <a:avLst/>
          </a:prstGeom>
        </p:spPr>
        <p:txBody>
          <a:bodyPr wrap="square">
            <a:spAutoFit/>
          </a:bodyPr>
          <a:lstStyle/>
          <a:p>
            <a:r>
              <a:rPr lang="en-US" sz="2800" b="1" dirty="0">
                <a:solidFill>
                  <a:schemeClr val="bg2"/>
                </a:solidFill>
                <a:latin typeface="Brandon Text Regular" panose="020B0503020203060203" pitchFamily="34" charset="0"/>
              </a:rPr>
              <a:t>DANGERS/RISKS BEFORE TOWING</a:t>
            </a:r>
          </a:p>
          <a:p>
            <a:r>
              <a:rPr lang="en-US" sz="2800" dirty="0">
                <a:solidFill>
                  <a:schemeClr val="bg2"/>
                </a:solidFill>
                <a:latin typeface="Brandon Text Regular" panose="020B0503020203060203" pitchFamily="34" charset="0"/>
              </a:rPr>
              <a:t>Stability/Sway Control of Trailers</a:t>
            </a:r>
          </a:p>
          <a:p>
            <a:r>
              <a:rPr lang="en-US" sz="2800" dirty="0">
                <a:solidFill>
                  <a:schemeClr val="bg2"/>
                </a:solidFill>
                <a:latin typeface="Brandon Text Regular" panose="020B0503020203060203" pitchFamily="34" charset="0"/>
              </a:rPr>
              <a:t>Factors of Dangerous Trailer Sway</a:t>
            </a:r>
          </a:p>
          <a:p>
            <a:r>
              <a:rPr lang="en-US" sz="2800" dirty="0">
                <a:solidFill>
                  <a:schemeClr val="bg2"/>
                </a:solidFill>
                <a:latin typeface="Brandon Text Regular" panose="020B0503020203060203" pitchFamily="34" charset="0"/>
              </a:rPr>
              <a:t>Mitigate the Sway</a:t>
            </a:r>
          </a:p>
          <a:p>
            <a:endParaRPr lang="en-US" sz="2800" dirty="0">
              <a:solidFill>
                <a:schemeClr val="bg2"/>
              </a:solidFill>
              <a:latin typeface="Brandon Text Regular" panose="020B0503020203060203" pitchFamily="34" charset="0"/>
            </a:endParaRPr>
          </a:p>
          <a:p>
            <a:endParaRPr lang="en-US" sz="2800" dirty="0">
              <a:solidFill>
                <a:schemeClr val="bg2"/>
              </a:solidFill>
              <a:latin typeface="Brandon Text Regular" panose="020B0503020203060203" pitchFamily="34" charset="0"/>
            </a:endParaRPr>
          </a:p>
        </p:txBody>
      </p:sp>
      <p:pic>
        <p:nvPicPr>
          <p:cNvPr id="4" name="Picture Placeholder 3" descr="A picture containing person, bicycle, person, table&#10;&#10;Description automatically generated">
            <a:extLst>
              <a:ext uri="{FF2B5EF4-FFF2-40B4-BE49-F238E27FC236}">
                <a16:creationId xmlns:a16="http://schemas.microsoft.com/office/drawing/2014/main" id="{C6F8AE70-8607-4177-B756-AE3E5902E907}"/>
              </a:ext>
            </a:extLst>
          </p:cNvPr>
          <p:cNvPicPr>
            <a:picLocks noGrp="1" noChangeAspect="1"/>
          </p:cNvPicPr>
          <p:nvPr>
            <p:ph type="pic" sz="quarter" idx="11"/>
          </p:nvPr>
        </p:nvPicPr>
        <p:blipFill>
          <a:blip r:embed="rId7" cstate="print">
            <a:extLst>
              <a:ext uri="{28A0092B-C50C-407E-A947-70E740481C1C}">
                <a14:useLocalDpi xmlns:a14="http://schemas.microsoft.com/office/drawing/2010/main" val="0"/>
              </a:ext>
            </a:extLst>
          </a:blip>
          <a:srcRect t="5053" b="5053"/>
          <a:stretch>
            <a:fillRect/>
          </a:stretch>
        </p:blipFill>
        <p:spPr/>
      </p:pic>
      <p:pic>
        <p:nvPicPr>
          <p:cNvPr id="5" name="General Hitching and Hauling 4">
            <a:hlinkClick r:id="" action="ppaction://media"/>
            <a:extLst>
              <a:ext uri="{FF2B5EF4-FFF2-40B4-BE49-F238E27FC236}">
                <a16:creationId xmlns:a16="http://schemas.microsoft.com/office/drawing/2014/main" id="{B05631DE-04BA-4480-A5BA-A2564DE56EA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276600" y="1541213"/>
            <a:ext cx="1320800" cy="1320800"/>
          </a:xfrm>
          <a:prstGeom prst="rect">
            <a:avLst/>
          </a:prstGeom>
        </p:spPr>
      </p:pic>
      <p:pic>
        <p:nvPicPr>
          <p:cNvPr id="9" name="Light Notification3">
            <a:hlinkClick r:id="" action="ppaction://media"/>
            <a:extLst>
              <a:ext uri="{FF2B5EF4-FFF2-40B4-BE49-F238E27FC236}">
                <a16:creationId xmlns:a16="http://schemas.microsoft.com/office/drawing/2014/main" id="{5BA5D141-EF4C-4447-8437-B51513B90043}"/>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551629" y="4305300"/>
            <a:ext cx="1549400" cy="1549400"/>
          </a:xfrm>
          <a:prstGeom prst="rect">
            <a:avLst/>
          </a:prstGeom>
        </p:spPr>
      </p:pic>
    </p:spTree>
    <p:extLst>
      <p:ext uri="{BB962C8B-B14F-4D97-AF65-F5344CB8AC3E}">
        <p14:creationId xmlns:p14="http://schemas.microsoft.com/office/powerpoint/2010/main" val="1479977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821" fill="hold"/>
                                        <p:tgtEl>
                                          <p:spTgt spid="5"/>
                                        </p:tgtEl>
                                      </p:cBhvr>
                                    </p:cmd>
                                  </p:childTnLst>
                                </p:cTn>
                              </p:par>
                            </p:childTnLst>
                          </p:cTn>
                        </p:par>
                        <p:par>
                          <p:cTn id="7" fill="hold">
                            <p:stCondLst>
                              <p:cond delay="103821"/>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299" y="571411"/>
            <a:ext cx="6634843" cy="723211"/>
          </a:xfrm>
        </p:spPr>
        <p:txBody>
          <a:bodyPr/>
          <a:lstStyle/>
          <a:p>
            <a:r>
              <a:rPr lang="en-US" dirty="0">
                <a:latin typeface="Proxima Nova Alt Rg" panose="02000506030000020004" pitchFamily="50" charset="0"/>
              </a:rPr>
              <a:t>How to Protect Yourself</a:t>
            </a:r>
            <a:endParaRPr lang="uk-UA" dirty="0"/>
          </a:p>
        </p:txBody>
      </p:sp>
      <p:sp>
        <p:nvSpPr>
          <p:cNvPr id="10" name="Rectangle 9"/>
          <p:cNvSpPr/>
          <p:nvPr/>
        </p:nvSpPr>
        <p:spPr>
          <a:xfrm>
            <a:off x="8724901" y="2400300"/>
            <a:ext cx="9563099" cy="67366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a:extLst>
              <a:ext uri="{FF2B5EF4-FFF2-40B4-BE49-F238E27FC236}">
                <a16:creationId xmlns:a16="http://schemas.microsoft.com/office/drawing/2014/main" id="{1867828F-492D-4BF1-8A4E-822DF2FD5B9B}"/>
              </a:ext>
            </a:extLst>
          </p:cNvPr>
          <p:cNvSpPr txBox="1"/>
          <p:nvPr/>
        </p:nvSpPr>
        <p:spPr>
          <a:xfrm>
            <a:off x="9143999" y="2490779"/>
            <a:ext cx="8724901" cy="6555641"/>
          </a:xfrm>
          <a:prstGeom prst="rect">
            <a:avLst/>
          </a:prstGeom>
          <a:noFill/>
        </p:spPr>
        <p:txBody>
          <a:bodyPr wrap="square" rtlCol="0">
            <a:spAutoFit/>
          </a:bodyPr>
          <a:lstStyle/>
          <a:p>
            <a:r>
              <a:rPr lang="en-US" sz="2800" dirty="0">
                <a:solidFill>
                  <a:schemeClr val="bg2"/>
                </a:solidFill>
                <a:latin typeface="Brandon Text Regular" panose="020B0503020203060203" pitchFamily="34" charset="0"/>
              </a:rPr>
              <a:t>First Line of Defense/Safety Chains</a:t>
            </a:r>
          </a:p>
          <a:p>
            <a:r>
              <a:rPr lang="en-US" sz="2800" dirty="0">
                <a:solidFill>
                  <a:schemeClr val="bg2"/>
                </a:solidFill>
                <a:latin typeface="Brandon Text Regular" panose="020B0503020203060203" pitchFamily="34" charset="0"/>
              </a:rPr>
              <a:t>Safety chains are your first line of defense if the trailer detaches. Safety chains are strongly recommended.</a:t>
            </a:r>
          </a:p>
          <a:p>
            <a:r>
              <a:rPr lang="en-US" sz="2800" dirty="0">
                <a:solidFill>
                  <a:schemeClr val="bg2"/>
                </a:solidFill>
                <a:latin typeface="Brandon Text Regular" panose="020B0503020203060203" pitchFamily="34" charset="0"/>
              </a:rPr>
              <a:t>Driving Tips</a:t>
            </a:r>
          </a:p>
          <a:p>
            <a:r>
              <a:rPr lang="en-US" sz="2800" dirty="0">
                <a:solidFill>
                  <a:schemeClr val="bg2"/>
                </a:solidFill>
                <a:latin typeface="Brandon Text Regular" panose="020B0503020203060203" pitchFamily="34" charset="0"/>
              </a:rPr>
              <a:t>Towing involves the interaction of a number of components: the driver, tow vehicle and trailer.</a:t>
            </a:r>
          </a:p>
          <a:p>
            <a:r>
              <a:rPr lang="en-US" sz="2800" dirty="0">
                <a:solidFill>
                  <a:schemeClr val="bg2"/>
                </a:solidFill>
                <a:latin typeface="Brandon Text Regular" panose="020B0503020203060203" pitchFamily="34" charset="0"/>
              </a:rPr>
              <a:t>Hitching Tips</a:t>
            </a:r>
          </a:p>
          <a:p>
            <a:r>
              <a:rPr lang="en-US" sz="2800" dirty="0">
                <a:solidFill>
                  <a:schemeClr val="bg2"/>
                </a:solidFill>
                <a:latin typeface="Brandon Text Regular" panose="020B0503020203060203" pitchFamily="34" charset="0"/>
              </a:rPr>
              <a:t>There are various devices used to hitch a trailer to a tow vehicle. Understanding hitches and the proper hitch for the trailer and load is important to ensuring a safe and smooth towing experience. </a:t>
            </a:r>
          </a:p>
          <a:p>
            <a:r>
              <a:rPr lang="en-US" sz="2800" dirty="0">
                <a:solidFill>
                  <a:schemeClr val="bg2"/>
                </a:solidFill>
                <a:latin typeface="Brandon Text Regular" panose="020B0503020203060203" pitchFamily="34" charset="0"/>
              </a:rPr>
              <a:t>Hitching Know-How</a:t>
            </a:r>
          </a:p>
          <a:p>
            <a:r>
              <a:rPr lang="en-US" sz="2800" dirty="0">
                <a:solidFill>
                  <a:schemeClr val="bg2"/>
                </a:solidFill>
                <a:latin typeface="Brandon Text Regular" panose="020B0503020203060203" pitchFamily="34" charset="0"/>
              </a:rPr>
              <a:t>No matter which type of hitch system used, the hitch needs to have a strength rating equal to or greater than the GVWR of your trailer.</a:t>
            </a:r>
          </a:p>
        </p:txBody>
      </p:sp>
      <p:pic>
        <p:nvPicPr>
          <p:cNvPr id="4" name="Picture Placeholder 3" descr="A picture containing grass, outdoor, sitting, table&#10;&#10;Description automatically generated">
            <a:extLst>
              <a:ext uri="{FF2B5EF4-FFF2-40B4-BE49-F238E27FC236}">
                <a16:creationId xmlns:a16="http://schemas.microsoft.com/office/drawing/2014/main" id="{64E986AD-849E-46AA-BCEC-4A98A46DF2DA}"/>
              </a:ext>
            </a:extLst>
          </p:cNvPr>
          <p:cNvPicPr>
            <a:picLocks noGrp="1" noChangeAspect="1"/>
          </p:cNvPicPr>
          <p:nvPr>
            <p:ph type="pic" sz="quarter" idx="11"/>
          </p:nvPr>
        </p:nvPicPr>
        <p:blipFill>
          <a:blip r:embed="rId7" cstate="print">
            <a:extLst>
              <a:ext uri="{28A0092B-C50C-407E-A947-70E740481C1C}">
                <a14:useLocalDpi xmlns:a14="http://schemas.microsoft.com/office/drawing/2010/main" val="0"/>
              </a:ext>
            </a:extLst>
          </a:blip>
          <a:srcRect l="6655" r="6655"/>
          <a:stretch>
            <a:fillRect/>
          </a:stretch>
        </p:blipFill>
        <p:spPr>
          <a:xfrm>
            <a:off x="0" y="2400300"/>
            <a:ext cx="8724900" cy="6737350"/>
          </a:xfrm>
        </p:spPr>
      </p:pic>
      <p:pic>
        <p:nvPicPr>
          <p:cNvPr id="5" name="General Hitching and Hauling 5">
            <a:hlinkClick r:id="" action="ppaction://media"/>
            <a:extLst>
              <a:ext uri="{FF2B5EF4-FFF2-40B4-BE49-F238E27FC236}">
                <a16:creationId xmlns:a16="http://schemas.microsoft.com/office/drawing/2014/main" id="{86A844C3-FBD4-4773-BBFB-4E325630ACE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690022" y="1181099"/>
            <a:ext cx="1309679" cy="1309679"/>
          </a:xfrm>
          <a:prstGeom prst="rect">
            <a:avLst/>
          </a:prstGeom>
        </p:spPr>
      </p:pic>
      <p:pic>
        <p:nvPicPr>
          <p:cNvPr id="9" name="Light Notification3">
            <a:hlinkClick r:id="" action="ppaction://media"/>
            <a:extLst>
              <a:ext uri="{FF2B5EF4-FFF2-40B4-BE49-F238E27FC236}">
                <a16:creationId xmlns:a16="http://schemas.microsoft.com/office/drawing/2014/main" id="{6DD0172E-E278-41C6-BFDE-8E6736DE2330}"/>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551629" y="4305300"/>
            <a:ext cx="1549400" cy="1549400"/>
          </a:xfrm>
          <a:prstGeom prst="rect">
            <a:avLst/>
          </a:prstGeom>
        </p:spPr>
      </p:pic>
    </p:spTree>
    <p:extLst>
      <p:ext uri="{BB962C8B-B14F-4D97-AF65-F5344CB8AC3E}">
        <p14:creationId xmlns:p14="http://schemas.microsoft.com/office/powerpoint/2010/main" val="6681941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484" fill="hold"/>
                                        <p:tgtEl>
                                          <p:spTgt spid="5"/>
                                        </p:tgtEl>
                                      </p:cBhvr>
                                    </p:cmd>
                                  </p:childTnLst>
                                </p:cTn>
                              </p:par>
                            </p:childTnLst>
                          </p:cTn>
                        </p:par>
                        <p:par>
                          <p:cTn id="7" fill="hold">
                            <p:stCondLst>
                              <p:cond delay="133484"/>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362200"/>
            <a:ext cx="9677400" cy="6624145"/>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12" name="Title 7"/>
          <p:cNvSpPr txBox="1">
            <a:spLocks/>
          </p:cNvSpPr>
          <p:nvPr/>
        </p:nvSpPr>
        <p:spPr>
          <a:xfrm>
            <a:off x="876300" y="571411"/>
            <a:ext cx="7353300" cy="729174"/>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r>
              <a:rPr lang="en-US" dirty="0">
                <a:latin typeface="Proxima Nova Alt Rg" panose="02000506030000020004" pitchFamily="50" charset="0"/>
              </a:rPr>
              <a:t>How to Protect Yourself</a:t>
            </a:r>
          </a:p>
        </p:txBody>
      </p:sp>
      <p:sp>
        <p:nvSpPr>
          <p:cNvPr id="7" name="TextBox 6">
            <a:extLst>
              <a:ext uri="{FF2B5EF4-FFF2-40B4-BE49-F238E27FC236}">
                <a16:creationId xmlns:a16="http://schemas.microsoft.com/office/drawing/2014/main" id="{B0369C6B-D18C-4CCF-81D5-91F16F2021B5}"/>
              </a:ext>
            </a:extLst>
          </p:cNvPr>
          <p:cNvSpPr txBox="1"/>
          <p:nvPr/>
        </p:nvSpPr>
        <p:spPr>
          <a:xfrm>
            <a:off x="514350" y="2673645"/>
            <a:ext cx="8629650" cy="6494085"/>
          </a:xfrm>
          <a:prstGeom prst="rect">
            <a:avLst/>
          </a:prstGeom>
          <a:noFill/>
        </p:spPr>
        <p:txBody>
          <a:bodyPr wrap="square" rtlCol="0">
            <a:spAutoFit/>
          </a:bodyPr>
          <a:lstStyle/>
          <a:p>
            <a:r>
              <a:rPr lang="en-US" sz="2800" dirty="0">
                <a:solidFill>
                  <a:schemeClr val="bg1"/>
                </a:solidFill>
                <a:latin typeface="Brandon Text Regular" panose="020B0503020203060203" pitchFamily="34" charset="0"/>
              </a:rPr>
              <a:t>HITCHING BASIC STEPS</a:t>
            </a:r>
          </a:p>
          <a:p>
            <a:r>
              <a:rPr lang="en-US" sz="2800" dirty="0">
                <a:solidFill>
                  <a:schemeClr val="bg1"/>
                </a:solidFill>
                <a:latin typeface="Brandon Text Regular" panose="020B0503020203060203" pitchFamily="34" charset="0"/>
              </a:rPr>
              <a:t>HITCH TYPES</a:t>
            </a:r>
          </a:p>
          <a:p>
            <a:r>
              <a:rPr lang="en-US" sz="2800" dirty="0">
                <a:solidFill>
                  <a:schemeClr val="bg1"/>
                </a:solidFill>
                <a:latin typeface="Brandon Text Regular" panose="020B0503020203060203" pitchFamily="34" charset="0"/>
              </a:rPr>
              <a:t>While there are a number of hitch types, their function falls into three main categories:</a:t>
            </a:r>
          </a:p>
          <a:p>
            <a:r>
              <a:rPr lang="en-US" sz="2800" dirty="0">
                <a:solidFill>
                  <a:schemeClr val="bg1"/>
                </a:solidFill>
                <a:latin typeface="Brandon Text Regular" panose="020B0503020203060203" pitchFamily="34" charset="0"/>
              </a:rPr>
              <a:t>Weight Carrying </a:t>
            </a:r>
          </a:p>
          <a:p>
            <a:r>
              <a:rPr lang="en-US" sz="2800" dirty="0">
                <a:solidFill>
                  <a:schemeClr val="bg1"/>
                </a:solidFill>
                <a:latin typeface="Brandon Text Regular" panose="020B0503020203060203" pitchFamily="34" charset="0"/>
              </a:rPr>
              <a:t>Weight Distributing</a:t>
            </a:r>
          </a:p>
          <a:p>
            <a:r>
              <a:rPr lang="en-US" sz="2800" dirty="0">
                <a:solidFill>
                  <a:schemeClr val="bg1"/>
                </a:solidFill>
                <a:latin typeface="Brandon Text Regular" panose="020B0503020203060203" pitchFamily="34" charset="0"/>
              </a:rPr>
              <a:t>Fifth Wheel/Gooseneck</a:t>
            </a:r>
          </a:p>
          <a:p>
            <a:r>
              <a:rPr lang="en-US" sz="2800" dirty="0">
                <a:solidFill>
                  <a:schemeClr val="bg1"/>
                </a:solidFill>
                <a:latin typeface="Brandon Text Regular" panose="020B0503020203060203" pitchFamily="34" charset="0"/>
              </a:rPr>
              <a:t>Ball Mount Height</a:t>
            </a:r>
          </a:p>
          <a:p>
            <a:r>
              <a:rPr lang="en-US" sz="2800" dirty="0">
                <a:solidFill>
                  <a:schemeClr val="bg1"/>
                </a:solidFill>
                <a:latin typeface="Brandon Text Regular" panose="020B0503020203060203" pitchFamily="34" charset="0"/>
              </a:rPr>
              <a:t>The trailer will need to ride parallel to the ground when being towed. This is important for stability, proper tire wear, and appropriate stress on the towing combination. As such, the ball mount will need to be raised or lowered as tow vehicles and trailers are often at different heights.</a:t>
            </a:r>
          </a:p>
          <a:p>
            <a:endParaRPr lang="en-US" sz="2400" dirty="0">
              <a:solidFill>
                <a:schemeClr val="bg1"/>
              </a:solidFill>
              <a:latin typeface="Brandon Text Regular" panose="020B0503020203060203" pitchFamily="34" charset="0"/>
            </a:endParaRPr>
          </a:p>
        </p:txBody>
      </p:sp>
      <p:pic>
        <p:nvPicPr>
          <p:cNvPr id="4" name="Picture Placeholder 3" descr="A close up of a metal object&#10;&#10;Description automatically generated">
            <a:extLst>
              <a:ext uri="{FF2B5EF4-FFF2-40B4-BE49-F238E27FC236}">
                <a16:creationId xmlns:a16="http://schemas.microsoft.com/office/drawing/2014/main" id="{E031AB3D-CB35-49B4-BE74-F33D96F28D78}"/>
              </a:ext>
            </a:extLst>
          </p:cNvPr>
          <p:cNvPicPr>
            <a:picLocks noGrp="1" noChangeAspect="1"/>
          </p:cNvPicPr>
          <p:nvPr>
            <p:ph type="pic" sz="quarter" idx="11"/>
          </p:nvPr>
        </p:nvPicPr>
        <p:blipFill>
          <a:blip r:embed="rId7" cstate="print">
            <a:extLst>
              <a:ext uri="{28A0092B-C50C-407E-A947-70E740481C1C}">
                <a14:useLocalDpi xmlns:a14="http://schemas.microsoft.com/office/drawing/2010/main" val="0"/>
              </a:ext>
            </a:extLst>
          </a:blip>
          <a:srcRect l="5350" r="5350"/>
          <a:stretch>
            <a:fillRect/>
          </a:stretch>
        </p:blipFill>
        <p:spPr>
          <a:xfrm>
            <a:off x="9677400" y="2400300"/>
            <a:ext cx="8610600" cy="6586538"/>
          </a:xfrm>
        </p:spPr>
      </p:pic>
      <p:pic>
        <p:nvPicPr>
          <p:cNvPr id="5" name="General Hitching and Hauling 6">
            <a:hlinkClick r:id="" action="ppaction://media"/>
            <a:extLst>
              <a:ext uri="{FF2B5EF4-FFF2-40B4-BE49-F238E27FC236}">
                <a16:creationId xmlns:a16="http://schemas.microsoft.com/office/drawing/2014/main" id="{3C0F57F3-BE0C-4F1A-8D6A-9BDD0191834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971800" y="876300"/>
            <a:ext cx="1397000" cy="1397000"/>
          </a:xfrm>
          <a:prstGeom prst="rect">
            <a:avLst/>
          </a:prstGeom>
        </p:spPr>
      </p:pic>
      <p:pic>
        <p:nvPicPr>
          <p:cNvPr id="9" name="Light Notification3">
            <a:hlinkClick r:id="" action="ppaction://media"/>
            <a:extLst>
              <a:ext uri="{FF2B5EF4-FFF2-40B4-BE49-F238E27FC236}">
                <a16:creationId xmlns:a16="http://schemas.microsoft.com/office/drawing/2014/main" id="{D5F9BC87-88AB-4161-A502-2CD9759D1CE5}"/>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551629" y="4305300"/>
            <a:ext cx="1549400" cy="1549400"/>
          </a:xfrm>
          <a:prstGeom prst="rect">
            <a:avLst/>
          </a:prstGeom>
        </p:spPr>
      </p:pic>
    </p:spTree>
    <p:extLst>
      <p:ext uri="{BB962C8B-B14F-4D97-AF65-F5344CB8AC3E}">
        <p14:creationId xmlns:p14="http://schemas.microsoft.com/office/powerpoint/2010/main" val="784784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6853" fill="hold"/>
                                        <p:tgtEl>
                                          <p:spTgt spid="5"/>
                                        </p:tgtEl>
                                      </p:cBhvr>
                                    </p:cmd>
                                  </p:childTnLst>
                                </p:cTn>
                              </p:par>
                            </p:childTnLst>
                          </p:cTn>
                        </p:par>
                        <p:par>
                          <p:cTn id="7" fill="hold">
                            <p:stCondLst>
                              <p:cond delay="216853"/>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299" y="571411"/>
            <a:ext cx="6634843" cy="723211"/>
          </a:xfrm>
        </p:spPr>
        <p:txBody>
          <a:bodyPr/>
          <a:lstStyle/>
          <a:p>
            <a:r>
              <a:rPr lang="en-US" dirty="0">
                <a:latin typeface="Proxima Nova Alt Rg" panose="02000506030000020004" pitchFamily="50" charset="0"/>
              </a:rPr>
              <a:t>How to Protect Yourself</a:t>
            </a:r>
            <a:endParaRPr lang="uk-UA" dirty="0"/>
          </a:p>
        </p:txBody>
      </p:sp>
      <p:sp>
        <p:nvSpPr>
          <p:cNvPr id="10" name="Rectangle 9"/>
          <p:cNvSpPr/>
          <p:nvPr/>
        </p:nvSpPr>
        <p:spPr>
          <a:xfrm>
            <a:off x="9118060" y="2427050"/>
            <a:ext cx="9144000" cy="6111159"/>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a:extLst>
              <a:ext uri="{FF2B5EF4-FFF2-40B4-BE49-F238E27FC236}">
                <a16:creationId xmlns:a16="http://schemas.microsoft.com/office/drawing/2014/main" id="{1867828F-492D-4BF1-8A4E-822DF2FD5B9B}"/>
              </a:ext>
            </a:extLst>
          </p:cNvPr>
          <p:cNvSpPr txBox="1"/>
          <p:nvPr/>
        </p:nvSpPr>
        <p:spPr>
          <a:xfrm>
            <a:off x="9940494" y="3758505"/>
            <a:ext cx="8305800" cy="1384995"/>
          </a:xfrm>
          <a:prstGeom prst="rect">
            <a:avLst/>
          </a:prstGeom>
          <a:noFill/>
        </p:spPr>
        <p:txBody>
          <a:bodyPr wrap="square" rtlCol="0">
            <a:spAutoFit/>
          </a:bodyPr>
          <a:lstStyle/>
          <a:p>
            <a:r>
              <a:rPr lang="en-US" sz="2800" dirty="0">
                <a:solidFill>
                  <a:schemeClr val="bg2"/>
                </a:solidFill>
                <a:latin typeface="Brandon Text Regular" panose="020B0503020203060203" pitchFamily="34" charset="0"/>
              </a:rPr>
              <a:t>HITCHING/HAULING OVERVIEW </a:t>
            </a:r>
          </a:p>
          <a:p>
            <a:r>
              <a:rPr lang="en-US" sz="2800" dirty="0">
                <a:solidFill>
                  <a:schemeClr val="bg2"/>
                </a:solidFill>
                <a:latin typeface="Brandon Text Regular" panose="020B0503020203060203" pitchFamily="34" charset="0"/>
              </a:rPr>
              <a:t>Hitching</a:t>
            </a:r>
          </a:p>
          <a:p>
            <a:r>
              <a:rPr lang="en-US" sz="2800" dirty="0">
                <a:solidFill>
                  <a:schemeClr val="bg2"/>
                </a:solidFill>
                <a:latin typeface="Brandon Text Regular" panose="020B0503020203060203" pitchFamily="34" charset="0"/>
              </a:rPr>
              <a:t>Hauling</a:t>
            </a:r>
          </a:p>
        </p:txBody>
      </p:sp>
      <p:pic>
        <p:nvPicPr>
          <p:cNvPr id="4" name="Picture Placeholder 3" descr="A truck is parked on the side of a road&#10;&#10;Description automatically generated">
            <a:extLst>
              <a:ext uri="{FF2B5EF4-FFF2-40B4-BE49-F238E27FC236}">
                <a16:creationId xmlns:a16="http://schemas.microsoft.com/office/drawing/2014/main" id="{79F68FBF-4D42-4528-AB41-651B86136DD1}"/>
              </a:ext>
            </a:extLst>
          </p:cNvPr>
          <p:cNvPicPr>
            <a:picLocks noGrp="1" noChangeAspect="1"/>
          </p:cNvPicPr>
          <p:nvPr>
            <p:ph type="pic" sz="quarter" idx="11"/>
          </p:nvPr>
        </p:nvPicPr>
        <p:blipFill>
          <a:blip r:embed="rId7" cstate="print">
            <a:extLst>
              <a:ext uri="{28A0092B-C50C-407E-A947-70E740481C1C}">
                <a14:useLocalDpi xmlns:a14="http://schemas.microsoft.com/office/drawing/2010/main" val="0"/>
              </a:ext>
            </a:extLst>
          </a:blip>
          <a:srcRect t="5255" b="5255"/>
          <a:stretch>
            <a:fillRect/>
          </a:stretch>
        </p:blipFill>
        <p:spPr>
          <a:xfrm>
            <a:off x="0" y="2400300"/>
            <a:ext cx="9144000" cy="6137275"/>
          </a:xfrm>
        </p:spPr>
      </p:pic>
      <p:pic>
        <p:nvPicPr>
          <p:cNvPr id="5" name="General Hitching and Hauling 7">
            <a:hlinkClick r:id="" action="ppaction://media"/>
            <a:extLst>
              <a:ext uri="{FF2B5EF4-FFF2-40B4-BE49-F238E27FC236}">
                <a16:creationId xmlns:a16="http://schemas.microsoft.com/office/drawing/2014/main" id="{05BCE9C2-4E13-41A2-9B6F-DDEF553ECE0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419600" y="723900"/>
            <a:ext cx="1473200" cy="1473200"/>
          </a:xfrm>
          <a:prstGeom prst="rect">
            <a:avLst/>
          </a:prstGeom>
        </p:spPr>
      </p:pic>
      <p:pic>
        <p:nvPicPr>
          <p:cNvPr id="9" name="Light Notification3">
            <a:hlinkClick r:id="" action="ppaction://media"/>
            <a:extLst>
              <a:ext uri="{FF2B5EF4-FFF2-40B4-BE49-F238E27FC236}">
                <a16:creationId xmlns:a16="http://schemas.microsoft.com/office/drawing/2014/main" id="{1F76FE8B-19DE-46E5-8AE6-8B405036F22B}"/>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551629" y="4305300"/>
            <a:ext cx="1549400" cy="1549400"/>
          </a:xfrm>
          <a:prstGeom prst="rect">
            <a:avLst/>
          </a:prstGeom>
        </p:spPr>
      </p:pic>
    </p:spTree>
    <p:extLst>
      <p:ext uri="{BB962C8B-B14F-4D97-AF65-F5344CB8AC3E}">
        <p14:creationId xmlns:p14="http://schemas.microsoft.com/office/powerpoint/2010/main" val="26896939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216" fill="hold"/>
                                        <p:tgtEl>
                                          <p:spTgt spid="5"/>
                                        </p:tgtEl>
                                      </p:cBhvr>
                                    </p:cmd>
                                  </p:childTnLst>
                                </p:cTn>
                              </p:par>
                            </p:childTnLst>
                          </p:cTn>
                        </p:par>
                        <p:par>
                          <p:cTn id="7" fill="hold">
                            <p:stCondLst>
                              <p:cond delay="136216"/>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lane parked on the side of a road&#10;&#10;Description automatically generated">
            <a:extLst>
              <a:ext uri="{FF2B5EF4-FFF2-40B4-BE49-F238E27FC236}">
                <a16:creationId xmlns:a16="http://schemas.microsoft.com/office/drawing/2014/main" id="{38A71177-E465-461F-A901-B55C226E1EC9}"/>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t="5686" b="5686"/>
          <a:stretch>
            <a:fillRect/>
          </a:stretch>
        </p:blipFill>
        <p:spPr/>
      </p:pic>
      <p:sp>
        <p:nvSpPr>
          <p:cNvPr id="15" name="Rectangle 14"/>
          <p:cNvSpPr/>
          <p:nvPr/>
        </p:nvSpPr>
        <p:spPr>
          <a:xfrm>
            <a:off x="0" y="-18047"/>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grpSp>
        <p:nvGrpSpPr>
          <p:cNvPr id="21" name="Group 20"/>
          <p:cNvGrpSpPr/>
          <p:nvPr/>
        </p:nvGrpSpPr>
        <p:grpSpPr>
          <a:xfrm>
            <a:off x="0" y="18047"/>
            <a:ext cx="18288000" cy="10343382"/>
            <a:chOff x="-1152765" y="582593"/>
            <a:chExt cx="7617040" cy="10132502"/>
          </a:xfrm>
        </p:grpSpPr>
        <p:sp>
          <p:nvSpPr>
            <p:cNvPr id="5" name="Rectangle 4"/>
            <p:cNvSpPr/>
            <p:nvPr/>
          </p:nvSpPr>
          <p:spPr>
            <a:xfrm>
              <a:off x="-1152765" y="582593"/>
              <a:ext cx="7617040" cy="10132502"/>
            </a:xfrm>
            <a:prstGeom prst="rect">
              <a:avLst/>
            </a:prstGeom>
            <a:solidFill>
              <a:schemeClr val="accent1">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275430" y="1829000"/>
              <a:ext cx="4561114" cy="1107996"/>
            </a:xfrm>
            <a:prstGeom prst="rect">
              <a:avLst/>
            </a:prstGeom>
            <a:noFill/>
          </p:spPr>
          <p:txBody>
            <a:bodyPr wrap="square" rtlCol="0">
              <a:spAutoFit/>
            </a:bodyPr>
            <a:lstStyle/>
            <a:p>
              <a:pPr algn="ctr"/>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Final</a:t>
              </a:r>
              <a:r>
                <a:rPr lang="en-US" sz="6600" b="1" dirty="0">
                  <a:solidFill>
                    <a:schemeClr val="bg1"/>
                  </a:solidFill>
                  <a:ea typeface="Roboto Condensed" panose="02000000000000000000" pitchFamily="2" charset="0"/>
                  <a:cs typeface="Lato Semibold" panose="020F0502020204030203" pitchFamily="34" charset="0"/>
                </a:rPr>
                <a:t> Word</a:t>
              </a:r>
              <a:endParaRPr lang="ru-RU" sz="6600" b="1" dirty="0">
                <a:solidFill>
                  <a:schemeClr val="bg1"/>
                </a:solidFill>
                <a:ea typeface="Lato Semibold" panose="020F0502020204030203" pitchFamily="34" charset="0"/>
                <a:cs typeface="Lato Semibold" panose="020F0502020204030203" pitchFamily="34" charset="0"/>
              </a:endParaRPr>
            </a:p>
          </p:txBody>
        </p:sp>
      </p:grpSp>
      <p:sp>
        <p:nvSpPr>
          <p:cNvPr id="2" name="TextBox 6">
            <a:extLst>
              <a:ext uri="{FF2B5EF4-FFF2-40B4-BE49-F238E27FC236}">
                <a16:creationId xmlns:a16="http://schemas.microsoft.com/office/drawing/2014/main" id="{0B81F943-D416-4C5A-A6EB-BB1F2FB6DB87}"/>
              </a:ext>
            </a:extLst>
          </p:cNvPr>
          <p:cNvSpPr txBox="1"/>
          <p:nvPr/>
        </p:nvSpPr>
        <p:spPr>
          <a:xfrm>
            <a:off x="1333500" y="3646392"/>
            <a:ext cx="15621000" cy="4154984"/>
          </a:xfrm>
          <a:prstGeom prst="rect">
            <a:avLst/>
          </a:prstGeom>
          <a:noFill/>
        </p:spPr>
        <p:txBody>
          <a:bodyPr wrap="square" rtlCol="0">
            <a:spAutoFit/>
          </a:bodyPr>
          <a:lstStyle/>
          <a:p>
            <a:pPr algn="ctr"/>
            <a:r>
              <a:rPr lang="en-US" sz="4400"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Hitching and Hauling are common almost everyday occurrences on farms. Most of the time, they proceed without a “hitch”. The hitching process is fraught with dangers and risks if safety procedures are not followed with precision and passion. These requirements must be strictly applied and adhered to by all farm workers.</a:t>
            </a:r>
            <a:endParaRPr lang="ru-RU" sz="4400" dirty="0">
              <a:solidFill>
                <a:schemeClr val="bg1"/>
              </a:solidFill>
              <a:ea typeface="Lato Semibold" panose="020F0502020204030203" pitchFamily="34" charset="0"/>
              <a:cs typeface="Lato Semibold" panose="020F0502020204030203" pitchFamily="34" charset="0"/>
            </a:endParaRPr>
          </a:p>
        </p:txBody>
      </p:sp>
      <p:pic>
        <p:nvPicPr>
          <p:cNvPr id="8" name="General Hitching and Hauling 8">
            <a:hlinkClick r:id="" action="ppaction://media"/>
            <a:extLst>
              <a:ext uri="{FF2B5EF4-FFF2-40B4-BE49-F238E27FC236}">
                <a16:creationId xmlns:a16="http://schemas.microsoft.com/office/drawing/2014/main" id="{3F1FC2A9-1EBB-48E9-98D7-B969B89AD5A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200400" y="1080272"/>
            <a:ext cx="1551301" cy="1551301"/>
          </a:xfrm>
          <a:prstGeom prst="rect">
            <a:avLst/>
          </a:prstGeom>
        </p:spPr>
      </p:pic>
      <p:pic>
        <p:nvPicPr>
          <p:cNvPr id="11" name="Light Notification3">
            <a:hlinkClick r:id="" action="ppaction://media"/>
            <a:extLst>
              <a:ext uri="{FF2B5EF4-FFF2-40B4-BE49-F238E27FC236}">
                <a16:creationId xmlns:a16="http://schemas.microsoft.com/office/drawing/2014/main" id="{4AADDF56-D6BB-44E9-BE0D-1BBE9EC59BAD}"/>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551629" y="4305300"/>
            <a:ext cx="1549400" cy="1549400"/>
          </a:xfrm>
          <a:prstGeom prst="rect">
            <a:avLst/>
          </a:prstGeom>
        </p:spPr>
      </p:pic>
    </p:spTree>
    <p:extLst>
      <p:ext uri="{BB962C8B-B14F-4D97-AF65-F5344CB8AC3E}">
        <p14:creationId xmlns:p14="http://schemas.microsoft.com/office/powerpoint/2010/main" val="3481045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622" fill="hold"/>
                                        <p:tgtEl>
                                          <p:spTgt spid="8"/>
                                        </p:tgtEl>
                                      </p:cBhvr>
                                    </p:cmd>
                                  </p:childTnLst>
                                </p:cTn>
                              </p:par>
                            </p:childTnLst>
                          </p:cTn>
                        </p:par>
                        <p:par>
                          <p:cTn id="7" fill="hold">
                            <p:stCondLst>
                              <p:cond delay="21622"/>
                            </p:stCondLst>
                            <p:childTnLst>
                              <p:par>
                                <p:cTn id="8" presetID="1" presetClass="mediacall" presetSubtype="0" fill="hold" nodeType="afterEffect">
                                  <p:stCondLst>
                                    <p:cond delay="0"/>
                                  </p:stCondLst>
                                  <p:childTnLst>
                                    <p:cmd type="call" cmd="playFrom(0.0)">
                                      <p:cBhvr>
                                        <p:cTn id="9" dur="44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8"/>
                </p:tgtEl>
              </p:cMediaNode>
            </p:audio>
            <p:audio>
              <p:cMediaNode vol="80000" showWhenStopped="0">
                <p:cTn id="11"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GENARAL LAYOUT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AM SLID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S WITH IMAG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ORTFOLIO">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13255</TotalTime>
  <Words>2195</Words>
  <Application>Microsoft Office PowerPoint</Application>
  <PresentationFormat>Custom</PresentationFormat>
  <Paragraphs>133</Paragraphs>
  <Slides>8</Slides>
  <Notes>8</Notes>
  <HiddenSlides>0</HiddenSlides>
  <MMClips>14</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8</vt:i4>
      </vt:variant>
    </vt:vector>
  </HeadingPairs>
  <TitlesOfParts>
    <vt:vector size="23" baseType="lpstr">
      <vt:lpstr>Arial</vt:lpstr>
      <vt:lpstr>Brandon Text Regular</vt:lpstr>
      <vt:lpstr>Calibri</vt:lpstr>
      <vt:lpstr>Cambria</vt:lpstr>
      <vt:lpstr>Courier New</vt:lpstr>
      <vt:lpstr>Helvetica</vt:lpstr>
      <vt:lpstr>Open Sans</vt:lpstr>
      <vt:lpstr>Proxima Nova Alt Rg</vt:lpstr>
      <vt:lpstr>Roboto</vt:lpstr>
      <vt:lpstr>Symbol</vt:lpstr>
      <vt:lpstr>Times New Roman</vt:lpstr>
      <vt:lpstr>GENARAL LAYOUTS</vt:lpstr>
      <vt:lpstr>TEAM SLIDES</vt:lpstr>
      <vt:lpstr>SLIDES WITH IMAGES</vt:lpstr>
      <vt:lpstr>PORTFOLIO</vt:lpstr>
      <vt:lpstr>PowerPoint Presentation</vt:lpstr>
      <vt:lpstr>GENERAL HITCHING AND HAULING</vt:lpstr>
      <vt:lpstr>PowerPoint Presentation</vt:lpstr>
      <vt:lpstr>What’s the Danger?</vt:lpstr>
      <vt:lpstr>How to Protect Yourself</vt:lpstr>
      <vt:lpstr>PowerPoint Presentation</vt:lpstr>
      <vt:lpstr>How to Protect Yourself</vt:lpstr>
      <vt:lpstr>PowerPoint Presentation</vt:lpstr>
    </vt:vector>
  </TitlesOfParts>
  <Company>diakov.net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Палотенце</dc:creator>
  <cp:lastModifiedBy>SWTOR Rocks</cp:lastModifiedBy>
  <cp:revision>1014</cp:revision>
  <dcterms:created xsi:type="dcterms:W3CDTF">2015-01-20T11:47:48Z</dcterms:created>
  <dcterms:modified xsi:type="dcterms:W3CDTF">2020-11-13T17:50:29Z</dcterms:modified>
</cp:coreProperties>
</file>