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2"/>
  </p:notesMasterIdLst>
  <p:sldIdLst>
    <p:sldId id="269" r:id="rId5"/>
    <p:sldId id="606" r:id="rId6"/>
    <p:sldId id="613" r:id="rId7"/>
    <p:sldId id="614" r:id="rId8"/>
    <p:sldId id="616" r:id="rId9"/>
    <p:sldId id="623" r:id="rId10"/>
    <p:sldId id="622" r:id="rId11"/>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09" autoAdjust="0"/>
    <p:restoredTop sz="63767" autoAdjust="0"/>
  </p:normalViewPr>
  <p:slideViewPr>
    <p:cSldViewPr>
      <p:cViewPr varScale="1">
        <p:scale>
          <a:sx n="29" d="100"/>
          <a:sy n="29" d="100"/>
        </p:scale>
        <p:origin x="908" y="14"/>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8AABA767-8FCD-4B70-87C8-36ABF3ED25BC}"/>
    <pc:docChg chg="modSld">
      <pc:chgData name="Edwin Landivar" userId="ae2ac59f40d9f62d" providerId="LiveId" clId="{8AABA767-8FCD-4B70-87C8-36ABF3ED25BC}" dt="2020-05-02T22:19:35.368" v="10" actId="20577"/>
      <pc:docMkLst>
        <pc:docMk/>
      </pc:docMkLst>
      <pc:sldChg chg="delSp modSp mod">
        <pc:chgData name="Edwin Landivar" userId="ae2ac59f40d9f62d" providerId="LiveId" clId="{8AABA767-8FCD-4B70-87C8-36ABF3ED25BC}" dt="2020-05-02T22:18:28.507" v="1" actId="20577"/>
        <pc:sldMkLst>
          <pc:docMk/>
          <pc:sldMk cId="3378895467" sldId="606"/>
        </pc:sldMkLst>
        <pc:spChg chg="mod">
          <ac:chgData name="Edwin Landivar" userId="ae2ac59f40d9f62d" providerId="LiveId" clId="{8AABA767-8FCD-4B70-87C8-36ABF3ED25BC}" dt="2020-05-02T22:18:28.507" v="1" actId="20577"/>
          <ac:spMkLst>
            <pc:docMk/>
            <pc:sldMk cId="3378895467" sldId="606"/>
            <ac:spMk id="5" creationId="{00000000-0000-0000-0000-000000000000}"/>
          </ac:spMkLst>
        </pc:spChg>
        <pc:picChg chg="del">
          <ac:chgData name="Edwin Landivar" userId="ae2ac59f40d9f62d" providerId="LiveId" clId="{8AABA767-8FCD-4B70-87C8-36ABF3ED25BC}" dt="2020-05-02T22:18:23.102" v="0" actId="478"/>
          <ac:picMkLst>
            <pc:docMk/>
            <pc:sldMk cId="3378895467" sldId="606"/>
            <ac:picMk id="1026" creationId="{886A33BD-C83A-4811-AF0F-03C23AE2937E}"/>
          </ac:picMkLst>
        </pc:picChg>
      </pc:sldChg>
      <pc:sldChg chg="modSp mod">
        <pc:chgData name="Edwin Landivar" userId="ae2ac59f40d9f62d" providerId="LiveId" clId="{8AABA767-8FCD-4B70-87C8-36ABF3ED25BC}" dt="2020-05-02T22:18:52.923" v="5" actId="20577"/>
        <pc:sldMkLst>
          <pc:docMk/>
          <pc:sldMk cId="837056114" sldId="613"/>
        </pc:sldMkLst>
        <pc:spChg chg="mod">
          <ac:chgData name="Edwin Landivar" userId="ae2ac59f40d9f62d" providerId="LiveId" clId="{8AABA767-8FCD-4B70-87C8-36ABF3ED25BC}" dt="2020-05-02T22:18:52.923" v="5" actId="20577"/>
          <ac:spMkLst>
            <pc:docMk/>
            <pc:sldMk cId="837056114" sldId="613"/>
            <ac:spMk id="14" creationId="{00000000-0000-0000-0000-000000000000}"/>
          </ac:spMkLst>
        </pc:spChg>
      </pc:sldChg>
      <pc:sldChg chg="addSp delSp modSp mod">
        <pc:chgData name="Edwin Landivar" userId="ae2ac59f40d9f62d" providerId="LiveId" clId="{8AABA767-8FCD-4B70-87C8-36ABF3ED25BC}" dt="2020-05-02T22:18:43.264" v="4" actId="478"/>
        <pc:sldMkLst>
          <pc:docMk/>
          <pc:sldMk cId="1479977622" sldId="614"/>
        </pc:sldMkLst>
        <pc:spChg chg="add mod">
          <ac:chgData name="Edwin Landivar" userId="ae2ac59f40d9f62d" providerId="LiveId" clId="{8AABA767-8FCD-4B70-87C8-36ABF3ED25BC}" dt="2020-05-02T22:18:43.264" v="4" actId="478"/>
          <ac:spMkLst>
            <pc:docMk/>
            <pc:sldMk cId="1479977622" sldId="614"/>
            <ac:spMk id="2" creationId="{CAD4E72E-0F62-4D0A-BB44-E8116F783B4B}"/>
          </ac:spMkLst>
        </pc:spChg>
        <pc:spChg chg="mod">
          <ac:chgData name="Edwin Landivar" userId="ae2ac59f40d9f62d" providerId="LiveId" clId="{8AABA767-8FCD-4B70-87C8-36ABF3ED25BC}" dt="2020-05-02T22:18:41.775" v="3" actId="20577"/>
          <ac:spMkLst>
            <pc:docMk/>
            <pc:sldMk cId="1479977622" sldId="614"/>
            <ac:spMk id="11" creationId="{00000000-0000-0000-0000-000000000000}"/>
          </ac:spMkLst>
        </pc:spChg>
        <pc:picChg chg="del">
          <ac:chgData name="Edwin Landivar" userId="ae2ac59f40d9f62d" providerId="LiveId" clId="{8AABA767-8FCD-4B70-87C8-36ABF3ED25BC}" dt="2020-05-02T22:18:43.264" v="4" actId="478"/>
          <ac:picMkLst>
            <pc:docMk/>
            <pc:sldMk cId="1479977622" sldId="614"/>
            <ac:picMk id="2050" creationId="{F466BD3D-D6FD-4624-8CD9-4474FAB1DC8B}"/>
          </ac:picMkLst>
        </pc:picChg>
      </pc:sldChg>
      <pc:sldChg chg="addSp delSp modSp mod">
        <pc:chgData name="Edwin Landivar" userId="ae2ac59f40d9f62d" providerId="LiveId" clId="{8AABA767-8FCD-4B70-87C8-36ABF3ED25BC}" dt="2020-05-02T22:19:05.648" v="7" actId="478"/>
        <pc:sldMkLst>
          <pc:docMk/>
          <pc:sldMk cId="668194125" sldId="616"/>
        </pc:sldMkLst>
        <pc:spChg chg="add mod">
          <ac:chgData name="Edwin Landivar" userId="ae2ac59f40d9f62d" providerId="LiveId" clId="{8AABA767-8FCD-4B70-87C8-36ABF3ED25BC}" dt="2020-05-02T22:19:05.648" v="7" actId="478"/>
          <ac:spMkLst>
            <pc:docMk/>
            <pc:sldMk cId="668194125" sldId="616"/>
            <ac:spMk id="2" creationId="{0B1A6102-5518-4844-8C2F-C022FCC5161B}"/>
          </ac:spMkLst>
        </pc:spChg>
        <pc:spChg chg="mod">
          <ac:chgData name="Edwin Landivar" userId="ae2ac59f40d9f62d" providerId="LiveId" clId="{8AABA767-8FCD-4B70-87C8-36ABF3ED25BC}" dt="2020-05-02T22:19:04.277" v="6" actId="20577"/>
          <ac:spMkLst>
            <pc:docMk/>
            <pc:sldMk cId="668194125" sldId="616"/>
            <ac:spMk id="7" creationId="{1867828F-492D-4BF1-8A4E-822DF2FD5B9B}"/>
          </ac:spMkLst>
        </pc:spChg>
        <pc:picChg chg="del">
          <ac:chgData name="Edwin Landivar" userId="ae2ac59f40d9f62d" providerId="LiveId" clId="{8AABA767-8FCD-4B70-87C8-36ABF3ED25BC}" dt="2020-05-02T22:19:05.648" v="7" actId="478"/>
          <ac:picMkLst>
            <pc:docMk/>
            <pc:sldMk cId="668194125" sldId="616"/>
            <ac:picMk id="3078" creationId="{0CAD1025-ED9B-442C-8746-11D25EC3EFE3}"/>
          </ac:picMkLst>
        </pc:picChg>
      </pc:sldChg>
      <pc:sldChg chg="modSp mod">
        <pc:chgData name="Edwin Landivar" userId="ae2ac59f40d9f62d" providerId="LiveId" clId="{8AABA767-8FCD-4B70-87C8-36ABF3ED25BC}" dt="2020-05-02T22:19:35.368" v="10" actId="20577"/>
        <pc:sldMkLst>
          <pc:docMk/>
          <pc:sldMk cId="3481045880" sldId="622"/>
        </pc:sldMkLst>
        <pc:spChg chg="mod">
          <ac:chgData name="Edwin Landivar" userId="ae2ac59f40d9f62d" providerId="LiveId" clId="{8AABA767-8FCD-4B70-87C8-36ABF3ED25BC}" dt="2020-05-02T22:19:35.368" v="10" actId="20577"/>
          <ac:spMkLst>
            <pc:docMk/>
            <pc:sldMk cId="3481045880" sldId="622"/>
            <ac:spMk id="14" creationId="{00000000-0000-0000-0000-000000000000}"/>
          </ac:spMkLst>
        </pc:spChg>
      </pc:sldChg>
      <pc:sldChg chg="modSp mod">
        <pc:chgData name="Edwin Landivar" userId="ae2ac59f40d9f62d" providerId="LiveId" clId="{8AABA767-8FCD-4B70-87C8-36ABF3ED25BC}" dt="2020-05-02T22:19:18.042" v="8" actId="20577"/>
        <pc:sldMkLst>
          <pc:docMk/>
          <pc:sldMk cId="784784973" sldId="623"/>
        </pc:sldMkLst>
        <pc:spChg chg="mod">
          <ac:chgData name="Edwin Landivar" userId="ae2ac59f40d9f62d" providerId="LiveId" clId="{8AABA767-8FCD-4B70-87C8-36ABF3ED25BC}" dt="2020-05-02T22:19:18.042" v="8" actId="20577"/>
          <ac:spMkLst>
            <pc:docMk/>
            <pc:sldMk cId="784784973" sldId="623"/>
            <ac:spMk id="7" creationId="{B0369C6B-D18C-4CCF-81D5-91F16F2021B5}"/>
          </ac:spMkLst>
        </pc:spChg>
      </pc:sldChg>
      <pc:sldChg chg="modSp mod">
        <pc:chgData name="Edwin Landivar" userId="ae2ac59f40d9f62d" providerId="LiveId" clId="{8AABA767-8FCD-4B70-87C8-36ABF3ED25BC}" dt="2020-05-02T22:19:26.897" v="9" actId="20577"/>
        <pc:sldMkLst>
          <pc:docMk/>
          <pc:sldMk cId="2689693971" sldId="624"/>
        </pc:sldMkLst>
        <pc:spChg chg="mod">
          <ac:chgData name="Edwin Landivar" userId="ae2ac59f40d9f62d" providerId="LiveId" clId="{8AABA767-8FCD-4B70-87C8-36ABF3ED25BC}" dt="2020-05-02T22:19:26.897" v="9" actId="20577"/>
          <ac:spMkLst>
            <pc:docMk/>
            <pc:sldMk cId="2689693971" sldId="624"/>
            <ac:spMk id="7" creationId="{1867828F-492D-4BF1-8A4E-822DF2FD5B9B}"/>
          </ac:spMkLst>
        </pc:spChg>
      </pc:sldChg>
    </pc:docChg>
  </pc:docChgLst>
  <pc:docChgLst>
    <pc:chgData name="Edwin Landivar" userId="ae2ac59f40d9f62d" providerId="LiveId" clId="{64F26F3D-5E05-4735-92CB-7C294B06959F}"/>
    <pc:docChg chg="custSel addSld delSld modSld sldOrd">
      <pc:chgData name="Edwin Landivar" userId="ae2ac59f40d9f62d" providerId="LiveId" clId="{64F26F3D-5E05-4735-92CB-7C294B06959F}" dt="2019-12-23T23:45:11.726" v="120" actId="2696"/>
      <pc:docMkLst>
        <pc:docMk/>
      </pc:docMkLst>
      <pc:sldChg chg="delSp modSp">
        <pc:chgData name="Edwin Landivar" userId="ae2ac59f40d9f62d" providerId="LiveId" clId="{64F26F3D-5E05-4735-92CB-7C294B06959F}" dt="2019-12-23T22:30:53.749" v="7"/>
        <pc:sldMkLst>
          <pc:docMk/>
          <pc:sldMk cId="3378895467" sldId="606"/>
        </pc:sldMkLst>
        <pc:spChg chg="mod">
          <ac:chgData name="Edwin Landivar" userId="ae2ac59f40d9f62d" providerId="LiveId" clId="{64F26F3D-5E05-4735-92CB-7C294B06959F}" dt="2019-12-23T22:30:53.749" v="7"/>
          <ac:spMkLst>
            <pc:docMk/>
            <pc:sldMk cId="3378895467" sldId="606"/>
            <ac:spMk id="5" creationId="{00000000-0000-0000-0000-000000000000}"/>
          </ac:spMkLst>
        </pc:spChg>
        <pc:picChg chg="del">
          <ac:chgData name="Edwin Landivar" userId="ae2ac59f40d9f62d" providerId="LiveId" clId="{64F26F3D-5E05-4735-92CB-7C294B06959F}" dt="2019-12-23T22:30:05.793" v="0" actId="478"/>
          <ac:picMkLst>
            <pc:docMk/>
            <pc:sldMk cId="3378895467" sldId="606"/>
            <ac:picMk id="8" creationId="{3E1D25CB-B271-419E-A5A4-86298B65FEFF}"/>
          </ac:picMkLst>
        </pc:picChg>
      </pc:sldChg>
      <pc:sldChg chg="addSp delSp modSp">
        <pc:chgData name="Edwin Landivar" userId="ae2ac59f40d9f62d" providerId="LiveId" clId="{64F26F3D-5E05-4735-92CB-7C294B06959F}" dt="2019-12-23T22:31:38.057" v="14" actId="1076"/>
        <pc:sldMkLst>
          <pc:docMk/>
          <pc:sldMk cId="837056114" sldId="613"/>
        </pc:sldMkLst>
        <pc:spChg chg="add mod ord">
          <ac:chgData name="Edwin Landivar" userId="ae2ac59f40d9f62d" providerId="LiveId" clId="{64F26F3D-5E05-4735-92CB-7C294B06959F}" dt="2019-12-23T22:31:09.626" v="9" actId="167"/>
          <ac:spMkLst>
            <pc:docMk/>
            <pc:sldMk cId="837056114" sldId="613"/>
            <ac:spMk id="3" creationId="{806D41CC-0B2D-4B90-B456-FE1D5A4B822F}"/>
          </ac:spMkLst>
        </pc:spChg>
        <pc:spChg chg="mod">
          <ac:chgData name="Edwin Landivar" userId="ae2ac59f40d9f62d" providerId="LiveId" clId="{64F26F3D-5E05-4735-92CB-7C294B06959F}" dt="2019-12-23T22:31:38.057" v="14" actId="1076"/>
          <ac:spMkLst>
            <pc:docMk/>
            <pc:sldMk cId="837056114" sldId="613"/>
            <ac:spMk id="14" creationId="{00000000-0000-0000-0000-000000000000}"/>
          </ac:spMkLst>
        </pc:spChg>
        <pc:grpChg chg="mod">
          <ac:chgData name="Edwin Landivar" userId="ae2ac59f40d9f62d" providerId="LiveId" clId="{64F26F3D-5E05-4735-92CB-7C294B06959F}" dt="2019-12-23T22:31:29.608" v="13"/>
          <ac:grpSpMkLst>
            <pc:docMk/>
            <pc:sldMk cId="837056114" sldId="613"/>
            <ac:grpSpMk id="21" creationId="{00000000-0000-0000-0000-000000000000}"/>
          </ac:grpSpMkLst>
        </pc:grpChg>
        <pc:picChg chg="del">
          <ac:chgData name="Edwin Landivar" userId="ae2ac59f40d9f62d" providerId="LiveId" clId="{64F26F3D-5E05-4735-92CB-7C294B06959F}" dt="2019-12-23T22:30:11.371" v="1" actId="478"/>
          <ac:picMkLst>
            <pc:docMk/>
            <pc:sldMk cId="837056114" sldId="613"/>
            <ac:picMk id="24" creationId="{11EA7A57-D85A-4D34-934C-CB3A6C53232F}"/>
          </ac:picMkLst>
        </pc:picChg>
      </pc:sldChg>
      <pc:sldChg chg="addSp delSp modSp">
        <pc:chgData name="Edwin Landivar" userId="ae2ac59f40d9f62d" providerId="LiveId" clId="{64F26F3D-5E05-4735-92CB-7C294B06959F}" dt="2019-12-23T22:32:46.110" v="35" actId="1076"/>
        <pc:sldMkLst>
          <pc:docMk/>
          <pc:sldMk cId="1479977622" sldId="614"/>
        </pc:sldMkLst>
        <pc:spChg chg="add mod">
          <ac:chgData name="Edwin Landivar" userId="ae2ac59f40d9f62d" providerId="LiveId" clId="{64F26F3D-5E05-4735-92CB-7C294B06959F}" dt="2019-12-23T22:32:37.069" v="33" actId="14100"/>
          <ac:spMkLst>
            <pc:docMk/>
            <pc:sldMk cId="1479977622" sldId="614"/>
            <ac:spMk id="3" creationId="{53E585CE-7DB6-46E1-91FE-0E5C1BD40722}"/>
          </ac:spMkLst>
        </pc:spChg>
        <pc:spChg chg="mod">
          <ac:chgData name="Edwin Landivar" userId="ae2ac59f40d9f62d" providerId="LiveId" clId="{64F26F3D-5E05-4735-92CB-7C294B06959F}" dt="2019-12-23T22:32:42.175" v="34" actId="14100"/>
          <ac:spMkLst>
            <pc:docMk/>
            <pc:sldMk cId="1479977622" sldId="614"/>
            <ac:spMk id="10" creationId="{00000000-0000-0000-0000-000000000000}"/>
          </ac:spMkLst>
        </pc:spChg>
        <pc:spChg chg="mod">
          <ac:chgData name="Edwin Landivar" userId="ae2ac59f40d9f62d" providerId="LiveId" clId="{64F26F3D-5E05-4735-92CB-7C294B06959F}" dt="2019-12-23T22:32:46.110" v="35" actId="1076"/>
          <ac:spMkLst>
            <pc:docMk/>
            <pc:sldMk cId="1479977622" sldId="614"/>
            <ac:spMk id="11" creationId="{00000000-0000-0000-0000-000000000000}"/>
          </ac:spMkLst>
        </pc:spChg>
        <pc:picChg chg="del">
          <ac:chgData name="Edwin Landivar" userId="ae2ac59f40d9f62d" providerId="LiveId" clId="{64F26F3D-5E05-4735-92CB-7C294B06959F}" dt="2019-12-23T22:30:15.785" v="2" actId="478"/>
          <ac:picMkLst>
            <pc:docMk/>
            <pc:sldMk cId="1479977622" sldId="614"/>
            <ac:picMk id="17" creationId="{BB2F1B59-08DA-4B78-9205-ABD22DCFC46B}"/>
          </ac:picMkLst>
        </pc:picChg>
      </pc:sldChg>
      <pc:sldChg chg="addSp delSp modSp">
        <pc:chgData name="Edwin Landivar" userId="ae2ac59f40d9f62d" providerId="LiveId" clId="{64F26F3D-5E05-4735-92CB-7C294B06959F}" dt="2019-12-23T23:43:58.472" v="119" actId="20577"/>
        <pc:sldMkLst>
          <pc:docMk/>
          <pc:sldMk cId="668194125" sldId="616"/>
        </pc:sldMkLst>
        <pc:spChg chg="add mod">
          <ac:chgData name="Edwin Landivar" userId="ae2ac59f40d9f62d" providerId="LiveId" clId="{64F26F3D-5E05-4735-92CB-7C294B06959F}" dt="2019-12-23T22:30:28.884" v="5" actId="478"/>
          <ac:spMkLst>
            <pc:docMk/>
            <pc:sldMk cId="668194125" sldId="616"/>
            <ac:spMk id="3" creationId="{1D689734-52FD-4C7F-99C9-7A9443487ABB}"/>
          </ac:spMkLst>
        </pc:spChg>
        <pc:spChg chg="mod">
          <ac:chgData name="Edwin Landivar" userId="ae2ac59f40d9f62d" providerId="LiveId" clId="{64F26F3D-5E05-4735-92CB-7C294B06959F}" dt="2019-12-23T23:43:58.472" v="119" actId="20577"/>
          <ac:spMkLst>
            <pc:docMk/>
            <pc:sldMk cId="668194125" sldId="616"/>
            <ac:spMk id="7" creationId="{1867828F-492D-4BF1-8A4E-822DF2FD5B9B}"/>
          </ac:spMkLst>
        </pc:spChg>
        <pc:picChg chg="del">
          <ac:chgData name="Edwin Landivar" userId="ae2ac59f40d9f62d" providerId="LiveId" clId="{64F26F3D-5E05-4735-92CB-7C294B06959F}" dt="2019-12-23T22:30:28.884" v="5" actId="478"/>
          <ac:picMkLst>
            <pc:docMk/>
            <pc:sldMk cId="668194125" sldId="616"/>
            <ac:picMk id="5" creationId="{FA21193C-B770-4E1C-A6B9-95B91058AB45}"/>
          </ac:picMkLst>
        </pc:picChg>
      </pc:sldChg>
      <pc:sldChg chg="addSp delSp modSp del">
        <pc:chgData name="Edwin Landivar" userId="ae2ac59f40d9f62d" providerId="LiveId" clId="{64F26F3D-5E05-4735-92CB-7C294B06959F}" dt="2019-12-23T22:38:45.048" v="52" actId="2696"/>
        <pc:sldMkLst>
          <pc:docMk/>
          <pc:sldMk cId="1542355900" sldId="618"/>
        </pc:sldMkLst>
        <pc:spChg chg="add mod">
          <ac:chgData name="Edwin Landivar" userId="ae2ac59f40d9f62d" providerId="LiveId" clId="{64F26F3D-5E05-4735-92CB-7C294B06959F}" dt="2019-12-23T22:30:32.144" v="6" actId="478"/>
          <ac:spMkLst>
            <pc:docMk/>
            <pc:sldMk cId="1542355900" sldId="618"/>
            <ac:spMk id="3" creationId="{E6F4D3DD-6073-43D1-AB7B-5D5BC63A64F3}"/>
          </ac:spMkLst>
        </pc:spChg>
        <pc:picChg chg="del">
          <ac:chgData name="Edwin Landivar" userId="ae2ac59f40d9f62d" providerId="LiveId" clId="{64F26F3D-5E05-4735-92CB-7C294B06959F}" dt="2019-12-23T22:30:32.144" v="6" actId="478"/>
          <ac:picMkLst>
            <pc:docMk/>
            <pc:sldMk cId="1542355900" sldId="618"/>
            <ac:picMk id="5" creationId="{17F8332A-CCEF-4DD5-996E-47AA0B8AF3BE}"/>
          </ac:picMkLst>
        </pc:picChg>
      </pc:sldChg>
      <pc:sldChg chg="delSp del">
        <pc:chgData name="Edwin Landivar" userId="ae2ac59f40d9f62d" providerId="LiveId" clId="{64F26F3D-5E05-4735-92CB-7C294B06959F}" dt="2019-12-23T23:45:11.726" v="120" actId="2696"/>
        <pc:sldMkLst>
          <pc:docMk/>
          <pc:sldMk cId="2599265895" sldId="619"/>
        </pc:sldMkLst>
        <pc:picChg chg="del">
          <ac:chgData name="Edwin Landivar" userId="ae2ac59f40d9f62d" providerId="LiveId" clId="{64F26F3D-5E05-4735-92CB-7C294B06959F}" dt="2019-12-23T22:30:25.658" v="4" actId="478"/>
          <ac:picMkLst>
            <pc:docMk/>
            <pc:sldMk cId="2599265895" sldId="619"/>
            <ac:picMk id="5" creationId="{3CB745E9-B77D-4F09-90AA-B75D3894F989}"/>
          </ac:picMkLst>
        </pc:picChg>
      </pc:sldChg>
      <pc:sldChg chg="addSp delSp modSp">
        <pc:chgData name="Edwin Landivar" userId="ae2ac59f40d9f62d" providerId="LiveId" clId="{64F26F3D-5E05-4735-92CB-7C294B06959F}" dt="2019-12-23T22:43:22.370" v="91"/>
        <pc:sldMkLst>
          <pc:docMk/>
          <pc:sldMk cId="3481045880" sldId="622"/>
        </pc:sldMkLst>
        <pc:spChg chg="add mod ord">
          <ac:chgData name="Edwin Landivar" userId="ae2ac59f40d9f62d" providerId="LiveId" clId="{64F26F3D-5E05-4735-92CB-7C294B06959F}" dt="2019-12-23T22:43:06.855" v="89" actId="167"/>
          <ac:spMkLst>
            <pc:docMk/>
            <pc:sldMk cId="3481045880" sldId="622"/>
            <ac:spMk id="3" creationId="{624121AA-9E2A-4B3D-B7FE-F8001CB03555}"/>
          </ac:spMkLst>
        </pc:spChg>
        <pc:spChg chg="mod">
          <ac:chgData name="Edwin Landivar" userId="ae2ac59f40d9f62d" providerId="LiveId" clId="{64F26F3D-5E05-4735-92CB-7C294B06959F}" dt="2019-12-23T22:42:57.472" v="87" actId="1076"/>
          <ac:spMkLst>
            <pc:docMk/>
            <pc:sldMk cId="3481045880" sldId="622"/>
            <ac:spMk id="5" creationId="{00000000-0000-0000-0000-000000000000}"/>
          </ac:spMkLst>
        </pc:spChg>
        <pc:spChg chg="mod">
          <ac:chgData name="Edwin Landivar" userId="ae2ac59f40d9f62d" providerId="LiveId" clId="{64F26F3D-5E05-4735-92CB-7C294B06959F}" dt="2019-12-23T22:42:56.026" v="86" actId="1076"/>
          <ac:spMkLst>
            <pc:docMk/>
            <pc:sldMk cId="3481045880" sldId="622"/>
            <ac:spMk id="7" creationId="{00000000-0000-0000-0000-000000000000}"/>
          </ac:spMkLst>
        </pc:spChg>
        <pc:spChg chg="mod">
          <ac:chgData name="Edwin Landivar" userId="ae2ac59f40d9f62d" providerId="LiveId" clId="{64F26F3D-5E05-4735-92CB-7C294B06959F}" dt="2019-12-23T22:43:22.370" v="91"/>
          <ac:spMkLst>
            <pc:docMk/>
            <pc:sldMk cId="3481045880" sldId="622"/>
            <ac:spMk id="14" creationId="{00000000-0000-0000-0000-000000000000}"/>
          </ac:spMkLst>
        </pc:spChg>
        <pc:grpChg chg="mod">
          <ac:chgData name="Edwin Landivar" userId="ae2ac59f40d9f62d" providerId="LiveId" clId="{64F26F3D-5E05-4735-92CB-7C294B06959F}" dt="2019-12-23T22:43:22.370" v="91"/>
          <ac:grpSpMkLst>
            <pc:docMk/>
            <pc:sldMk cId="3481045880" sldId="622"/>
            <ac:grpSpMk id="21" creationId="{00000000-0000-0000-0000-000000000000}"/>
          </ac:grpSpMkLst>
        </pc:grpChg>
        <pc:picChg chg="del">
          <ac:chgData name="Edwin Landivar" userId="ae2ac59f40d9f62d" providerId="LiveId" clId="{64F26F3D-5E05-4735-92CB-7C294B06959F}" dt="2019-12-23T22:42:59.840" v="88" actId="478"/>
          <ac:picMkLst>
            <pc:docMk/>
            <pc:sldMk cId="3481045880" sldId="622"/>
            <ac:picMk id="17" creationId="{296CE8A5-2F56-483A-838B-6C7DD97D484C}"/>
          </ac:picMkLst>
        </pc:picChg>
      </pc:sldChg>
      <pc:sldChg chg="modSp add">
        <pc:chgData name="Edwin Landivar" userId="ae2ac59f40d9f62d" providerId="LiveId" clId="{64F26F3D-5E05-4735-92CB-7C294B06959F}" dt="2019-12-23T22:39:39.286" v="69" actId="1076"/>
        <pc:sldMkLst>
          <pc:docMk/>
          <pc:sldMk cId="784784973" sldId="623"/>
        </pc:sldMkLst>
        <pc:spChg chg="mod">
          <ac:chgData name="Edwin Landivar" userId="ae2ac59f40d9f62d" providerId="LiveId" clId="{64F26F3D-5E05-4735-92CB-7C294B06959F}" dt="2019-12-23T22:39:39.286" v="69" actId="1076"/>
          <ac:spMkLst>
            <pc:docMk/>
            <pc:sldMk cId="784784973" sldId="623"/>
            <ac:spMk id="7" creationId="{B0369C6B-D18C-4CCF-81D5-91F16F2021B5}"/>
          </ac:spMkLst>
        </pc:spChg>
      </pc:sldChg>
      <pc:sldChg chg="addSp delSp modSp del">
        <pc:chgData name="Edwin Landivar" userId="ae2ac59f40d9f62d" providerId="LiveId" clId="{64F26F3D-5E05-4735-92CB-7C294B06959F}" dt="2019-12-23T22:32:54.709" v="36" actId="2696"/>
        <pc:sldMkLst>
          <pc:docMk/>
          <pc:sldMk cId="3966637275" sldId="623"/>
        </pc:sldMkLst>
        <pc:spChg chg="add mod">
          <ac:chgData name="Edwin Landivar" userId="ae2ac59f40d9f62d" providerId="LiveId" clId="{64F26F3D-5E05-4735-92CB-7C294B06959F}" dt="2019-12-23T22:30:22.250" v="3" actId="478"/>
          <ac:spMkLst>
            <pc:docMk/>
            <pc:sldMk cId="3966637275" sldId="623"/>
            <ac:spMk id="3" creationId="{F91ED958-DCCA-4EB8-8F03-FD8DEB9D3CE6}"/>
          </ac:spMkLst>
        </pc:spChg>
        <pc:picChg chg="del">
          <ac:chgData name="Edwin Landivar" userId="ae2ac59f40d9f62d" providerId="LiveId" clId="{64F26F3D-5E05-4735-92CB-7C294B06959F}" dt="2019-12-23T22:30:22.250" v="3" actId="478"/>
          <ac:picMkLst>
            <pc:docMk/>
            <pc:sldMk cId="3966637275" sldId="623"/>
            <ac:picMk id="17" creationId="{BB2F1B59-08DA-4B78-9205-ABD22DCFC46B}"/>
          </ac:picMkLst>
        </pc:picChg>
      </pc:sldChg>
      <pc:sldChg chg="modSp add ord">
        <pc:chgData name="Edwin Landivar" userId="ae2ac59f40d9f62d" providerId="LiveId" clId="{64F26F3D-5E05-4735-92CB-7C294B06959F}" dt="2019-12-23T22:42:48.657" v="85" actId="1076"/>
        <pc:sldMkLst>
          <pc:docMk/>
          <pc:sldMk cId="2689693971" sldId="624"/>
        </pc:sldMkLst>
        <pc:spChg chg="mod">
          <ac:chgData name="Edwin Landivar" userId="ae2ac59f40d9f62d" providerId="LiveId" clId="{64F26F3D-5E05-4735-92CB-7C294B06959F}" dt="2019-12-23T22:42:38.257" v="83" actId="14100"/>
          <ac:spMkLst>
            <pc:docMk/>
            <pc:sldMk cId="2689693971" sldId="624"/>
            <ac:spMk id="3" creationId="{1D689734-52FD-4C7F-99C9-7A9443487ABB}"/>
          </ac:spMkLst>
        </pc:spChg>
        <pc:spChg chg="mod">
          <ac:chgData name="Edwin Landivar" userId="ae2ac59f40d9f62d" providerId="LiveId" clId="{64F26F3D-5E05-4735-92CB-7C294B06959F}" dt="2019-12-23T22:42:48.657" v="85" actId="1076"/>
          <ac:spMkLst>
            <pc:docMk/>
            <pc:sldMk cId="2689693971" sldId="624"/>
            <ac:spMk id="7" creationId="{1867828F-492D-4BF1-8A4E-822DF2FD5B9B}"/>
          </ac:spMkLst>
        </pc:spChg>
        <pc:spChg chg="mod">
          <ac:chgData name="Edwin Landivar" userId="ae2ac59f40d9f62d" providerId="LiveId" clId="{64F26F3D-5E05-4735-92CB-7C294B06959F}" dt="2019-12-23T22:42:45.244" v="84" actId="14100"/>
          <ac:spMkLst>
            <pc:docMk/>
            <pc:sldMk cId="2689693971" sldId="624"/>
            <ac:spMk id="10" creationId="{00000000-0000-0000-0000-000000000000}"/>
          </ac:spMkLst>
        </pc:spChg>
      </pc:sldChg>
      <pc:sldMasterChg chg="delSldLayout">
        <pc:chgData name="Edwin Landivar" userId="ae2ac59f40d9f62d" providerId="LiveId" clId="{64F26F3D-5E05-4735-92CB-7C294B06959F}" dt="2019-12-23T23:45:11.726" v="120" actId="2696"/>
        <pc:sldMasterMkLst>
          <pc:docMk/>
          <pc:sldMasterMk cId="3413871359" sldId="2147483656"/>
        </pc:sldMasterMkLst>
        <pc:sldLayoutChg chg="del">
          <pc:chgData name="Edwin Landivar" userId="ae2ac59f40d9f62d" providerId="LiveId" clId="{64F26F3D-5E05-4735-92CB-7C294B06959F}" dt="2019-12-23T23:45:11.726" v="120" actId="2696"/>
          <pc:sldLayoutMkLst>
            <pc:docMk/>
            <pc:sldMasterMk cId="3413871359" sldId="2147483656"/>
            <pc:sldLayoutMk cId="370672057" sldId="214748373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23.09.2020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Forklift Safe Work Practices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a:t>
            </a:r>
          </a:p>
          <a:p>
            <a:r>
              <a:rPr lang="en-US" sz="1200" kern="1200" dirty="0">
                <a:solidFill>
                  <a:schemeClr val="tx1"/>
                </a:solidFill>
                <a:effectLst/>
                <a:latin typeface="+mn-lt"/>
                <a:ea typeface="+mn-ea"/>
                <a:cs typeface="+mn-cs"/>
              </a:rPr>
              <a:t>The forklift is a commonly used tool that helps people lift and move heavy loads with very little physical effort and excellent precision. Using a forklift lessens the risk of injuries caused by lifting or carrying heavy items. For this reason, many companies employ forklifts and forklift operators to do this kind of labor. These machines are powerful, though, and there is always risk involved when they are used by people who have not been trained on operating them safely.</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Forklifts (also called industrial lift trucks) are used to lift, stack and transfer loads in many workplaces. However, every year they continue to cause workplace deaths and injuries resulting in substantial financial and human costs for workers, industry and the community all forklifts fall.</a:t>
            </a:r>
            <a:endParaRPr lang="es-EC"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National Traumatic Occupational Surveillance System registered 1,530 worker deaths from forklift accidents between 1980 and 2001. Of these accidents, the biggest portion, 22%, was caused by a forklift overturn. Collisions between forklifts and workers on the ground where the ground worker died accounted for 20% of deaths. Another 16% of deaths were caused by someone being crushed by a forklift, and 9% by an operator falling from a forklift. In fact, each year almost 100 people are killed and another 20,000 injured by forklift accidents.</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 proper training and diligent forklift safety practices, most deaths can be prevented. If you work around forklifts or are a forklift operator, you should learn all you can about using these machines safely to prevent injury or death.</a:t>
            </a:r>
            <a:endParaRPr lang="es-EC"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r>
              <a:rPr lang="en-US" sz="1200" b="1" kern="1200" dirty="0">
                <a:solidFill>
                  <a:schemeClr val="tx1"/>
                </a:solidFill>
                <a:effectLst/>
                <a:latin typeface="+mn-lt"/>
                <a:ea typeface="+mn-ea"/>
                <a:cs typeface="+mn-cs"/>
              </a:rPr>
              <a:t>Safety Features of Forklifts</a:t>
            </a:r>
            <a:endParaRPr lang="es-EC"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Although you might think that driving a car would prepare you to operate a forklift, they do not work in the same way. In most automobiles the front wheels provide steering, but in a forklift the steering is done by the rear wheels. This allows the front end to be used to carry the load, but requires room for the rear of the forklift to swing around to make turns.</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Forklifts are also not as quick to respond as cars. Stopping quickly and swerving are hard to do without losing control of the forklift. It is also very easy to lose control on inclines. In order to minimize risks, you should always keep the load on the uphill side, which requires the operator to drive in reverse, sometimes for long stretches.</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Forklifts are equipped with a load backrest to keep the load from falling onto the operator. This backrest is required any time loads are lifted high and could fall to the rear when driving on uneven surfaces or in the case of acceleration or sudden stops. Forklifts that can be used to lift loads over the operator are also required to have an overhead guard. These guards are meant to protect the operator from small packages being dropped, but are not effective against the loss of a full load.</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Restraints for operators are standard requirements for all forklifts built since 1992. Older forklifts can often be retro fitted with operator restraints. As a forklift operator, it is important to always use the restraint because it can prevent you from being thrown out of the protective cage should your forklift overturn. Many fatalities occur because operators attempt to jump from the machine when it overturns. The nature of forklifts causes them to turn very slowly at first. Then the center of gravity shifts, and the turn speeds up rapidly. The slow turn gives operators the false sense that they have time to jump out, when in reality they do not.</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Safety Features of Forklifts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A horn to indicate when a forklift is coming through an intersection or when the operator’s vision is obscured. Forklifts also have backup alarms that will sound whenever the forklift operates in reverse.</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All forklifts should have a re extinguisher on board (a), especially those that are gas powered.</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The warning, directional, and brake light (b) must be in working order.</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Mirrors are often used to help the driver maintain a visual of his surroundings to avoid collisions with other equipment and people.</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Additional forward or rear-facing lighting may be present to assist with visibility in low light conditions (c).</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Operational Safety of Forklifts</a:t>
            </a:r>
            <a:endParaRPr lang="es-EC"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Along with maintaining the vehicle, any forklift operator must use safety precautions while driving it. You must remind yourself of how dangerous these vehicles can be and avoid situations that put you and other employees at risk. This includes any kind of horseplay on or around the equipment. There is always temptation to fool around and play games at work, but the potential for disaster is too great to give in to these temptations. Instead operators must remain completely focused on the vehicle and the job at hand.</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the end of the day, it is the forklift driver who holds the keys to avoiding disasters. He or she has to understand how the forklift works and how to react in a given situation in order to avoid an accident. These skilled drivers have to pay attention to many factors while operating their trucks. For example, they must pay close attention to the type of terrain. Any loose objects, holes, or bumps on the road surface can lead to a loss of control.</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can cause you to drop the load or sink and destabilize. The surface you drive on must be rated for four times the amount of weight you will carry. For example, if your forklift weighs 6,000 pounds and is carrying a 4,000 pound load, you multiply the total, 10,000 pounds, by four, which means the floor must be able to hold 40,000 pounds. Keep in mind that the weight on forklifts is not completely even, so if just one wheel goes off onto a surface that is not rated for that weight, it could cause the whole vehicle to destabilize.</a:t>
            </a:r>
            <a:endParaRPr lang="es-EC"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FORKLIFT SAFE WORK PRACTICES</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does it take to be safe in the modern industrialized plant/factory where the forklift is the prime driver of goods, merchandise??</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DO’s</a:t>
            </a:r>
            <a:endParaRPr lang="es-EC" sz="1200" kern="1200" dirty="0">
              <a:solidFill>
                <a:schemeClr val="tx1"/>
              </a:solidFill>
              <a:effectLst/>
              <a:latin typeface="+mn-lt"/>
              <a:ea typeface="+mn-ea"/>
              <a:cs typeface="+mn-cs"/>
            </a:endParaRPr>
          </a:p>
          <a:p>
            <a:pPr marL="228600" lvl="0" indent="-228600">
              <a:buFont typeface="+mj-lt"/>
              <a:buAutoNum type="arabicPeriod"/>
            </a:pPr>
            <a:r>
              <a:rPr lang="en-CA" sz="1200" kern="1200" dirty="0">
                <a:solidFill>
                  <a:schemeClr val="tx1"/>
                </a:solidFill>
                <a:effectLst/>
                <a:latin typeface="+mn-lt"/>
                <a:ea typeface="+mn-ea"/>
                <a:cs typeface="+mn-cs"/>
              </a:rPr>
              <a:t>Perform a visual and operational check of the forklift at the start of the shift.</a:t>
            </a:r>
            <a:endParaRPr lang="es-EC" sz="1200" kern="1200" dirty="0">
              <a:solidFill>
                <a:schemeClr val="tx1"/>
              </a:solidFill>
              <a:effectLst/>
              <a:latin typeface="+mn-lt"/>
              <a:ea typeface="+mn-ea"/>
              <a:cs typeface="+mn-cs"/>
            </a:endParaRPr>
          </a:p>
          <a:p>
            <a:pPr marL="228600" lvl="0" indent="-228600">
              <a:buFont typeface="+mj-lt"/>
              <a:buAutoNum type="arabicPeriod"/>
            </a:pPr>
            <a:r>
              <a:rPr lang="en-CA" sz="1200" kern="1200" dirty="0">
                <a:solidFill>
                  <a:schemeClr val="tx1"/>
                </a:solidFill>
                <a:effectLst/>
                <a:latin typeface="+mn-lt"/>
                <a:ea typeface="+mn-ea"/>
                <a:cs typeface="+mn-cs"/>
              </a:rPr>
              <a:t>Buckle up as soon as you get on the forklift.</a:t>
            </a:r>
            <a:endParaRPr lang="es-EC" sz="1200" kern="1200" dirty="0">
              <a:solidFill>
                <a:schemeClr val="tx1"/>
              </a:solidFill>
              <a:effectLst/>
              <a:latin typeface="+mn-lt"/>
              <a:ea typeface="+mn-ea"/>
              <a:cs typeface="+mn-cs"/>
            </a:endParaRPr>
          </a:p>
          <a:p>
            <a:pPr marL="228600" lvl="0" indent="-228600">
              <a:buFont typeface="+mj-lt"/>
              <a:buAutoNum type="arabicPeriod"/>
            </a:pPr>
            <a:r>
              <a:rPr lang="en-CA" sz="1200" kern="1200" dirty="0">
                <a:solidFill>
                  <a:schemeClr val="tx1"/>
                </a:solidFill>
                <a:effectLst/>
                <a:latin typeface="+mn-lt"/>
                <a:ea typeface="+mn-ea"/>
                <a:cs typeface="+mn-cs"/>
              </a:rPr>
              <a:t>Place forks as far under the load as possible.  Drive with load against heel of rack with mast tilted back.  </a:t>
            </a:r>
            <a:r>
              <a:rPr lang="es-EC" sz="1200" kern="1200" dirty="0">
                <a:solidFill>
                  <a:schemeClr val="tx1"/>
                </a:solidFill>
                <a:effectLst/>
                <a:latin typeface="+mn-lt"/>
                <a:ea typeface="+mn-ea"/>
                <a:cs typeface="+mn-cs"/>
              </a:rPr>
              <a:t>Be </a:t>
            </a:r>
            <a:r>
              <a:rPr lang="es-EC" sz="1200" kern="1200" dirty="0" err="1">
                <a:solidFill>
                  <a:schemeClr val="tx1"/>
                </a:solidFill>
                <a:effectLst/>
                <a:latin typeface="+mn-lt"/>
                <a:ea typeface="+mn-ea"/>
                <a:cs typeface="+mn-cs"/>
              </a:rPr>
              <a:t>sure</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forks</a:t>
            </a:r>
            <a:r>
              <a:rPr lang="es-EC" sz="1200" kern="1200" dirty="0">
                <a:solidFill>
                  <a:schemeClr val="tx1"/>
                </a:solidFill>
                <a:effectLst/>
                <a:latin typeface="+mn-lt"/>
                <a:ea typeface="+mn-ea"/>
                <a:cs typeface="+mn-cs"/>
              </a:rPr>
              <a:t> are </a:t>
            </a:r>
            <a:r>
              <a:rPr lang="es-EC" sz="1200" kern="1200" dirty="0" err="1">
                <a:solidFill>
                  <a:schemeClr val="tx1"/>
                </a:solidFill>
                <a:effectLst/>
                <a:latin typeface="+mn-lt"/>
                <a:ea typeface="+mn-ea"/>
                <a:cs typeface="+mn-cs"/>
              </a:rPr>
              <a:t>spaced</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correctly</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to</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support</a:t>
            </a:r>
            <a:r>
              <a:rPr lang="es-EC" sz="1200" kern="1200" dirty="0">
                <a:solidFill>
                  <a:schemeClr val="tx1"/>
                </a:solidFill>
                <a:effectLst/>
                <a:latin typeface="+mn-lt"/>
                <a:ea typeface="+mn-ea"/>
                <a:cs typeface="+mn-cs"/>
              </a:rPr>
              <a:t> load.</a:t>
            </a:r>
          </a:p>
          <a:p>
            <a:pPr marL="228600" lvl="0" indent="-228600">
              <a:buFont typeface="+mj-lt"/>
              <a:buAutoNum type="arabicPeriod"/>
            </a:pPr>
            <a:r>
              <a:rPr lang="en-CA" sz="1200" kern="1200" dirty="0">
                <a:solidFill>
                  <a:schemeClr val="tx1"/>
                </a:solidFill>
                <a:effectLst/>
                <a:latin typeface="+mn-lt"/>
                <a:ea typeface="+mn-ea"/>
                <a:cs typeface="+mn-cs"/>
              </a:rPr>
              <a:t>Operate a forklift smoothly when stopping, starting, lifting and tilting.</a:t>
            </a:r>
            <a:endParaRPr lang="es-EC" sz="1200" kern="1200" dirty="0">
              <a:solidFill>
                <a:schemeClr val="tx1"/>
              </a:solidFill>
              <a:effectLst/>
              <a:latin typeface="+mn-lt"/>
              <a:ea typeface="+mn-ea"/>
              <a:cs typeface="+mn-cs"/>
            </a:endParaRPr>
          </a:p>
          <a:p>
            <a:pPr marL="228600" lvl="0" indent="-228600">
              <a:buFont typeface="+mj-lt"/>
              <a:buAutoNum type="arabicPeriod"/>
            </a:pPr>
            <a:r>
              <a:rPr lang="en-CA" sz="1200" kern="1200" dirty="0">
                <a:solidFill>
                  <a:schemeClr val="tx1"/>
                </a:solidFill>
                <a:effectLst/>
                <a:latin typeface="+mn-lt"/>
                <a:ea typeface="+mn-ea"/>
                <a:cs typeface="+mn-cs"/>
              </a:rPr>
              <a:t>Carry load as low as possible.</a:t>
            </a:r>
            <a:endParaRPr lang="es-EC" sz="1200" kern="1200" dirty="0">
              <a:solidFill>
                <a:schemeClr val="tx1"/>
              </a:solidFill>
              <a:effectLst/>
              <a:latin typeface="+mn-lt"/>
              <a:ea typeface="+mn-ea"/>
              <a:cs typeface="+mn-cs"/>
            </a:endParaRPr>
          </a:p>
          <a:p>
            <a:pPr marL="228600" lvl="0" indent="-228600">
              <a:buFont typeface="+mj-lt"/>
              <a:buAutoNum type="arabicPeriod"/>
            </a:pPr>
            <a:r>
              <a:rPr lang="en-CA" sz="1200" kern="1200" dirty="0">
                <a:solidFill>
                  <a:schemeClr val="tx1"/>
                </a:solidFill>
                <a:effectLst/>
                <a:latin typeface="+mn-lt"/>
                <a:ea typeface="+mn-ea"/>
                <a:cs typeface="+mn-cs"/>
              </a:rPr>
              <a:t>Sound horn before moving forklift when other vehicles or worker may not be able to see forklift movement.</a:t>
            </a:r>
            <a:endParaRPr lang="es-EC" sz="1200" kern="1200" dirty="0">
              <a:solidFill>
                <a:schemeClr val="tx1"/>
              </a:solidFill>
              <a:effectLst/>
              <a:latin typeface="+mn-lt"/>
              <a:ea typeface="+mn-ea"/>
              <a:cs typeface="+mn-cs"/>
            </a:endParaRPr>
          </a:p>
          <a:p>
            <a:pPr marL="228600" lvl="0" indent="-228600">
              <a:buFont typeface="+mj-lt"/>
              <a:buAutoNum type="arabicPeriod"/>
            </a:pPr>
            <a:r>
              <a:rPr lang="en-CA" sz="1200" kern="1200" dirty="0">
                <a:solidFill>
                  <a:schemeClr val="tx1"/>
                </a:solidFill>
                <a:effectLst/>
                <a:latin typeface="+mn-lt"/>
                <a:ea typeface="+mn-ea"/>
                <a:cs typeface="+mn-cs"/>
              </a:rPr>
              <a:t>Match speed to driving surfaces, load and workplace conditions.</a:t>
            </a:r>
            <a:endParaRPr lang="es-EC" sz="1200" kern="1200" dirty="0">
              <a:solidFill>
                <a:schemeClr val="tx1"/>
              </a:solidFill>
              <a:effectLst/>
              <a:latin typeface="+mn-lt"/>
              <a:ea typeface="+mn-ea"/>
              <a:cs typeface="+mn-cs"/>
            </a:endParaRPr>
          </a:p>
          <a:p>
            <a:pPr marL="228600" lvl="0" indent="-228600">
              <a:buFont typeface="+mj-lt"/>
              <a:buAutoNum type="arabicPeriod"/>
            </a:pPr>
            <a:r>
              <a:rPr lang="en-CA" sz="1200" kern="1200" dirty="0">
                <a:solidFill>
                  <a:schemeClr val="tx1"/>
                </a:solidFill>
                <a:effectLst/>
                <a:latin typeface="+mn-lt"/>
                <a:ea typeface="+mn-ea"/>
                <a:cs typeface="+mn-cs"/>
              </a:rPr>
              <a:t>Know that overloading the forklift can cause loss of steering.</a:t>
            </a:r>
            <a:endParaRPr lang="es-EC" sz="1200" kern="1200" dirty="0">
              <a:solidFill>
                <a:schemeClr val="tx1"/>
              </a:solidFill>
              <a:effectLst/>
              <a:latin typeface="+mn-lt"/>
              <a:ea typeface="+mn-ea"/>
              <a:cs typeface="+mn-cs"/>
            </a:endParaRPr>
          </a:p>
          <a:p>
            <a:pPr marL="228600" lvl="0" indent="-228600">
              <a:buFont typeface="+mj-lt"/>
              <a:buAutoNum type="arabicPeriod"/>
            </a:pPr>
            <a:r>
              <a:rPr lang="en-CA" sz="1200" kern="1200" dirty="0">
                <a:solidFill>
                  <a:schemeClr val="tx1"/>
                </a:solidFill>
                <a:effectLst/>
                <a:latin typeface="+mn-lt"/>
                <a:ea typeface="+mn-ea"/>
                <a:cs typeface="+mn-cs"/>
              </a:rPr>
              <a:t>Check for adequate overhead clearance before raising the load.</a:t>
            </a:r>
            <a:endParaRPr lang="es-EC" sz="1200" kern="1200" dirty="0">
              <a:solidFill>
                <a:schemeClr val="tx1"/>
              </a:solidFill>
              <a:effectLst/>
              <a:latin typeface="+mn-lt"/>
              <a:ea typeface="+mn-ea"/>
              <a:cs typeface="+mn-cs"/>
            </a:endParaRPr>
          </a:p>
          <a:p>
            <a:pPr marL="228600" lvl="0" indent="-228600">
              <a:buFont typeface="+mj-lt"/>
              <a:buAutoNum type="arabicPeriod"/>
            </a:pPr>
            <a:r>
              <a:rPr lang="en-CA" sz="1200" kern="1200" dirty="0">
                <a:solidFill>
                  <a:schemeClr val="tx1"/>
                </a:solidFill>
                <a:effectLst/>
                <a:latin typeface="+mn-lt"/>
                <a:ea typeface="+mn-ea"/>
                <a:cs typeface="+mn-cs"/>
              </a:rPr>
              <a:t>Keep forks pointed uphill when traveling with a load on an incline.</a:t>
            </a:r>
            <a:endParaRPr lang="es-EC" sz="1200" kern="1200" dirty="0">
              <a:solidFill>
                <a:schemeClr val="tx1"/>
              </a:solidFill>
              <a:effectLst/>
              <a:latin typeface="+mn-lt"/>
              <a:ea typeface="+mn-ea"/>
              <a:cs typeface="+mn-cs"/>
            </a:endParaRPr>
          </a:p>
          <a:p>
            <a:pPr marL="228600" lvl="0" indent="-228600">
              <a:buFont typeface="+mj-lt"/>
              <a:buAutoNum type="arabicPeriod"/>
            </a:pPr>
            <a:r>
              <a:rPr lang="en-CA" sz="1200" kern="1200" dirty="0">
                <a:solidFill>
                  <a:schemeClr val="tx1"/>
                </a:solidFill>
                <a:effectLst/>
                <a:latin typeface="+mn-lt"/>
                <a:ea typeface="+mn-ea"/>
                <a:cs typeface="+mn-cs"/>
              </a:rPr>
              <a:t>Keep forks pointed downhill when traveling without a load on an incline.</a:t>
            </a:r>
            <a:endParaRPr lang="es-EC" sz="1200" kern="1200" dirty="0">
              <a:solidFill>
                <a:schemeClr val="tx1"/>
              </a:solidFill>
              <a:effectLst/>
              <a:latin typeface="+mn-lt"/>
              <a:ea typeface="+mn-ea"/>
              <a:cs typeface="+mn-cs"/>
            </a:endParaRPr>
          </a:p>
          <a:p>
            <a:pPr marL="228600" lvl="0" indent="-228600">
              <a:buFont typeface="+mj-lt"/>
              <a:buAutoNum type="arabicPeriod"/>
            </a:pPr>
            <a:r>
              <a:rPr lang="en-CA" sz="1200" kern="1200" dirty="0">
                <a:solidFill>
                  <a:schemeClr val="tx1"/>
                </a:solidFill>
                <a:effectLst/>
                <a:latin typeface="+mn-lt"/>
                <a:ea typeface="+mn-ea"/>
                <a:cs typeface="+mn-cs"/>
              </a:rPr>
              <a:t>Travel in reverse when load is blocking frontal vision.</a:t>
            </a:r>
            <a:endParaRPr lang="es-EC" sz="1200" kern="1200" dirty="0">
              <a:solidFill>
                <a:schemeClr val="tx1"/>
              </a:solidFill>
              <a:effectLst/>
              <a:latin typeface="+mn-lt"/>
              <a:ea typeface="+mn-ea"/>
              <a:cs typeface="+mn-cs"/>
            </a:endParaRPr>
          </a:p>
          <a:p>
            <a:pPr marL="228600" lvl="0" indent="-228600">
              <a:buFont typeface="+mj-lt"/>
              <a:buAutoNum type="arabicPeriod"/>
            </a:pPr>
            <a:r>
              <a:rPr lang="en-CA" sz="1200" kern="1200" dirty="0">
                <a:solidFill>
                  <a:schemeClr val="tx1"/>
                </a:solidFill>
                <a:effectLst/>
                <a:latin typeface="+mn-lt"/>
                <a:ea typeface="+mn-ea"/>
                <a:cs typeface="+mn-cs"/>
              </a:rPr>
              <a:t>Sound horn and slow down when approaching pedestrians, doorways, rows aisles, ramps and other forklifts.</a:t>
            </a:r>
            <a:endParaRPr lang="es-EC" sz="1200" kern="1200" dirty="0">
              <a:solidFill>
                <a:schemeClr val="tx1"/>
              </a:solidFill>
              <a:effectLst/>
              <a:latin typeface="+mn-lt"/>
              <a:ea typeface="+mn-ea"/>
              <a:cs typeface="+mn-cs"/>
            </a:endParaRPr>
          </a:p>
          <a:p>
            <a:pPr marL="228600" lvl="0" indent="-228600">
              <a:buFont typeface="+mj-lt"/>
              <a:buAutoNum type="arabicPeriod"/>
            </a:pPr>
            <a:r>
              <a:rPr lang="en-CA" sz="1200" kern="1200" dirty="0">
                <a:solidFill>
                  <a:schemeClr val="tx1"/>
                </a:solidFill>
                <a:effectLst/>
                <a:latin typeface="+mn-lt"/>
                <a:ea typeface="+mn-ea"/>
                <a:cs typeface="+mn-cs"/>
              </a:rPr>
              <a:t>Keep pedestrians away and raise and lower the load smoothly.  Any elevated load is hazardous.</a:t>
            </a:r>
            <a:endParaRPr lang="es-EC" sz="1200" kern="1200" dirty="0">
              <a:solidFill>
                <a:schemeClr val="tx1"/>
              </a:solidFill>
              <a:effectLst/>
              <a:latin typeface="+mn-lt"/>
              <a:ea typeface="+mn-ea"/>
              <a:cs typeface="+mn-cs"/>
            </a:endParaRPr>
          </a:p>
          <a:p>
            <a:pPr marL="228600" lvl="0" indent="-228600">
              <a:buFont typeface="+mj-lt"/>
              <a:buAutoNum type="arabicPeriod"/>
            </a:pPr>
            <a:r>
              <a:rPr lang="en-CA" sz="1200" kern="1200" dirty="0">
                <a:solidFill>
                  <a:schemeClr val="tx1"/>
                </a:solidFill>
                <a:effectLst/>
                <a:latin typeface="+mn-lt"/>
                <a:ea typeface="+mn-ea"/>
                <a:cs typeface="+mn-cs"/>
              </a:rPr>
              <a:t>Stop when a group of people are waking across the route being traveled: lower the load to the floor, and wait until the people get by before proceeding. </a:t>
            </a:r>
            <a:endParaRPr lang="es-EC" sz="1200" kern="1200" dirty="0">
              <a:solidFill>
                <a:schemeClr val="tx1"/>
              </a:solidFill>
              <a:effectLst/>
              <a:latin typeface="+mn-lt"/>
              <a:ea typeface="+mn-ea"/>
              <a:cs typeface="+mn-cs"/>
            </a:endParaRPr>
          </a:p>
          <a:p>
            <a:pPr marL="228600" lvl="0" indent="-228600">
              <a:buFont typeface="+mj-lt"/>
              <a:buAutoNum type="arabicPeriod"/>
            </a:pPr>
            <a:r>
              <a:rPr lang="en-CA" sz="1200" kern="1200" dirty="0">
                <a:solidFill>
                  <a:schemeClr val="tx1"/>
                </a:solidFill>
                <a:effectLst/>
                <a:latin typeface="+mn-lt"/>
                <a:ea typeface="+mn-ea"/>
                <a:cs typeface="+mn-cs"/>
              </a:rPr>
              <a:t>Watch out for pedestrians, avoid driving a forklift up to anyone who is standing in front of a bench or other fixed object.</a:t>
            </a:r>
            <a:endParaRPr lang="es-EC" sz="1200" kern="1200" dirty="0">
              <a:solidFill>
                <a:schemeClr val="tx1"/>
              </a:solidFill>
              <a:effectLst/>
              <a:latin typeface="+mn-lt"/>
              <a:ea typeface="+mn-ea"/>
              <a:cs typeface="+mn-cs"/>
            </a:endParaRPr>
          </a:p>
          <a:p>
            <a:pPr marL="228600" lvl="0" indent="-228600">
              <a:buFont typeface="+mj-lt"/>
              <a:buAutoNum type="arabicPeriod"/>
            </a:pPr>
            <a:r>
              <a:rPr lang="en-CA" sz="1200" kern="1200" dirty="0">
                <a:solidFill>
                  <a:schemeClr val="tx1"/>
                </a:solidFill>
                <a:effectLst/>
                <a:latin typeface="+mn-lt"/>
                <a:ea typeface="+mn-ea"/>
                <a:cs typeface="+mn-cs"/>
              </a:rPr>
              <a:t>Stay constantly alert to changing or unusual conditions.</a:t>
            </a:r>
            <a:endParaRPr lang="es-EC" sz="1200" kern="1200" dirty="0">
              <a:solidFill>
                <a:schemeClr val="tx1"/>
              </a:solidFill>
              <a:effectLst/>
              <a:latin typeface="+mn-lt"/>
              <a:ea typeface="+mn-ea"/>
              <a:cs typeface="+mn-cs"/>
            </a:endParaRPr>
          </a:p>
          <a:p>
            <a:pPr marL="228600" lvl="0" indent="-228600">
              <a:buFont typeface="+mj-lt"/>
              <a:buAutoNum type="arabicPeriod"/>
            </a:pPr>
            <a:r>
              <a:rPr lang="en-CA" sz="1200" kern="1200" dirty="0">
                <a:solidFill>
                  <a:schemeClr val="tx1"/>
                </a:solidFill>
                <a:effectLst/>
                <a:latin typeface="+mn-lt"/>
                <a:ea typeface="+mn-ea"/>
                <a:cs typeface="+mn-cs"/>
              </a:rPr>
              <a:t>Always be prepared to stop.</a:t>
            </a:r>
            <a:endParaRPr lang="es-EC" sz="1200" kern="1200" dirty="0">
              <a:solidFill>
                <a:schemeClr val="tx1"/>
              </a:solidFill>
              <a:effectLst/>
              <a:latin typeface="+mn-lt"/>
              <a:ea typeface="+mn-ea"/>
              <a:cs typeface="+mn-cs"/>
            </a:endParaRPr>
          </a:p>
          <a:p>
            <a:pPr marL="228600" lvl="0" indent="-228600">
              <a:buFont typeface="+mj-lt"/>
              <a:buAutoNum type="arabicPeriod"/>
            </a:pPr>
            <a:r>
              <a:rPr lang="en-CA" sz="1200" kern="1200" dirty="0">
                <a:solidFill>
                  <a:schemeClr val="tx1"/>
                </a:solidFill>
                <a:effectLst/>
                <a:latin typeface="+mn-lt"/>
                <a:ea typeface="+mn-ea"/>
                <a:cs typeface="+mn-cs"/>
              </a:rPr>
              <a:t>Whenever anything develops that affects the normal operation of the forklift, tell the supervisor immediately.</a:t>
            </a:r>
            <a:endParaRPr lang="es-EC" sz="1200" kern="1200" dirty="0">
              <a:solidFill>
                <a:schemeClr val="tx1"/>
              </a:solidFill>
              <a:effectLst/>
              <a:latin typeface="+mn-lt"/>
              <a:ea typeface="+mn-ea"/>
              <a:cs typeface="+mn-cs"/>
            </a:endParaRPr>
          </a:p>
          <a:p>
            <a:pPr marL="228600" lvl="0" indent="-228600">
              <a:buFont typeface="+mj-lt"/>
              <a:buAutoNum type="arabicPeriod"/>
            </a:pPr>
            <a:r>
              <a:rPr lang="en-CA" sz="1200" kern="1200" dirty="0">
                <a:solidFill>
                  <a:schemeClr val="tx1"/>
                </a:solidFill>
                <a:effectLst/>
                <a:latin typeface="+mn-lt"/>
                <a:ea typeface="+mn-ea"/>
                <a:cs typeface="+mn-cs"/>
              </a:rPr>
              <a:t>Report any accidents promptly to supervisor, immediately.</a:t>
            </a:r>
            <a:endParaRPr lang="es-EC" sz="1200" kern="1200" dirty="0">
              <a:solidFill>
                <a:schemeClr val="tx1"/>
              </a:solidFill>
              <a:effectLst/>
              <a:latin typeface="+mn-lt"/>
              <a:ea typeface="+mn-ea"/>
              <a:cs typeface="+mn-cs"/>
            </a:endParaRPr>
          </a:p>
          <a:p>
            <a:pPr marL="228600" lvl="0" indent="-228600">
              <a:buFont typeface="+mj-lt"/>
              <a:buAutoNum type="arabicPeriod"/>
            </a:pPr>
            <a:r>
              <a:rPr lang="en-CA" sz="1200" kern="1200" dirty="0">
                <a:solidFill>
                  <a:schemeClr val="tx1"/>
                </a:solidFill>
                <a:effectLst/>
                <a:latin typeface="+mn-lt"/>
                <a:ea typeface="+mn-ea"/>
                <a:cs typeface="+mn-cs"/>
              </a:rPr>
              <a:t>Use only approved personnel platforms, securely fastened to the forks to elevate anyone. Reduce speed when doors, corners and elevations restrict vision.  Keep to right unless plant conditions or layout dictate otherwise.</a:t>
            </a:r>
            <a:endParaRPr lang="es-EC" sz="1200" kern="1200" dirty="0">
              <a:solidFill>
                <a:schemeClr val="tx1"/>
              </a:solidFill>
              <a:effectLst/>
              <a:latin typeface="+mn-lt"/>
              <a:ea typeface="+mn-ea"/>
              <a:cs typeface="+mn-cs"/>
            </a:endParaRPr>
          </a:p>
          <a:p>
            <a:pPr marL="228600" lvl="0" indent="-228600">
              <a:buFont typeface="+mj-lt"/>
              <a:buAutoNum type="arabicPeriod"/>
            </a:pPr>
            <a:r>
              <a:rPr lang="en-CA" sz="1200" kern="1200" dirty="0">
                <a:solidFill>
                  <a:schemeClr val="tx1"/>
                </a:solidFill>
                <a:effectLst/>
                <a:latin typeface="+mn-lt"/>
                <a:ea typeface="+mn-ea"/>
                <a:cs typeface="+mn-cs"/>
              </a:rPr>
              <a:t>Park forklift with controls in neutral, brakes applied and forks in a down position with the motor switched off.</a:t>
            </a:r>
            <a:endParaRPr lang="es-EC" sz="1200" kern="1200" dirty="0">
              <a:solidFill>
                <a:schemeClr val="tx1"/>
              </a:solidFill>
              <a:effectLst/>
              <a:latin typeface="+mn-lt"/>
              <a:ea typeface="+mn-ea"/>
              <a:cs typeface="+mn-cs"/>
            </a:endParaRPr>
          </a:p>
          <a:p>
            <a:pPr marL="228600" lvl="0" indent="-228600">
              <a:buFont typeface="+mj-lt"/>
              <a:buAutoNum type="arabicPeriod"/>
            </a:pPr>
            <a:r>
              <a:rPr lang="en-CA" sz="1200" kern="1200" dirty="0">
                <a:solidFill>
                  <a:schemeClr val="tx1"/>
                </a:solidFill>
                <a:effectLst/>
                <a:latin typeface="+mn-lt"/>
                <a:ea typeface="+mn-ea"/>
                <a:cs typeface="+mn-cs"/>
              </a:rPr>
              <a:t>Keep hands, arms, head and feet and legs inside the confines of a moving forklift.</a:t>
            </a:r>
            <a:endParaRPr lang="es-EC" sz="1200" kern="1200" dirty="0">
              <a:solidFill>
                <a:schemeClr val="tx1"/>
              </a:solidFill>
              <a:effectLst/>
              <a:latin typeface="+mn-lt"/>
              <a:ea typeface="+mn-ea"/>
              <a:cs typeface="+mn-cs"/>
            </a:endParaRPr>
          </a:p>
          <a:p>
            <a:pPr marL="228600" lvl="0" indent="-228600">
              <a:buFont typeface="+mj-lt"/>
              <a:buAutoNum type="arabicPeriod"/>
            </a:pPr>
            <a:r>
              <a:rPr lang="en-CA" sz="1200" kern="1200" dirty="0">
                <a:solidFill>
                  <a:schemeClr val="tx1"/>
                </a:solidFill>
                <a:effectLst/>
                <a:latin typeface="+mn-lt"/>
                <a:ea typeface="+mn-ea"/>
                <a:cs typeface="+mn-cs"/>
              </a:rPr>
              <a:t>Observe and obey the load capacity of the forklift.</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DON’T</a:t>
            </a:r>
            <a:endParaRPr lang="es-EC"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Do not leave forklifts running inside for long periods of time without ventilation.</a:t>
            </a:r>
            <a:endParaRPr lang="es-EC"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Do not handle steering wheel if your hands or gloves are greasy or slippery.</a:t>
            </a:r>
            <a:endParaRPr lang="es-EC"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Do not try to move or adjust any part of the load, the forklift or the surroundings when on the forklift.</a:t>
            </a:r>
            <a:endParaRPr lang="es-EC"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Do not move loads that are piled or stacked poorly.</a:t>
            </a:r>
            <a:endParaRPr lang="es-EC"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Do not lift a load that extends above the load backrest unless no part of the load can possibly slide back toward the operator.</a:t>
            </a:r>
            <a:endParaRPr lang="es-EC"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Do not allow anyone but the operator to ride on the forklift.</a:t>
            </a:r>
            <a:endParaRPr lang="es-EC"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Do not use pallets elevated by forklifts as an improvised working platform.</a:t>
            </a:r>
            <a:endParaRPr lang="es-EC"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Do not permit anyone to stand or walk under the elevated part of any forklift, whether loaded or unloaded.</a:t>
            </a:r>
            <a:endParaRPr lang="es-EC"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Do not allow anyone to stand, walk or work under elevated forks.</a:t>
            </a:r>
            <a:endParaRPr lang="es-EC"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497131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Forklift incidents can be prevented, especially when workers and businesses work together to improve health and safety at work.</a:t>
            </a:r>
            <a:endParaRPr lang="es-EC"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23382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theme" Target="../theme/theme4.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wav"/><Relationship Id="rId7" Type="http://schemas.openxmlformats.org/officeDocument/2006/relationships/image" Target="../media/image2.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5.jp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6.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7.jp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notesSlide" Target="../notesSlides/notesSlide5.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8.jp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notesSlide" Target="../notesSlides/notesSlide6.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9.jp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audio" Target="../media/media2.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00100"/>
            <a:ext cx="17183100" cy="715581"/>
          </a:xfrm>
        </p:spPr>
        <p:txBody>
          <a:bodyPr/>
          <a:lstStyle/>
          <a:p>
            <a:r>
              <a:rPr lang="en-US" dirty="0"/>
              <a:t>FORKLIFT SAFE WORK PRACTICES</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7" name="Picture 6" descr="A building with a metal fence&#10;&#10;Description automatically generated">
            <a:extLst>
              <a:ext uri="{FF2B5EF4-FFF2-40B4-BE49-F238E27FC236}">
                <a16:creationId xmlns:a16="http://schemas.microsoft.com/office/drawing/2014/main" id="{703E0E2C-638E-4048-88DE-3405630C0D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62500" y="2476500"/>
            <a:ext cx="8763000" cy="5842000"/>
          </a:xfrm>
          <a:prstGeom prst="rect">
            <a:avLst/>
          </a:prstGeom>
        </p:spPr>
      </p:pic>
      <p:pic>
        <p:nvPicPr>
          <p:cNvPr id="8" name="Forklift Safe Work Practices Slide 1">
            <a:hlinkClick r:id="" action="ppaction://media"/>
            <a:extLst>
              <a:ext uri="{FF2B5EF4-FFF2-40B4-BE49-F238E27FC236}">
                <a16:creationId xmlns:a16="http://schemas.microsoft.com/office/drawing/2014/main" id="{92313FFD-C76E-4A9F-9E72-FD570B5B165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042400" y="5041900"/>
            <a:ext cx="203200" cy="203200"/>
          </a:xfrm>
          <a:prstGeom prst="rect">
            <a:avLst/>
          </a:prstGeom>
        </p:spPr>
      </p:pic>
      <p:pic>
        <p:nvPicPr>
          <p:cNvPr id="2" name="Forklift Safe Work Practices Slide 1">
            <a:hlinkClick r:id="" action="ppaction://media"/>
            <a:extLst>
              <a:ext uri="{FF2B5EF4-FFF2-40B4-BE49-F238E27FC236}">
                <a16:creationId xmlns:a16="http://schemas.microsoft.com/office/drawing/2014/main" id="{B267A7BB-F92B-4753-BCC3-FE1DC24EA8A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114800" y="1866900"/>
            <a:ext cx="2235200" cy="2235200"/>
          </a:xfrm>
          <a:prstGeom prst="rect">
            <a:avLst/>
          </a:prstGeom>
        </p:spPr>
      </p:pic>
      <p:pic>
        <p:nvPicPr>
          <p:cNvPr id="4" name="Light Notification3">
            <a:hlinkClick r:id="" action="ppaction://media"/>
            <a:extLst>
              <a:ext uri="{FF2B5EF4-FFF2-40B4-BE49-F238E27FC236}">
                <a16:creationId xmlns:a16="http://schemas.microsoft.com/office/drawing/2014/main" id="{B2F0CFB9-106B-42D7-B7A5-ED9969E98AF3}"/>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057400" y="5143500"/>
            <a:ext cx="1168400" cy="11684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7" fill="hold"/>
                                        <p:tgtEl>
                                          <p:spTgt spid="2"/>
                                        </p:tgtEl>
                                      </p:cBhvr>
                                    </p:cmd>
                                  </p:childTnLst>
                                </p:cTn>
                              </p:par>
                            </p:childTnLst>
                          </p:cTn>
                        </p:par>
                        <p:par>
                          <p:cTn id="7" fill="hold">
                            <p:stCondLst>
                              <p:cond delay="2317"/>
                            </p:stCondLst>
                            <p:childTnLst>
                              <p:par>
                                <p:cTn id="8" presetID="1" presetClass="mediacall" presetSubtype="0" fill="hold" nodeType="afterEffect">
                                  <p:stCondLst>
                                    <p:cond delay="0"/>
                                  </p:stCondLst>
                                  <p:childTnLst>
                                    <p:cmd type="call" cmd="playFrom(0.0)">
                                      <p:cBhvr>
                                        <p:cTn id="9" dur="4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
                </p:tgtEl>
              </p:cMediaNode>
            </p:audio>
            <p:audio>
              <p:cMediaNode vol="80000" showWhenStopped="0">
                <p:cTn id="11" fill="hold" display="0">
                  <p:stCondLst>
                    <p:cond delay="indefinite"/>
                  </p:stCondLst>
                  <p:endCondLst>
                    <p:cond evt="onStopAudio" delay="0">
                      <p:tgtEl>
                        <p:sldTgt/>
                      </p:tgtEl>
                    </p:cond>
                  </p:endCondLst>
                </p:cTn>
                <p:tgtEl>
                  <p:spTgt spid="2"/>
                </p:tgtEl>
              </p:cMediaNode>
            </p:audio>
            <p:audio>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4982521"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1" y="4229100"/>
              <a:ext cx="5176679" cy="5632311"/>
            </a:xfrm>
            <a:prstGeom prst="rect">
              <a:avLst/>
            </a:prstGeom>
            <a:noFill/>
          </p:spPr>
          <p:txBody>
            <a:bodyPr wrap="square" rtlCol="0">
              <a:spAutoFit/>
            </a:bodyPr>
            <a:lstStyle/>
            <a:p>
              <a:r>
                <a:rPr lang="en-US" sz="4000" dirty="0">
                  <a:solidFill>
                    <a:schemeClr val="bg2"/>
                  </a:solidFill>
                  <a:latin typeface="Brandon Text Regular" panose="020B0503020203060203" pitchFamily="34" charset="0"/>
                </a:rPr>
                <a:t>Forklifts (also called industrial lift trucks) are used to lift, stack and transfer loads in many workplaces. However, every year they continue to cause workplace deaths and injuries resulting in substantial financial and human costs for workers, industry and the community.</a:t>
              </a:r>
            </a:p>
          </p:txBody>
        </p:sp>
      </p:grpSp>
      <p:pic>
        <p:nvPicPr>
          <p:cNvPr id="4" name="Picture 3" descr="A large room&#10;&#10;Description automatically generated">
            <a:extLst>
              <a:ext uri="{FF2B5EF4-FFF2-40B4-BE49-F238E27FC236}">
                <a16:creationId xmlns:a16="http://schemas.microsoft.com/office/drawing/2014/main" id="{5C009931-A993-4440-8D3E-C5C73145698A}"/>
              </a:ext>
            </a:extLst>
          </p:cNvPr>
          <p:cNvPicPr>
            <a:picLocks noChangeAspect="1"/>
          </p:cNvPicPr>
          <p:nvPr/>
        </p:nvPicPr>
        <p:blipFill rotWithShape="1">
          <a:blip r:embed="rId7">
            <a:extLst>
              <a:ext uri="{28A0092B-C50C-407E-A947-70E740481C1C}">
                <a14:useLocalDpi xmlns:a14="http://schemas.microsoft.com/office/drawing/2010/main" val="0"/>
              </a:ext>
            </a:extLst>
          </a:blip>
          <a:srcRect t="10672" b="7012"/>
          <a:stretch/>
        </p:blipFill>
        <p:spPr>
          <a:xfrm>
            <a:off x="8915400" y="0"/>
            <a:ext cx="9372600" cy="10287000"/>
          </a:xfrm>
          <a:prstGeom prst="rect">
            <a:avLst/>
          </a:prstGeom>
        </p:spPr>
      </p:pic>
      <p:pic>
        <p:nvPicPr>
          <p:cNvPr id="2" name="Forklift Safe Work Practices Slide 2">
            <a:hlinkClick r:id="" action="ppaction://media"/>
            <a:extLst>
              <a:ext uri="{FF2B5EF4-FFF2-40B4-BE49-F238E27FC236}">
                <a16:creationId xmlns:a16="http://schemas.microsoft.com/office/drawing/2014/main" id="{79597FCC-8DA3-4B53-B4BD-F660F20B3B5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038600" y="800100"/>
            <a:ext cx="1701800" cy="1701800"/>
          </a:xfrm>
          <a:prstGeom prst="rect">
            <a:avLst/>
          </a:prstGeom>
        </p:spPr>
      </p:pic>
      <p:pic>
        <p:nvPicPr>
          <p:cNvPr id="9" name="Light Notification3">
            <a:hlinkClick r:id="" action="ppaction://media"/>
            <a:extLst>
              <a:ext uri="{FF2B5EF4-FFF2-40B4-BE49-F238E27FC236}">
                <a16:creationId xmlns:a16="http://schemas.microsoft.com/office/drawing/2014/main" id="{409991B9-9551-4FCA-A9AD-7B6A797D41E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057400" y="5143500"/>
            <a:ext cx="1168400" cy="11684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47" fill="hold"/>
                                        <p:tgtEl>
                                          <p:spTgt spid="2"/>
                                        </p:tgtEl>
                                      </p:cBhvr>
                                    </p:cmd>
                                  </p:childTnLst>
                                </p:cTn>
                              </p:par>
                            </p:childTnLst>
                          </p:cTn>
                        </p:par>
                        <p:par>
                          <p:cTn id="7" fill="hold">
                            <p:stCondLst>
                              <p:cond delay="50547"/>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693361" y="3646795"/>
            <a:ext cx="8045278" cy="1815882"/>
          </a:xfrm>
          <a:prstGeom prst="rect">
            <a:avLst/>
          </a:prstGeom>
        </p:spPr>
        <p:txBody>
          <a:bodyPr wrap="square">
            <a:spAutoFit/>
          </a:bodyPr>
          <a:lstStyle/>
          <a:p>
            <a:r>
              <a:rPr lang="en-US" sz="2800" dirty="0">
                <a:solidFill>
                  <a:schemeClr val="bg2"/>
                </a:solidFill>
                <a:latin typeface="Brandon Text Regular" panose="020B0503020203060203" pitchFamily="34" charset="0"/>
              </a:rPr>
              <a:t>With proper training and diligent forklift safety practices, most deaths can be prevented. If you work around forklifts or are a forklift operator, you should learn all you can about using these machines safely to prevent injury or death.</a:t>
            </a:r>
          </a:p>
        </p:txBody>
      </p:sp>
      <p:pic>
        <p:nvPicPr>
          <p:cNvPr id="6" name="Picture 5" descr="A close up of a sign&#10;&#10;Description automatically generated">
            <a:extLst>
              <a:ext uri="{FF2B5EF4-FFF2-40B4-BE49-F238E27FC236}">
                <a16:creationId xmlns:a16="http://schemas.microsoft.com/office/drawing/2014/main" id="{1A8407F8-FBBB-4C92-810A-A189651BAB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6400" y="2688485"/>
            <a:ext cx="5852172" cy="5224283"/>
          </a:xfrm>
          <a:prstGeom prst="rect">
            <a:avLst/>
          </a:prstGeom>
        </p:spPr>
      </p:pic>
      <p:pic>
        <p:nvPicPr>
          <p:cNvPr id="2" name="Forklift Safe Work Practices Slide 3">
            <a:hlinkClick r:id="" action="ppaction://media"/>
            <a:extLst>
              <a:ext uri="{FF2B5EF4-FFF2-40B4-BE49-F238E27FC236}">
                <a16:creationId xmlns:a16="http://schemas.microsoft.com/office/drawing/2014/main" id="{30F5DB7B-F881-4A27-8DCF-527C4BB247C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505200" y="1489801"/>
            <a:ext cx="1717028" cy="1717028"/>
          </a:xfrm>
          <a:prstGeom prst="rect">
            <a:avLst/>
          </a:prstGeom>
        </p:spPr>
      </p:pic>
      <p:pic>
        <p:nvPicPr>
          <p:cNvPr id="7" name="Light Notification3">
            <a:hlinkClick r:id="" action="ppaction://media"/>
            <a:extLst>
              <a:ext uri="{FF2B5EF4-FFF2-40B4-BE49-F238E27FC236}">
                <a16:creationId xmlns:a16="http://schemas.microsoft.com/office/drawing/2014/main" id="{B06BD709-EAF0-4022-8AA6-8379DFDBA68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057400" y="5143500"/>
            <a:ext cx="1168400" cy="11684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513" fill="hold"/>
                                        <p:tgtEl>
                                          <p:spTgt spid="2"/>
                                        </p:tgtEl>
                                      </p:cBhvr>
                                    </p:cmd>
                                  </p:childTnLst>
                                </p:cTn>
                              </p:par>
                            </p:childTnLst>
                          </p:cTn>
                        </p:par>
                        <p:par>
                          <p:cTn id="7" fill="hold">
                            <p:stCondLst>
                              <p:cond delay="58513"/>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753600" y="3390900"/>
            <a:ext cx="8305800" cy="2585323"/>
          </a:xfrm>
          <a:prstGeom prst="rect">
            <a:avLst/>
          </a:prstGeom>
          <a:noFill/>
        </p:spPr>
        <p:txBody>
          <a:bodyPr wrap="square" rtlCol="0">
            <a:spAutoFit/>
          </a:bodyPr>
          <a:lstStyle/>
          <a:p>
            <a:r>
              <a:rPr lang="en-US" dirty="0">
                <a:solidFill>
                  <a:schemeClr val="bg2"/>
                </a:solidFill>
                <a:latin typeface="Brandon Text Regular" panose="020B0503020203060203" pitchFamily="34" charset="0"/>
              </a:rPr>
              <a:t>Safety Features of Forklifts</a:t>
            </a:r>
          </a:p>
          <a:p>
            <a:r>
              <a:rPr lang="en-US" dirty="0">
                <a:solidFill>
                  <a:schemeClr val="bg2"/>
                </a:solidFill>
                <a:latin typeface="Brandon Text Regular" panose="020B0503020203060203" pitchFamily="34" charset="0"/>
              </a:rPr>
              <a:t>Operational Safety of Forklifts</a:t>
            </a:r>
          </a:p>
          <a:p>
            <a:r>
              <a:rPr lang="en-US" dirty="0">
                <a:solidFill>
                  <a:schemeClr val="bg2"/>
                </a:solidFill>
                <a:latin typeface="Brandon Text Regular" panose="020B0503020203060203" pitchFamily="34" charset="0"/>
              </a:rPr>
              <a:t>FORKLIFT SAFE WORK PRACTICES</a:t>
            </a:r>
          </a:p>
          <a:p>
            <a:r>
              <a:rPr lang="en-US" dirty="0">
                <a:solidFill>
                  <a:schemeClr val="bg2"/>
                </a:solidFill>
                <a:latin typeface="Brandon Text Regular" panose="020B0503020203060203" pitchFamily="34" charset="0"/>
              </a:rPr>
              <a:t>DO’s</a:t>
            </a:r>
          </a:p>
          <a:p>
            <a:r>
              <a:rPr lang="en-US" dirty="0">
                <a:solidFill>
                  <a:schemeClr val="bg2"/>
                </a:solidFill>
                <a:latin typeface="Brandon Text Regular" panose="020B0503020203060203" pitchFamily="34" charset="0"/>
              </a:rPr>
              <a:t>DON’T</a:t>
            </a:r>
          </a:p>
          <a:p>
            <a:endParaRPr lang="en-US" dirty="0">
              <a:solidFill>
                <a:schemeClr val="bg2"/>
              </a:solidFill>
              <a:latin typeface="Brandon Text Regular" panose="020B0503020203060203" pitchFamily="34" charset="0"/>
            </a:endParaRPr>
          </a:p>
        </p:txBody>
      </p:sp>
      <p:pic>
        <p:nvPicPr>
          <p:cNvPr id="4" name="Picture Placeholder 3" descr="A truck that is driving down the road&#10;&#10;Description automatically generated">
            <a:extLst>
              <a:ext uri="{FF2B5EF4-FFF2-40B4-BE49-F238E27FC236}">
                <a16:creationId xmlns:a16="http://schemas.microsoft.com/office/drawing/2014/main" id="{0927457C-9BF1-48C2-8422-10272D0612C2}"/>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8442" b="8442"/>
          <a:stretch>
            <a:fillRect/>
          </a:stretch>
        </p:blipFill>
        <p:spPr/>
      </p:pic>
      <p:pic>
        <p:nvPicPr>
          <p:cNvPr id="2" name="Forklift Safe Work Practices Slide 4">
            <a:hlinkClick r:id="" action="ppaction://media"/>
            <a:extLst>
              <a:ext uri="{FF2B5EF4-FFF2-40B4-BE49-F238E27FC236}">
                <a16:creationId xmlns:a16="http://schemas.microsoft.com/office/drawing/2014/main" id="{6749408B-892F-4288-B368-B42EB7C79CF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810000" y="800100"/>
            <a:ext cx="1168400" cy="1168400"/>
          </a:xfrm>
          <a:prstGeom prst="rect">
            <a:avLst/>
          </a:prstGeom>
        </p:spPr>
      </p:pic>
      <p:pic>
        <p:nvPicPr>
          <p:cNvPr id="9" name="Light Notification3">
            <a:hlinkClick r:id="" action="ppaction://media"/>
            <a:extLst>
              <a:ext uri="{FF2B5EF4-FFF2-40B4-BE49-F238E27FC236}">
                <a16:creationId xmlns:a16="http://schemas.microsoft.com/office/drawing/2014/main" id="{F22C559F-1444-4DB9-92C3-03D4284F2935}"/>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057400" y="5143500"/>
            <a:ext cx="1168400" cy="11684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2292" fill="hold"/>
                                        <p:tgtEl>
                                          <p:spTgt spid="2"/>
                                        </p:tgtEl>
                                      </p:cBhvr>
                                    </p:cmd>
                                  </p:childTnLst>
                                </p:cTn>
                              </p:par>
                            </p:childTnLst>
                          </p:cTn>
                        </p:par>
                        <p:par>
                          <p:cTn id="7" fill="hold">
                            <p:stCondLst>
                              <p:cond delay="272292"/>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609600" y="3390900"/>
            <a:ext cx="8305800" cy="1754326"/>
          </a:xfrm>
          <a:prstGeom prst="rect">
            <a:avLst/>
          </a:prstGeom>
          <a:noFill/>
        </p:spPr>
        <p:txBody>
          <a:bodyPr wrap="square" rtlCol="0">
            <a:spAutoFit/>
          </a:bodyPr>
          <a:lstStyle/>
          <a:p>
            <a:r>
              <a:rPr lang="en-US" dirty="0">
                <a:solidFill>
                  <a:schemeClr val="bg2"/>
                </a:solidFill>
                <a:latin typeface="Brandon Text Regular" panose="020B0503020203060203" pitchFamily="34" charset="0"/>
              </a:rPr>
              <a:t>FORKLIFT SAFE WORK PRACTICES</a:t>
            </a:r>
          </a:p>
          <a:p>
            <a:r>
              <a:rPr lang="en-US" dirty="0">
                <a:solidFill>
                  <a:schemeClr val="bg2"/>
                </a:solidFill>
                <a:latin typeface="Brandon Text Regular" panose="020B0503020203060203" pitchFamily="34" charset="0"/>
              </a:rPr>
              <a:t>DO’s</a:t>
            </a:r>
          </a:p>
          <a:p>
            <a:r>
              <a:rPr lang="en-US" dirty="0">
                <a:solidFill>
                  <a:schemeClr val="bg2"/>
                </a:solidFill>
                <a:latin typeface="Brandon Text Regular" panose="020B0503020203060203" pitchFamily="34" charset="0"/>
              </a:rPr>
              <a:t>DON’T</a:t>
            </a:r>
          </a:p>
          <a:p>
            <a:endParaRPr lang="en-US" dirty="0">
              <a:solidFill>
                <a:schemeClr val="bg2"/>
              </a:solidFill>
              <a:latin typeface="Brandon Text Regular" panose="020B0503020203060203" pitchFamily="34" charset="0"/>
            </a:endParaRPr>
          </a:p>
        </p:txBody>
      </p:sp>
      <p:pic>
        <p:nvPicPr>
          <p:cNvPr id="4" name="Picture Placeholder 3" descr="A truck is parked in front of a building&#10;&#10;Description automatically generated">
            <a:extLst>
              <a:ext uri="{FF2B5EF4-FFF2-40B4-BE49-F238E27FC236}">
                <a16:creationId xmlns:a16="http://schemas.microsoft.com/office/drawing/2014/main" id="{9A06AF0E-0627-4447-A88E-3793D45DFBCB}"/>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l="3125" r="3125"/>
          <a:stretch>
            <a:fillRect/>
          </a:stretch>
        </p:blipFill>
        <p:spPr>
          <a:xfrm>
            <a:off x="9144000" y="2400300"/>
            <a:ext cx="9144000" cy="5486400"/>
          </a:xfrm>
        </p:spPr>
      </p:pic>
      <p:pic>
        <p:nvPicPr>
          <p:cNvPr id="3" name="Forklift Safe Work Practices Slide 5">
            <a:hlinkClick r:id="" action="ppaction://media"/>
            <a:extLst>
              <a:ext uri="{FF2B5EF4-FFF2-40B4-BE49-F238E27FC236}">
                <a16:creationId xmlns:a16="http://schemas.microsoft.com/office/drawing/2014/main" id="{5A901260-56CA-44A1-BEEA-5088AFCB065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429000" y="1778000"/>
            <a:ext cx="1244600" cy="1244600"/>
          </a:xfrm>
          <a:prstGeom prst="rect">
            <a:avLst/>
          </a:prstGeom>
        </p:spPr>
      </p:pic>
      <p:pic>
        <p:nvPicPr>
          <p:cNvPr id="9" name="Light Notification3">
            <a:hlinkClick r:id="" action="ppaction://media"/>
            <a:extLst>
              <a:ext uri="{FF2B5EF4-FFF2-40B4-BE49-F238E27FC236}">
                <a16:creationId xmlns:a16="http://schemas.microsoft.com/office/drawing/2014/main" id="{5544AF07-524D-4FC5-A1FF-5C4493AA3CB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057400" y="5143500"/>
            <a:ext cx="1168400" cy="1168400"/>
          </a:xfrm>
          <a:prstGeom prst="rect">
            <a:avLst/>
          </a:prstGeom>
        </p:spPr>
      </p:pic>
    </p:spTree>
    <p:extLst>
      <p:ext uri="{BB962C8B-B14F-4D97-AF65-F5344CB8AC3E}">
        <p14:creationId xmlns:p14="http://schemas.microsoft.com/office/powerpoint/2010/main" val="2353924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786" fill="hold"/>
                                        <p:tgtEl>
                                          <p:spTgt spid="3"/>
                                        </p:tgtEl>
                                      </p:cBhvr>
                                    </p:cmd>
                                  </p:childTnLst>
                                </p:cTn>
                              </p:par>
                            </p:childTnLst>
                          </p:cTn>
                        </p:par>
                        <p:par>
                          <p:cTn id="7" fill="hold">
                            <p:stCondLst>
                              <p:cond delay="224786"/>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truck, person, standing, large&#10;&#10;Description automatically generated">
            <a:extLst>
              <a:ext uri="{FF2B5EF4-FFF2-40B4-BE49-F238E27FC236}">
                <a16:creationId xmlns:a16="http://schemas.microsoft.com/office/drawing/2014/main" id="{6AC73CFE-3FA0-45D3-9C43-F3DD0BEFC4D0}"/>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7547" b="7547"/>
          <a:stretch>
            <a:fillRect/>
          </a:stretch>
        </p:blipFill>
        <p:spPr/>
      </p:pic>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0" y="18047"/>
            <a:ext cx="18288000" cy="10343382"/>
            <a:chOff x="-1152765" y="582593"/>
            <a:chExt cx="7617040" cy="10132502"/>
          </a:xfrm>
        </p:grpSpPr>
        <p:sp>
          <p:nvSpPr>
            <p:cNvPr id="5" name="Rectangle 4"/>
            <p:cNvSpPr/>
            <p:nvPr/>
          </p:nvSpPr>
          <p:spPr>
            <a:xfrm>
              <a:off x="-1152765" y="582593"/>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311722" y="1792010"/>
              <a:ext cx="4561114"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Final</a:t>
              </a:r>
              <a:r>
                <a:rPr lang="en-US" sz="6600" b="1" dirty="0">
                  <a:solidFill>
                    <a:schemeClr val="bg1"/>
                  </a:solidFill>
                  <a:ea typeface="Roboto Condensed" panose="02000000000000000000" pitchFamily="2" charset="0"/>
                  <a:cs typeface="Lato Semibold" panose="020F0502020204030203" pitchFamily="34" charset="0"/>
                </a:rPr>
                <a:t> Word</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410219" y="3303369"/>
              <a:ext cx="6004997" cy="814055"/>
            </a:xfrm>
            <a:prstGeom prst="rect">
              <a:avLst/>
            </a:prstGeom>
            <a:noFill/>
          </p:spPr>
          <p:txBody>
            <a:bodyPr wrap="square" rtlCol="0">
              <a:spAutoFit/>
            </a:bodyPr>
            <a:lstStyle/>
            <a:p>
              <a:pPr algn="ctr"/>
              <a:endParaRPr lang="en-US" sz="4800" b="1" dirty="0">
                <a:solidFill>
                  <a:schemeClr val="bg1"/>
                </a:solidFill>
                <a:latin typeface="Brandon Text Bold" panose="020B0803020203060203" pitchFamily="34" charset="0"/>
              </a:endParaRPr>
            </a:p>
          </p:txBody>
        </p:sp>
      </p:grpSp>
      <p:sp>
        <p:nvSpPr>
          <p:cNvPr id="8" name="TextBox 6"/>
          <p:cNvSpPr txBox="1"/>
          <p:nvPr/>
        </p:nvSpPr>
        <p:spPr>
          <a:xfrm>
            <a:off x="1782803" y="4510790"/>
            <a:ext cx="14676397" cy="1569660"/>
          </a:xfrm>
          <a:prstGeom prst="rect">
            <a:avLst/>
          </a:prstGeom>
          <a:noFill/>
        </p:spPr>
        <p:txBody>
          <a:bodyPr wrap="square" rtlCol="0">
            <a:spAutoFit/>
          </a:bodyPr>
          <a:lstStyle/>
          <a:p>
            <a:pPr algn="ctr"/>
            <a:r>
              <a:rPr lang="en-US" sz="4800"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Forklift incidents can be prevented, especially when workers and businesses work together to improve health and safety at work.</a:t>
            </a:r>
            <a:endParaRPr lang="ru-RU" sz="4800" dirty="0">
              <a:solidFill>
                <a:schemeClr val="bg1"/>
              </a:solidFill>
              <a:ea typeface="Lato Semibold" panose="020F0502020204030203" pitchFamily="34" charset="0"/>
              <a:cs typeface="Lato Semibold" panose="020F0502020204030203" pitchFamily="34" charset="0"/>
            </a:endParaRPr>
          </a:p>
        </p:txBody>
      </p:sp>
      <p:pic>
        <p:nvPicPr>
          <p:cNvPr id="2" name="Forklift Safe Work Practices Slide 6">
            <a:hlinkClick r:id="" action="ppaction://media"/>
            <a:extLst>
              <a:ext uri="{FF2B5EF4-FFF2-40B4-BE49-F238E27FC236}">
                <a16:creationId xmlns:a16="http://schemas.microsoft.com/office/drawing/2014/main" id="{4DF34859-16FA-4376-BE3C-D8299B72557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429000" y="986691"/>
            <a:ext cx="1397000" cy="1397000"/>
          </a:xfrm>
          <a:prstGeom prst="rect">
            <a:avLst/>
          </a:prstGeom>
        </p:spPr>
      </p:pic>
      <p:pic>
        <p:nvPicPr>
          <p:cNvPr id="10" name="Light Notification3">
            <a:hlinkClick r:id="" action="ppaction://media"/>
            <a:extLst>
              <a:ext uri="{FF2B5EF4-FFF2-40B4-BE49-F238E27FC236}">
                <a16:creationId xmlns:a16="http://schemas.microsoft.com/office/drawing/2014/main" id="{FCDFAD1A-F722-472A-8DBB-CAFF4243F65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057400" y="5143500"/>
            <a:ext cx="1168400" cy="11684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73" fill="hold"/>
                                        <p:tgtEl>
                                          <p:spTgt spid="2"/>
                                        </p:tgtEl>
                                      </p:cBhvr>
                                    </p:cmd>
                                  </p:childTnLst>
                                </p:cTn>
                              </p:par>
                            </p:childTnLst>
                          </p:cTn>
                        </p:par>
                        <p:par>
                          <p:cTn id="7" fill="hold">
                            <p:stCondLst>
                              <p:cond delay="10573"/>
                            </p:stCondLst>
                            <p:childTnLst>
                              <p:par>
                                <p:cTn id="8" presetID="1" presetClass="mediacall" presetSubtype="0" fill="hold" nodeType="afterEffect">
                                  <p:stCondLst>
                                    <p:cond delay="0"/>
                                  </p:stCondLst>
                                  <p:childTnLst>
                                    <p:cmd type="call" cmd="playFrom(0.0)">
                                      <p:cBhvr>
                                        <p:cTn id="9" dur="44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12243</TotalTime>
  <Words>1836</Words>
  <Application>Microsoft Office PowerPoint</Application>
  <PresentationFormat>Custom</PresentationFormat>
  <Paragraphs>87</Paragraphs>
  <Slides>7</Slides>
  <Notes>7</Notes>
  <HiddenSlides>0</HiddenSlides>
  <MMClips>13</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7</vt:i4>
      </vt:variant>
    </vt:vector>
  </HeadingPairs>
  <TitlesOfParts>
    <vt:vector size="17" baseType="lpstr">
      <vt:lpstr>Arial</vt:lpstr>
      <vt:lpstr>Brandon Text Bold</vt:lpstr>
      <vt:lpstr>Brandon Text Regular</vt:lpstr>
      <vt:lpstr>Calibri</vt:lpstr>
      <vt:lpstr>Proxima Nova Alt Rg</vt:lpstr>
      <vt:lpstr>Roboto</vt:lpstr>
      <vt:lpstr>GENARAL LAYOUTS</vt:lpstr>
      <vt:lpstr>TEAM SLIDES</vt:lpstr>
      <vt:lpstr>SLIDES WITH IMAGES</vt:lpstr>
      <vt:lpstr>PORTFOLIO</vt:lpstr>
      <vt:lpstr>PowerPoint Presentation</vt:lpstr>
      <vt:lpstr>FORKLIFT SAFE WORK PRACTICES</vt:lpstr>
      <vt:lpstr>PowerPoint Presentation</vt:lpstr>
      <vt:lpstr>What’s the Danger?</vt:lpstr>
      <vt:lpstr>How to Protect Yourself</vt:lpstr>
      <vt:lpstr>How to Protect Yourself</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SWTOR Rocks</cp:lastModifiedBy>
  <cp:revision>1017</cp:revision>
  <dcterms:created xsi:type="dcterms:W3CDTF">2015-01-20T11:47:48Z</dcterms:created>
  <dcterms:modified xsi:type="dcterms:W3CDTF">2020-09-23T23:12:46Z</dcterms:modified>
</cp:coreProperties>
</file>