
<file path=[Content_Types].xml><?xml version="1.0" encoding="utf-8"?>
<Types xmlns="http://schemas.openxmlformats.org/package/2006/content-types">
  <Default Extension="bin" ContentType="audio/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702" r:id="rId2"/>
    <p:sldMasterId id="2147483674" r:id="rId3"/>
    <p:sldMasterId id="2147483677" r:id="rId4"/>
  </p:sldMasterIdLst>
  <p:notesMasterIdLst>
    <p:notesMasterId r:id="rId14"/>
  </p:notesMasterIdLst>
  <p:sldIdLst>
    <p:sldId id="269" r:id="rId5"/>
    <p:sldId id="606" r:id="rId6"/>
    <p:sldId id="613" r:id="rId7"/>
    <p:sldId id="614" r:id="rId8"/>
    <p:sldId id="616" r:id="rId9"/>
    <p:sldId id="623" r:id="rId10"/>
    <p:sldId id="624" r:id="rId11"/>
    <p:sldId id="625" r:id="rId12"/>
    <p:sldId id="622" r:id="rId13"/>
  </p:sldIdLst>
  <p:sldSz cx="18288000" cy="10287000"/>
  <p:notesSz cx="6858000" cy="91440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A2F"/>
    <a:srgbClr val="64D4EA"/>
    <a:srgbClr val="4CCCE6"/>
    <a:srgbClr val="6CD5EA"/>
    <a:srgbClr val="2BC3E1"/>
    <a:srgbClr val="57CFE7"/>
    <a:srgbClr val="AAC42C"/>
    <a:srgbClr val="F26B6C"/>
    <a:srgbClr val="A156F4"/>
    <a:srgbClr val="C0C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09" autoAdjust="0"/>
    <p:restoredTop sz="63767" autoAdjust="0"/>
  </p:normalViewPr>
  <p:slideViewPr>
    <p:cSldViewPr>
      <p:cViewPr varScale="1">
        <p:scale>
          <a:sx n="31" d="100"/>
          <a:sy n="31" d="100"/>
        </p:scale>
        <p:origin x="1998" y="84"/>
      </p:cViewPr>
      <p:guideLst>
        <p:guide orient="horz" pos="3240"/>
        <p:guide pos="576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66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in Landivar" userId="ae2ac59f40d9f62d" providerId="LiveId" clId="{8AABA767-8FCD-4B70-87C8-36ABF3ED25BC}"/>
    <pc:docChg chg="modSld">
      <pc:chgData name="Edwin Landivar" userId="ae2ac59f40d9f62d" providerId="LiveId" clId="{8AABA767-8FCD-4B70-87C8-36ABF3ED25BC}" dt="2020-05-02T22:19:35.368" v="10" actId="20577"/>
      <pc:docMkLst>
        <pc:docMk/>
      </pc:docMkLst>
      <pc:sldChg chg="delSp modSp mod">
        <pc:chgData name="Edwin Landivar" userId="ae2ac59f40d9f62d" providerId="LiveId" clId="{8AABA767-8FCD-4B70-87C8-36ABF3ED25BC}" dt="2020-05-02T22:18:28.507" v="1" actId="20577"/>
        <pc:sldMkLst>
          <pc:docMk/>
          <pc:sldMk cId="3378895467" sldId="606"/>
        </pc:sldMkLst>
        <pc:spChg chg="mod">
          <ac:chgData name="Edwin Landivar" userId="ae2ac59f40d9f62d" providerId="LiveId" clId="{8AABA767-8FCD-4B70-87C8-36ABF3ED25BC}" dt="2020-05-02T22:18:28.507" v="1" actId="20577"/>
          <ac:spMkLst>
            <pc:docMk/>
            <pc:sldMk cId="3378895467" sldId="606"/>
            <ac:spMk id="5" creationId="{00000000-0000-0000-0000-000000000000}"/>
          </ac:spMkLst>
        </pc:spChg>
        <pc:picChg chg="del">
          <ac:chgData name="Edwin Landivar" userId="ae2ac59f40d9f62d" providerId="LiveId" clId="{8AABA767-8FCD-4B70-87C8-36ABF3ED25BC}" dt="2020-05-02T22:18:23.102" v="0" actId="478"/>
          <ac:picMkLst>
            <pc:docMk/>
            <pc:sldMk cId="3378895467" sldId="606"/>
            <ac:picMk id="1026" creationId="{886A33BD-C83A-4811-AF0F-03C23AE2937E}"/>
          </ac:picMkLst>
        </pc:picChg>
      </pc:sldChg>
      <pc:sldChg chg="modSp mod">
        <pc:chgData name="Edwin Landivar" userId="ae2ac59f40d9f62d" providerId="LiveId" clId="{8AABA767-8FCD-4B70-87C8-36ABF3ED25BC}" dt="2020-05-02T22:18:52.923" v="5" actId="20577"/>
        <pc:sldMkLst>
          <pc:docMk/>
          <pc:sldMk cId="837056114" sldId="613"/>
        </pc:sldMkLst>
        <pc:spChg chg="mod">
          <ac:chgData name="Edwin Landivar" userId="ae2ac59f40d9f62d" providerId="LiveId" clId="{8AABA767-8FCD-4B70-87C8-36ABF3ED25BC}" dt="2020-05-02T22:18:52.923" v="5" actId="20577"/>
          <ac:spMkLst>
            <pc:docMk/>
            <pc:sldMk cId="837056114" sldId="613"/>
            <ac:spMk id="14" creationId="{00000000-0000-0000-0000-000000000000}"/>
          </ac:spMkLst>
        </pc:spChg>
      </pc:sldChg>
      <pc:sldChg chg="addSp delSp modSp mod">
        <pc:chgData name="Edwin Landivar" userId="ae2ac59f40d9f62d" providerId="LiveId" clId="{8AABA767-8FCD-4B70-87C8-36ABF3ED25BC}" dt="2020-05-02T22:18:43.264" v="4" actId="478"/>
        <pc:sldMkLst>
          <pc:docMk/>
          <pc:sldMk cId="1479977622" sldId="614"/>
        </pc:sldMkLst>
        <pc:spChg chg="add mod">
          <ac:chgData name="Edwin Landivar" userId="ae2ac59f40d9f62d" providerId="LiveId" clId="{8AABA767-8FCD-4B70-87C8-36ABF3ED25BC}" dt="2020-05-02T22:18:43.264" v="4" actId="478"/>
          <ac:spMkLst>
            <pc:docMk/>
            <pc:sldMk cId="1479977622" sldId="614"/>
            <ac:spMk id="2" creationId="{CAD4E72E-0F62-4D0A-BB44-E8116F783B4B}"/>
          </ac:spMkLst>
        </pc:spChg>
        <pc:spChg chg="mod">
          <ac:chgData name="Edwin Landivar" userId="ae2ac59f40d9f62d" providerId="LiveId" clId="{8AABA767-8FCD-4B70-87C8-36ABF3ED25BC}" dt="2020-05-02T22:18:41.775" v="3" actId="20577"/>
          <ac:spMkLst>
            <pc:docMk/>
            <pc:sldMk cId="1479977622" sldId="614"/>
            <ac:spMk id="11" creationId="{00000000-0000-0000-0000-000000000000}"/>
          </ac:spMkLst>
        </pc:spChg>
        <pc:picChg chg="del">
          <ac:chgData name="Edwin Landivar" userId="ae2ac59f40d9f62d" providerId="LiveId" clId="{8AABA767-8FCD-4B70-87C8-36ABF3ED25BC}" dt="2020-05-02T22:18:43.264" v="4" actId="478"/>
          <ac:picMkLst>
            <pc:docMk/>
            <pc:sldMk cId="1479977622" sldId="614"/>
            <ac:picMk id="2050" creationId="{F466BD3D-D6FD-4624-8CD9-4474FAB1DC8B}"/>
          </ac:picMkLst>
        </pc:picChg>
      </pc:sldChg>
      <pc:sldChg chg="addSp delSp modSp mod">
        <pc:chgData name="Edwin Landivar" userId="ae2ac59f40d9f62d" providerId="LiveId" clId="{8AABA767-8FCD-4B70-87C8-36ABF3ED25BC}" dt="2020-05-02T22:19:05.648" v="7" actId="478"/>
        <pc:sldMkLst>
          <pc:docMk/>
          <pc:sldMk cId="668194125" sldId="616"/>
        </pc:sldMkLst>
        <pc:spChg chg="add mod">
          <ac:chgData name="Edwin Landivar" userId="ae2ac59f40d9f62d" providerId="LiveId" clId="{8AABA767-8FCD-4B70-87C8-36ABF3ED25BC}" dt="2020-05-02T22:19:05.648" v="7" actId="478"/>
          <ac:spMkLst>
            <pc:docMk/>
            <pc:sldMk cId="668194125" sldId="616"/>
            <ac:spMk id="2" creationId="{0B1A6102-5518-4844-8C2F-C022FCC5161B}"/>
          </ac:spMkLst>
        </pc:spChg>
        <pc:spChg chg="mod">
          <ac:chgData name="Edwin Landivar" userId="ae2ac59f40d9f62d" providerId="LiveId" clId="{8AABA767-8FCD-4B70-87C8-36ABF3ED25BC}" dt="2020-05-02T22:19:04.277" v="6" actId="20577"/>
          <ac:spMkLst>
            <pc:docMk/>
            <pc:sldMk cId="668194125" sldId="616"/>
            <ac:spMk id="7" creationId="{1867828F-492D-4BF1-8A4E-822DF2FD5B9B}"/>
          </ac:spMkLst>
        </pc:spChg>
        <pc:picChg chg="del">
          <ac:chgData name="Edwin Landivar" userId="ae2ac59f40d9f62d" providerId="LiveId" clId="{8AABA767-8FCD-4B70-87C8-36ABF3ED25BC}" dt="2020-05-02T22:19:05.648" v="7" actId="478"/>
          <ac:picMkLst>
            <pc:docMk/>
            <pc:sldMk cId="668194125" sldId="616"/>
            <ac:picMk id="3078" creationId="{0CAD1025-ED9B-442C-8746-11D25EC3EFE3}"/>
          </ac:picMkLst>
        </pc:picChg>
      </pc:sldChg>
      <pc:sldChg chg="modSp mod">
        <pc:chgData name="Edwin Landivar" userId="ae2ac59f40d9f62d" providerId="LiveId" clId="{8AABA767-8FCD-4B70-87C8-36ABF3ED25BC}" dt="2020-05-02T22:19:35.368" v="10" actId="20577"/>
        <pc:sldMkLst>
          <pc:docMk/>
          <pc:sldMk cId="3481045880" sldId="622"/>
        </pc:sldMkLst>
        <pc:spChg chg="mod">
          <ac:chgData name="Edwin Landivar" userId="ae2ac59f40d9f62d" providerId="LiveId" clId="{8AABA767-8FCD-4B70-87C8-36ABF3ED25BC}" dt="2020-05-02T22:19:35.368" v="10" actId="20577"/>
          <ac:spMkLst>
            <pc:docMk/>
            <pc:sldMk cId="3481045880" sldId="622"/>
            <ac:spMk id="14" creationId="{00000000-0000-0000-0000-000000000000}"/>
          </ac:spMkLst>
        </pc:spChg>
      </pc:sldChg>
      <pc:sldChg chg="modSp mod">
        <pc:chgData name="Edwin Landivar" userId="ae2ac59f40d9f62d" providerId="LiveId" clId="{8AABA767-8FCD-4B70-87C8-36ABF3ED25BC}" dt="2020-05-02T22:19:18.042" v="8" actId="20577"/>
        <pc:sldMkLst>
          <pc:docMk/>
          <pc:sldMk cId="784784973" sldId="623"/>
        </pc:sldMkLst>
        <pc:spChg chg="mod">
          <ac:chgData name="Edwin Landivar" userId="ae2ac59f40d9f62d" providerId="LiveId" clId="{8AABA767-8FCD-4B70-87C8-36ABF3ED25BC}" dt="2020-05-02T22:19:18.042" v="8" actId="20577"/>
          <ac:spMkLst>
            <pc:docMk/>
            <pc:sldMk cId="784784973" sldId="623"/>
            <ac:spMk id="7" creationId="{B0369C6B-D18C-4CCF-81D5-91F16F2021B5}"/>
          </ac:spMkLst>
        </pc:spChg>
      </pc:sldChg>
      <pc:sldChg chg="modSp mod">
        <pc:chgData name="Edwin Landivar" userId="ae2ac59f40d9f62d" providerId="LiveId" clId="{8AABA767-8FCD-4B70-87C8-36ABF3ED25BC}" dt="2020-05-02T22:19:26.897" v="9" actId="20577"/>
        <pc:sldMkLst>
          <pc:docMk/>
          <pc:sldMk cId="2689693971" sldId="624"/>
        </pc:sldMkLst>
        <pc:spChg chg="mod">
          <ac:chgData name="Edwin Landivar" userId="ae2ac59f40d9f62d" providerId="LiveId" clId="{8AABA767-8FCD-4B70-87C8-36ABF3ED25BC}" dt="2020-05-02T22:19:26.897" v="9" actId="20577"/>
          <ac:spMkLst>
            <pc:docMk/>
            <pc:sldMk cId="2689693971" sldId="624"/>
            <ac:spMk id="7" creationId="{1867828F-492D-4BF1-8A4E-822DF2FD5B9B}"/>
          </ac:spMkLst>
        </pc:spChg>
      </pc:sldChg>
    </pc:docChg>
  </pc:docChgLst>
  <pc:docChgLst>
    <pc:chgData name="Edwin Landivar" userId="ae2ac59f40d9f62d" providerId="LiveId" clId="{64F26F3D-5E05-4735-92CB-7C294B06959F}"/>
    <pc:docChg chg="custSel addSld delSld modSld sldOrd">
      <pc:chgData name="Edwin Landivar" userId="ae2ac59f40d9f62d" providerId="LiveId" clId="{64F26F3D-5E05-4735-92CB-7C294B06959F}" dt="2019-12-23T23:45:11.726" v="120" actId="2696"/>
      <pc:docMkLst>
        <pc:docMk/>
      </pc:docMkLst>
      <pc:sldChg chg="delSp modSp">
        <pc:chgData name="Edwin Landivar" userId="ae2ac59f40d9f62d" providerId="LiveId" clId="{64F26F3D-5E05-4735-92CB-7C294B06959F}" dt="2019-12-23T22:30:53.749" v="7"/>
        <pc:sldMkLst>
          <pc:docMk/>
          <pc:sldMk cId="3378895467" sldId="606"/>
        </pc:sldMkLst>
        <pc:spChg chg="mod">
          <ac:chgData name="Edwin Landivar" userId="ae2ac59f40d9f62d" providerId="LiveId" clId="{64F26F3D-5E05-4735-92CB-7C294B06959F}" dt="2019-12-23T22:30:53.749" v="7"/>
          <ac:spMkLst>
            <pc:docMk/>
            <pc:sldMk cId="3378895467" sldId="606"/>
            <ac:spMk id="5" creationId="{00000000-0000-0000-0000-000000000000}"/>
          </ac:spMkLst>
        </pc:spChg>
        <pc:picChg chg="del">
          <ac:chgData name="Edwin Landivar" userId="ae2ac59f40d9f62d" providerId="LiveId" clId="{64F26F3D-5E05-4735-92CB-7C294B06959F}" dt="2019-12-23T22:30:05.793" v="0" actId="478"/>
          <ac:picMkLst>
            <pc:docMk/>
            <pc:sldMk cId="3378895467" sldId="606"/>
            <ac:picMk id="8" creationId="{3E1D25CB-B271-419E-A5A4-86298B65FEFF}"/>
          </ac:picMkLst>
        </pc:picChg>
      </pc:sldChg>
      <pc:sldChg chg="addSp delSp modSp">
        <pc:chgData name="Edwin Landivar" userId="ae2ac59f40d9f62d" providerId="LiveId" clId="{64F26F3D-5E05-4735-92CB-7C294B06959F}" dt="2019-12-23T22:31:38.057" v="14" actId="1076"/>
        <pc:sldMkLst>
          <pc:docMk/>
          <pc:sldMk cId="837056114" sldId="613"/>
        </pc:sldMkLst>
        <pc:spChg chg="add mod ord">
          <ac:chgData name="Edwin Landivar" userId="ae2ac59f40d9f62d" providerId="LiveId" clId="{64F26F3D-5E05-4735-92CB-7C294B06959F}" dt="2019-12-23T22:31:09.626" v="9" actId="167"/>
          <ac:spMkLst>
            <pc:docMk/>
            <pc:sldMk cId="837056114" sldId="613"/>
            <ac:spMk id="3" creationId="{806D41CC-0B2D-4B90-B456-FE1D5A4B822F}"/>
          </ac:spMkLst>
        </pc:spChg>
        <pc:spChg chg="mod">
          <ac:chgData name="Edwin Landivar" userId="ae2ac59f40d9f62d" providerId="LiveId" clId="{64F26F3D-5E05-4735-92CB-7C294B06959F}" dt="2019-12-23T22:31:38.057" v="14" actId="1076"/>
          <ac:spMkLst>
            <pc:docMk/>
            <pc:sldMk cId="837056114" sldId="613"/>
            <ac:spMk id="14" creationId="{00000000-0000-0000-0000-000000000000}"/>
          </ac:spMkLst>
        </pc:spChg>
        <pc:grpChg chg="mod">
          <ac:chgData name="Edwin Landivar" userId="ae2ac59f40d9f62d" providerId="LiveId" clId="{64F26F3D-5E05-4735-92CB-7C294B06959F}" dt="2019-12-23T22:31:29.608" v="13"/>
          <ac:grpSpMkLst>
            <pc:docMk/>
            <pc:sldMk cId="837056114" sldId="613"/>
            <ac:grpSpMk id="21" creationId="{00000000-0000-0000-0000-000000000000}"/>
          </ac:grpSpMkLst>
        </pc:grpChg>
        <pc:picChg chg="del">
          <ac:chgData name="Edwin Landivar" userId="ae2ac59f40d9f62d" providerId="LiveId" clId="{64F26F3D-5E05-4735-92CB-7C294B06959F}" dt="2019-12-23T22:30:11.371" v="1" actId="478"/>
          <ac:picMkLst>
            <pc:docMk/>
            <pc:sldMk cId="837056114" sldId="613"/>
            <ac:picMk id="24" creationId="{11EA7A57-D85A-4D34-934C-CB3A6C53232F}"/>
          </ac:picMkLst>
        </pc:picChg>
      </pc:sldChg>
      <pc:sldChg chg="addSp delSp modSp">
        <pc:chgData name="Edwin Landivar" userId="ae2ac59f40d9f62d" providerId="LiveId" clId="{64F26F3D-5E05-4735-92CB-7C294B06959F}" dt="2019-12-23T22:32:46.110" v="35" actId="1076"/>
        <pc:sldMkLst>
          <pc:docMk/>
          <pc:sldMk cId="1479977622" sldId="614"/>
        </pc:sldMkLst>
        <pc:spChg chg="add mod">
          <ac:chgData name="Edwin Landivar" userId="ae2ac59f40d9f62d" providerId="LiveId" clId="{64F26F3D-5E05-4735-92CB-7C294B06959F}" dt="2019-12-23T22:32:37.069" v="33" actId="14100"/>
          <ac:spMkLst>
            <pc:docMk/>
            <pc:sldMk cId="1479977622" sldId="614"/>
            <ac:spMk id="3" creationId="{53E585CE-7DB6-46E1-91FE-0E5C1BD40722}"/>
          </ac:spMkLst>
        </pc:spChg>
        <pc:spChg chg="mod">
          <ac:chgData name="Edwin Landivar" userId="ae2ac59f40d9f62d" providerId="LiveId" clId="{64F26F3D-5E05-4735-92CB-7C294B06959F}" dt="2019-12-23T22:32:42.175" v="34" actId="14100"/>
          <ac:spMkLst>
            <pc:docMk/>
            <pc:sldMk cId="1479977622" sldId="614"/>
            <ac:spMk id="10" creationId="{00000000-0000-0000-0000-000000000000}"/>
          </ac:spMkLst>
        </pc:spChg>
        <pc:spChg chg="mod">
          <ac:chgData name="Edwin Landivar" userId="ae2ac59f40d9f62d" providerId="LiveId" clId="{64F26F3D-5E05-4735-92CB-7C294B06959F}" dt="2019-12-23T22:32:46.110" v="35" actId="1076"/>
          <ac:spMkLst>
            <pc:docMk/>
            <pc:sldMk cId="1479977622" sldId="614"/>
            <ac:spMk id="11" creationId="{00000000-0000-0000-0000-000000000000}"/>
          </ac:spMkLst>
        </pc:spChg>
        <pc:picChg chg="del">
          <ac:chgData name="Edwin Landivar" userId="ae2ac59f40d9f62d" providerId="LiveId" clId="{64F26F3D-5E05-4735-92CB-7C294B06959F}" dt="2019-12-23T22:30:15.785" v="2" actId="478"/>
          <ac:picMkLst>
            <pc:docMk/>
            <pc:sldMk cId="1479977622" sldId="614"/>
            <ac:picMk id="17" creationId="{BB2F1B59-08DA-4B78-9205-ABD22DCFC46B}"/>
          </ac:picMkLst>
        </pc:picChg>
      </pc:sldChg>
      <pc:sldChg chg="addSp delSp modSp">
        <pc:chgData name="Edwin Landivar" userId="ae2ac59f40d9f62d" providerId="LiveId" clId="{64F26F3D-5E05-4735-92CB-7C294B06959F}" dt="2019-12-23T23:43:58.472" v="119" actId="20577"/>
        <pc:sldMkLst>
          <pc:docMk/>
          <pc:sldMk cId="668194125" sldId="616"/>
        </pc:sldMkLst>
        <pc:spChg chg="add mod">
          <ac:chgData name="Edwin Landivar" userId="ae2ac59f40d9f62d" providerId="LiveId" clId="{64F26F3D-5E05-4735-92CB-7C294B06959F}" dt="2019-12-23T22:30:28.884" v="5" actId="478"/>
          <ac:spMkLst>
            <pc:docMk/>
            <pc:sldMk cId="668194125" sldId="616"/>
            <ac:spMk id="3" creationId="{1D689734-52FD-4C7F-99C9-7A9443487ABB}"/>
          </ac:spMkLst>
        </pc:spChg>
        <pc:spChg chg="mod">
          <ac:chgData name="Edwin Landivar" userId="ae2ac59f40d9f62d" providerId="LiveId" clId="{64F26F3D-5E05-4735-92CB-7C294B06959F}" dt="2019-12-23T23:43:58.472" v="119" actId="20577"/>
          <ac:spMkLst>
            <pc:docMk/>
            <pc:sldMk cId="668194125" sldId="616"/>
            <ac:spMk id="7" creationId="{1867828F-492D-4BF1-8A4E-822DF2FD5B9B}"/>
          </ac:spMkLst>
        </pc:spChg>
        <pc:picChg chg="del">
          <ac:chgData name="Edwin Landivar" userId="ae2ac59f40d9f62d" providerId="LiveId" clId="{64F26F3D-5E05-4735-92CB-7C294B06959F}" dt="2019-12-23T22:30:28.884" v="5" actId="478"/>
          <ac:picMkLst>
            <pc:docMk/>
            <pc:sldMk cId="668194125" sldId="616"/>
            <ac:picMk id="5" creationId="{FA21193C-B770-4E1C-A6B9-95B91058AB45}"/>
          </ac:picMkLst>
        </pc:picChg>
      </pc:sldChg>
      <pc:sldChg chg="addSp delSp modSp del">
        <pc:chgData name="Edwin Landivar" userId="ae2ac59f40d9f62d" providerId="LiveId" clId="{64F26F3D-5E05-4735-92CB-7C294B06959F}" dt="2019-12-23T22:38:45.048" v="52" actId="2696"/>
        <pc:sldMkLst>
          <pc:docMk/>
          <pc:sldMk cId="1542355900" sldId="618"/>
        </pc:sldMkLst>
        <pc:spChg chg="add mod">
          <ac:chgData name="Edwin Landivar" userId="ae2ac59f40d9f62d" providerId="LiveId" clId="{64F26F3D-5E05-4735-92CB-7C294B06959F}" dt="2019-12-23T22:30:32.144" v="6" actId="478"/>
          <ac:spMkLst>
            <pc:docMk/>
            <pc:sldMk cId="1542355900" sldId="618"/>
            <ac:spMk id="3" creationId="{E6F4D3DD-6073-43D1-AB7B-5D5BC63A64F3}"/>
          </ac:spMkLst>
        </pc:spChg>
        <pc:picChg chg="del">
          <ac:chgData name="Edwin Landivar" userId="ae2ac59f40d9f62d" providerId="LiveId" clId="{64F26F3D-5E05-4735-92CB-7C294B06959F}" dt="2019-12-23T22:30:32.144" v="6" actId="478"/>
          <ac:picMkLst>
            <pc:docMk/>
            <pc:sldMk cId="1542355900" sldId="618"/>
            <ac:picMk id="5" creationId="{17F8332A-CCEF-4DD5-996E-47AA0B8AF3BE}"/>
          </ac:picMkLst>
        </pc:picChg>
      </pc:sldChg>
      <pc:sldChg chg="delSp del">
        <pc:chgData name="Edwin Landivar" userId="ae2ac59f40d9f62d" providerId="LiveId" clId="{64F26F3D-5E05-4735-92CB-7C294B06959F}" dt="2019-12-23T23:45:11.726" v="120" actId="2696"/>
        <pc:sldMkLst>
          <pc:docMk/>
          <pc:sldMk cId="2599265895" sldId="619"/>
        </pc:sldMkLst>
        <pc:picChg chg="del">
          <ac:chgData name="Edwin Landivar" userId="ae2ac59f40d9f62d" providerId="LiveId" clId="{64F26F3D-5E05-4735-92CB-7C294B06959F}" dt="2019-12-23T22:30:25.658" v="4" actId="478"/>
          <ac:picMkLst>
            <pc:docMk/>
            <pc:sldMk cId="2599265895" sldId="619"/>
            <ac:picMk id="5" creationId="{3CB745E9-B77D-4F09-90AA-B75D3894F989}"/>
          </ac:picMkLst>
        </pc:picChg>
      </pc:sldChg>
      <pc:sldChg chg="addSp delSp modSp">
        <pc:chgData name="Edwin Landivar" userId="ae2ac59f40d9f62d" providerId="LiveId" clId="{64F26F3D-5E05-4735-92CB-7C294B06959F}" dt="2019-12-23T22:43:22.370" v="91"/>
        <pc:sldMkLst>
          <pc:docMk/>
          <pc:sldMk cId="3481045880" sldId="622"/>
        </pc:sldMkLst>
        <pc:spChg chg="add mod ord">
          <ac:chgData name="Edwin Landivar" userId="ae2ac59f40d9f62d" providerId="LiveId" clId="{64F26F3D-5E05-4735-92CB-7C294B06959F}" dt="2019-12-23T22:43:06.855" v="89" actId="167"/>
          <ac:spMkLst>
            <pc:docMk/>
            <pc:sldMk cId="3481045880" sldId="622"/>
            <ac:spMk id="3" creationId="{624121AA-9E2A-4B3D-B7FE-F8001CB03555}"/>
          </ac:spMkLst>
        </pc:spChg>
        <pc:spChg chg="mod">
          <ac:chgData name="Edwin Landivar" userId="ae2ac59f40d9f62d" providerId="LiveId" clId="{64F26F3D-5E05-4735-92CB-7C294B06959F}" dt="2019-12-23T22:42:57.472" v="87" actId="1076"/>
          <ac:spMkLst>
            <pc:docMk/>
            <pc:sldMk cId="3481045880" sldId="622"/>
            <ac:spMk id="5" creationId="{00000000-0000-0000-0000-000000000000}"/>
          </ac:spMkLst>
        </pc:spChg>
        <pc:spChg chg="mod">
          <ac:chgData name="Edwin Landivar" userId="ae2ac59f40d9f62d" providerId="LiveId" clId="{64F26F3D-5E05-4735-92CB-7C294B06959F}" dt="2019-12-23T22:42:56.026" v="86" actId="1076"/>
          <ac:spMkLst>
            <pc:docMk/>
            <pc:sldMk cId="3481045880" sldId="622"/>
            <ac:spMk id="7" creationId="{00000000-0000-0000-0000-000000000000}"/>
          </ac:spMkLst>
        </pc:spChg>
        <pc:spChg chg="mod">
          <ac:chgData name="Edwin Landivar" userId="ae2ac59f40d9f62d" providerId="LiveId" clId="{64F26F3D-5E05-4735-92CB-7C294B06959F}" dt="2019-12-23T22:43:22.370" v="91"/>
          <ac:spMkLst>
            <pc:docMk/>
            <pc:sldMk cId="3481045880" sldId="622"/>
            <ac:spMk id="14" creationId="{00000000-0000-0000-0000-000000000000}"/>
          </ac:spMkLst>
        </pc:spChg>
        <pc:grpChg chg="mod">
          <ac:chgData name="Edwin Landivar" userId="ae2ac59f40d9f62d" providerId="LiveId" clId="{64F26F3D-5E05-4735-92CB-7C294B06959F}" dt="2019-12-23T22:43:22.370" v="91"/>
          <ac:grpSpMkLst>
            <pc:docMk/>
            <pc:sldMk cId="3481045880" sldId="622"/>
            <ac:grpSpMk id="21" creationId="{00000000-0000-0000-0000-000000000000}"/>
          </ac:grpSpMkLst>
        </pc:grpChg>
        <pc:picChg chg="del">
          <ac:chgData name="Edwin Landivar" userId="ae2ac59f40d9f62d" providerId="LiveId" clId="{64F26F3D-5E05-4735-92CB-7C294B06959F}" dt="2019-12-23T22:42:59.840" v="88" actId="478"/>
          <ac:picMkLst>
            <pc:docMk/>
            <pc:sldMk cId="3481045880" sldId="622"/>
            <ac:picMk id="17" creationId="{296CE8A5-2F56-483A-838B-6C7DD97D484C}"/>
          </ac:picMkLst>
        </pc:picChg>
      </pc:sldChg>
      <pc:sldChg chg="modSp add">
        <pc:chgData name="Edwin Landivar" userId="ae2ac59f40d9f62d" providerId="LiveId" clId="{64F26F3D-5E05-4735-92CB-7C294B06959F}" dt="2019-12-23T22:39:39.286" v="69" actId="1076"/>
        <pc:sldMkLst>
          <pc:docMk/>
          <pc:sldMk cId="784784973" sldId="623"/>
        </pc:sldMkLst>
        <pc:spChg chg="mod">
          <ac:chgData name="Edwin Landivar" userId="ae2ac59f40d9f62d" providerId="LiveId" clId="{64F26F3D-5E05-4735-92CB-7C294B06959F}" dt="2019-12-23T22:39:39.286" v="69" actId="1076"/>
          <ac:spMkLst>
            <pc:docMk/>
            <pc:sldMk cId="784784973" sldId="623"/>
            <ac:spMk id="7" creationId="{B0369C6B-D18C-4CCF-81D5-91F16F2021B5}"/>
          </ac:spMkLst>
        </pc:spChg>
      </pc:sldChg>
      <pc:sldChg chg="addSp delSp modSp del">
        <pc:chgData name="Edwin Landivar" userId="ae2ac59f40d9f62d" providerId="LiveId" clId="{64F26F3D-5E05-4735-92CB-7C294B06959F}" dt="2019-12-23T22:32:54.709" v="36" actId="2696"/>
        <pc:sldMkLst>
          <pc:docMk/>
          <pc:sldMk cId="3966637275" sldId="623"/>
        </pc:sldMkLst>
        <pc:spChg chg="add mod">
          <ac:chgData name="Edwin Landivar" userId="ae2ac59f40d9f62d" providerId="LiveId" clId="{64F26F3D-5E05-4735-92CB-7C294B06959F}" dt="2019-12-23T22:30:22.250" v="3" actId="478"/>
          <ac:spMkLst>
            <pc:docMk/>
            <pc:sldMk cId="3966637275" sldId="623"/>
            <ac:spMk id="3" creationId="{F91ED958-DCCA-4EB8-8F03-FD8DEB9D3CE6}"/>
          </ac:spMkLst>
        </pc:spChg>
        <pc:picChg chg="del">
          <ac:chgData name="Edwin Landivar" userId="ae2ac59f40d9f62d" providerId="LiveId" clId="{64F26F3D-5E05-4735-92CB-7C294B06959F}" dt="2019-12-23T22:30:22.250" v="3" actId="478"/>
          <ac:picMkLst>
            <pc:docMk/>
            <pc:sldMk cId="3966637275" sldId="623"/>
            <ac:picMk id="17" creationId="{BB2F1B59-08DA-4B78-9205-ABD22DCFC46B}"/>
          </ac:picMkLst>
        </pc:picChg>
      </pc:sldChg>
      <pc:sldChg chg="modSp add ord">
        <pc:chgData name="Edwin Landivar" userId="ae2ac59f40d9f62d" providerId="LiveId" clId="{64F26F3D-5E05-4735-92CB-7C294B06959F}" dt="2019-12-23T22:42:48.657" v="85" actId="1076"/>
        <pc:sldMkLst>
          <pc:docMk/>
          <pc:sldMk cId="2689693971" sldId="624"/>
        </pc:sldMkLst>
        <pc:spChg chg="mod">
          <ac:chgData name="Edwin Landivar" userId="ae2ac59f40d9f62d" providerId="LiveId" clId="{64F26F3D-5E05-4735-92CB-7C294B06959F}" dt="2019-12-23T22:42:38.257" v="83" actId="14100"/>
          <ac:spMkLst>
            <pc:docMk/>
            <pc:sldMk cId="2689693971" sldId="624"/>
            <ac:spMk id="3" creationId="{1D689734-52FD-4C7F-99C9-7A9443487ABB}"/>
          </ac:spMkLst>
        </pc:spChg>
        <pc:spChg chg="mod">
          <ac:chgData name="Edwin Landivar" userId="ae2ac59f40d9f62d" providerId="LiveId" clId="{64F26F3D-5E05-4735-92CB-7C294B06959F}" dt="2019-12-23T22:42:48.657" v="85" actId="1076"/>
          <ac:spMkLst>
            <pc:docMk/>
            <pc:sldMk cId="2689693971" sldId="624"/>
            <ac:spMk id="7" creationId="{1867828F-492D-4BF1-8A4E-822DF2FD5B9B}"/>
          </ac:spMkLst>
        </pc:spChg>
        <pc:spChg chg="mod">
          <ac:chgData name="Edwin Landivar" userId="ae2ac59f40d9f62d" providerId="LiveId" clId="{64F26F3D-5E05-4735-92CB-7C294B06959F}" dt="2019-12-23T22:42:45.244" v="84" actId="14100"/>
          <ac:spMkLst>
            <pc:docMk/>
            <pc:sldMk cId="2689693971" sldId="624"/>
            <ac:spMk id="10" creationId="{00000000-0000-0000-0000-000000000000}"/>
          </ac:spMkLst>
        </pc:spChg>
      </pc:sldChg>
      <pc:sldMasterChg chg="delSldLayout">
        <pc:chgData name="Edwin Landivar" userId="ae2ac59f40d9f62d" providerId="LiveId" clId="{64F26F3D-5E05-4735-92CB-7C294B06959F}" dt="2019-12-23T23:45:11.726" v="120" actId="2696"/>
        <pc:sldMasterMkLst>
          <pc:docMk/>
          <pc:sldMasterMk cId="3413871359" sldId="2147483656"/>
        </pc:sldMasterMkLst>
        <pc:sldLayoutChg chg="del">
          <pc:chgData name="Edwin Landivar" userId="ae2ac59f40d9f62d" providerId="LiveId" clId="{64F26F3D-5E05-4735-92CB-7C294B06959F}" dt="2019-12-23T23:45:11.726" v="120" actId="2696"/>
          <pc:sldLayoutMkLst>
            <pc:docMk/>
            <pc:sldMasterMk cId="3413871359" sldId="2147483656"/>
            <pc:sldLayoutMk cId="370672057" sldId="2147483738"/>
          </pc:sldLayoutMkLst>
        </pc:sldLayoutChg>
      </pc:sldMasterChg>
    </pc:docChg>
  </pc:docChgLst>
  <pc:docChgLst>
    <pc:chgData name="Edwin Landivar" userId="ae2ac59f40d9f62d" providerId="LiveId" clId="{E4CB2EB4-3948-4966-9D6C-7A67EA7AC518}"/>
    <pc:docChg chg="undo custSel addSld modSld sldOrd">
      <pc:chgData name="Edwin Landivar" userId="ae2ac59f40d9f62d" providerId="LiveId" clId="{E4CB2EB4-3948-4966-9D6C-7A67EA7AC518}" dt="2020-10-05T17:48:23.923" v="113" actId="14100"/>
      <pc:docMkLst>
        <pc:docMk/>
      </pc:docMkLst>
      <pc:sldChg chg="modSp mod modNotesTx">
        <pc:chgData name="Edwin Landivar" userId="ae2ac59f40d9f62d" providerId="LiveId" clId="{E4CB2EB4-3948-4966-9D6C-7A67EA7AC518}" dt="2020-10-05T17:13:08.669" v="4" actId="113"/>
        <pc:sldMkLst>
          <pc:docMk/>
          <pc:sldMk cId="3378895467" sldId="606"/>
        </pc:sldMkLst>
        <pc:spChg chg="mod">
          <ac:chgData name="Edwin Landivar" userId="ae2ac59f40d9f62d" providerId="LiveId" clId="{E4CB2EB4-3948-4966-9D6C-7A67EA7AC518}" dt="2020-10-05T17:12:59.720" v="2"/>
          <ac:spMkLst>
            <pc:docMk/>
            <pc:sldMk cId="3378895467" sldId="606"/>
            <ac:spMk id="5" creationId="{00000000-0000-0000-0000-000000000000}"/>
          </ac:spMkLst>
        </pc:spChg>
      </pc:sldChg>
      <pc:sldChg chg="modSp mod modNotesTx">
        <pc:chgData name="Edwin Landivar" userId="ae2ac59f40d9f62d" providerId="LiveId" clId="{E4CB2EB4-3948-4966-9D6C-7A67EA7AC518}" dt="2020-10-05T17:17:31.648" v="6"/>
        <pc:sldMkLst>
          <pc:docMk/>
          <pc:sldMk cId="837056114" sldId="613"/>
        </pc:sldMkLst>
        <pc:spChg chg="mod">
          <ac:chgData name="Edwin Landivar" userId="ae2ac59f40d9f62d" providerId="LiveId" clId="{E4CB2EB4-3948-4966-9D6C-7A67EA7AC518}" dt="2020-10-05T17:17:31.648" v="6"/>
          <ac:spMkLst>
            <pc:docMk/>
            <pc:sldMk cId="837056114" sldId="613"/>
            <ac:spMk id="14" creationId="{00000000-0000-0000-0000-000000000000}"/>
          </ac:spMkLst>
        </pc:spChg>
      </pc:sldChg>
      <pc:sldChg chg="modSp mod modNotesTx">
        <pc:chgData name="Edwin Landivar" userId="ae2ac59f40d9f62d" providerId="LiveId" clId="{E4CB2EB4-3948-4966-9D6C-7A67EA7AC518}" dt="2020-10-05T17:43:55.934" v="99" actId="404"/>
        <pc:sldMkLst>
          <pc:docMk/>
          <pc:sldMk cId="1479977622" sldId="614"/>
        </pc:sldMkLst>
        <pc:spChg chg="mod">
          <ac:chgData name="Edwin Landivar" userId="ae2ac59f40d9f62d" providerId="LiveId" clId="{E4CB2EB4-3948-4966-9D6C-7A67EA7AC518}" dt="2020-10-05T17:17:42.824" v="7" actId="14100"/>
          <ac:spMkLst>
            <pc:docMk/>
            <pc:sldMk cId="1479977622" sldId="614"/>
            <ac:spMk id="2" creationId="{CAD4E72E-0F62-4D0A-BB44-E8116F783B4B}"/>
          </ac:spMkLst>
        </pc:spChg>
        <pc:spChg chg="mod">
          <ac:chgData name="Edwin Landivar" userId="ae2ac59f40d9f62d" providerId="LiveId" clId="{E4CB2EB4-3948-4966-9D6C-7A67EA7AC518}" dt="2020-10-05T17:43:55.934" v="99" actId="404"/>
          <ac:spMkLst>
            <pc:docMk/>
            <pc:sldMk cId="1479977622" sldId="614"/>
            <ac:spMk id="11" creationId="{00000000-0000-0000-0000-000000000000}"/>
          </ac:spMkLst>
        </pc:spChg>
      </pc:sldChg>
      <pc:sldChg chg="modSp mod modNotesTx">
        <pc:chgData name="Edwin Landivar" userId="ae2ac59f40d9f62d" providerId="LiveId" clId="{E4CB2EB4-3948-4966-9D6C-7A67EA7AC518}" dt="2020-10-05T17:40:00.012" v="58" actId="403"/>
        <pc:sldMkLst>
          <pc:docMk/>
          <pc:sldMk cId="668194125" sldId="616"/>
        </pc:sldMkLst>
        <pc:spChg chg="mod">
          <ac:chgData name="Edwin Landivar" userId="ae2ac59f40d9f62d" providerId="LiveId" clId="{E4CB2EB4-3948-4966-9D6C-7A67EA7AC518}" dt="2020-10-05T17:40:00.012" v="58" actId="403"/>
          <ac:spMkLst>
            <pc:docMk/>
            <pc:sldMk cId="668194125" sldId="616"/>
            <ac:spMk id="7" creationId="{1867828F-492D-4BF1-8A4E-822DF2FD5B9B}"/>
          </ac:spMkLst>
        </pc:spChg>
      </pc:sldChg>
      <pc:sldChg chg="addSp modSp mod modNotesTx">
        <pc:chgData name="Edwin Landivar" userId="ae2ac59f40d9f62d" providerId="LiveId" clId="{E4CB2EB4-3948-4966-9D6C-7A67EA7AC518}" dt="2020-10-05T17:48:23.923" v="113" actId="14100"/>
        <pc:sldMkLst>
          <pc:docMk/>
          <pc:sldMk cId="3481045880" sldId="622"/>
        </pc:sldMkLst>
        <pc:spChg chg="mod">
          <ac:chgData name="Edwin Landivar" userId="ae2ac59f40d9f62d" providerId="LiveId" clId="{E4CB2EB4-3948-4966-9D6C-7A67EA7AC518}" dt="2020-10-05T17:48:10.495" v="111" actId="1076"/>
          <ac:spMkLst>
            <pc:docMk/>
            <pc:sldMk cId="3481045880" sldId="622"/>
            <ac:spMk id="7" creationId="{00000000-0000-0000-0000-000000000000}"/>
          </ac:spMkLst>
        </pc:spChg>
        <pc:spChg chg="add mod">
          <ac:chgData name="Edwin Landivar" userId="ae2ac59f40d9f62d" providerId="LiveId" clId="{E4CB2EB4-3948-4966-9D6C-7A67EA7AC518}" dt="2020-10-05T17:48:23.923" v="113" actId="14100"/>
          <ac:spMkLst>
            <pc:docMk/>
            <pc:sldMk cId="3481045880" sldId="622"/>
            <ac:spMk id="9" creationId="{91D6129C-9781-4BB2-9050-52410E12C626}"/>
          </ac:spMkLst>
        </pc:spChg>
      </pc:sldChg>
      <pc:sldChg chg="modSp mod modNotesTx">
        <pc:chgData name="Edwin Landivar" userId="ae2ac59f40d9f62d" providerId="LiveId" clId="{E4CB2EB4-3948-4966-9D6C-7A67EA7AC518}" dt="2020-10-05T17:40:53.096" v="72" actId="1076"/>
        <pc:sldMkLst>
          <pc:docMk/>
          <pc:sldMk cId="784784973" sldId="623"/>
        </pc:sldMkLst>
        <pc:spChg chg="mod">
          <ac:chgData name="Edwin Landivar" userId="ae2ac59f40d9f62d" providerId="LiveId" clId="{E4CB2EB4-3948-4966-9D6C-7A67EA7AC518}" dt="2020-10-05T17:40:53.096" v="72" actId="1076"/>
          <ac:spMkLst>
            <pc:docMk/>
            <pc:sldMk cId="784784973" sldId="623"/>
            <ac:spMk id="7" creationId="{B0369C6B-D18C-4CCF-81D5-91F16F2021B5}"/>
          </ac:spMkLst>
        </pc:spChg>
      </pc:sldChg>
      <pc:sldChg chg="modSp mod modNotesTx">
        <pc:chgData name="Edwin Landivar" userId="ae2ac59f40d9f62d" providerId="LiveId" clId="{E4CB2EB4-3948-4966-9D6C-7A67EA7AC518}" dt="2020-10-05T17:43:46.296" v="98" actId="403"/>
        <pc:sldMkLst>
          <pc:docMk/>
          <pc:sldMk cId="2689693971" sldId="624"/>
        </pc:sldMkLst>
        <pc:spChg chg="mod">
          <ac:chgData name="Edwin Landivar" userId="ae2ac59f40d9f62d" providerId="LiveId" clId="{E4CB2EB4-3948-4966-9D6C-7A67EA7AC518}" dt="2020-10-05T17:43:46.296" v="98" actId="403"/>
          <ac:spMkLst>
            <pc:docMk/>
            <pc:sldMk cId="2689693971" sldId="624"/>
            <ac:spMk id="7" creationId="{1867828F-492D-4BF1-8A4E-822DF2FD5B9B}"/>
          </ac:spMkLst>
        </pc:spChg>
      </pc:sldChg>
      <pc:sldChg chg="modSp add mod ord modNotesTx">
        <pc:chgData name="Edwin Landivar" userId="ae2ac59f40d9f62d" providerId="LiveId" clId="{E4CB2EB4-3948-4966-9D6C-7A67EA7AC518}" dt="2020-10-05T17:43:39.844" v="97" actId="12"/>
        <pc:sldMkLst>
          <pc:docMk/>
          <pc:sldMk cId="1932808490" sldId="625"/>
        </pc:sldMkLst>
        <pc:spChg chg="mod">
          <ac:chgData name="Edwin Landivar" userId="ae2ac59f40d9f62d" providerId="LiveId" clId="{E4CB2EB4-3948-4966-9D6C-7A67EA7AC518}" dt="2020-10-05T17:43:39.844" v="97" actId="12"/>
          <ac:spMkLst>
            <pc:docMk/>
            <pc:sldMk cId="1932808490" sldId="625"/>
            <ac:spMk id="7" creationId="{B0369C6B-D18C-4CCF-81D5-91F16F2021B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27185-10FB-4A57-B3F0-45136A811A24}" type="datetimeFigureOut">
              <a:rPr lang="uk-UA" smtClean="0"/>
              <a:t>05.10.2020</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C3A12-1E0F-412B-B376-8089A55D946C}" type="slidenum">
              <a:rPr lang="uk-UA" smtClean="0"/>
              <a:t>‹Nº›</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1925047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Basic Tractor Operation</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35646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What’s at Stake?</a:t>
            </a:r>
          </a:p>
          <a:p>
            <a:pPr algn="just">
              <a:spcAft>
                <a:spcPts val="1200"/>
              </a:spcAft>
            </a:pPr>
            <a:r>
              <a:rPr lang="en-US" sz="1800" dirty="0">
                <a:effectLst/>
                <a:latin typeface="Open Sans"/>
                <a:ea typeface="MS Mincho" panose="02020609040205080304" pitchFamily="49" charset="-128"/>
                <a:cs typeface="Times New Roman" panose="02020603050405020304" pitchFamily="18" charset="0"/>
              </a:rPr>
              <a:t>Tractor are essential in farm operations. Without proper and adequate tractor involvement, modern farm operations as we know it would not be possible. Tractors perform all sorts of tasks that would be otherwise impossible. Tractor safety is for everyone who uses a tractor-operated machinery. It applies to those working in farming, forestry, horticulture and the sports turf industry.</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3</a:t>
            </a:fld>
            <a:endParaRPr lang="uk-UA"/>
          </a:p>
        </p:txBody>
      </p:sp>
    </p:spTree>
    <p:extLst>
      <p:ext uri="{BB962C8B-B14F-4D97-AF65-F5344CB8AC3E}">
        <p14:creationId xmlns:p14="http://schemas.microsoft.com/office/powerpoint/2010/main" val="317261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What’s the Danger?</a:t>
            </a:r>
            <a:endParaRPr lang="en-US" sz="1200" kern="1200" dirty="0">
              <a:solidFill>
                <a:schemeClr val="tx1"/>
              </a:solidFill>
              <a:effectLst/>
              <a:latin typeface="+mn-lt"/>
              <a:ea typeface="+mn-ea"/>
              <a:cs typeface="+mn-cs"/>
            </a:endParaRPr>
          </a:p>
          <a:p>
            <a:pPr algn="just" fontAlgn="base">
              <a:spcBef>
                <a:spcPts val="1200"/>
              </a:spcBef>
              <a:spcAft>
                <a:spcPts val="1200"/>
              </a:spcAft>
            </a:pPr>
            <a:r>
              <a:rPr lang="en-US" sz="1800" dirty="0">
                <a:effectLst/>
                <a:latin typeface="Open Sans"/>
                <a:ea typeface="Times New Roman" panose="02020603050405020304" pitchFamily="18" charset="0"/>
              </a:rPr>
              <a:t>Farmers are killed every year, when using farm tractors. Many hundreds have been seriously injured. </a:t>
            </a:r>
            <a:r>
              <a:rPr lang="en-US" sz="1800" b="1" dirty="0">
                <a:effectLst/>
                <a:latin typeface="Open Sans"/>
                <a:ea typeface="Times New Roman" panose="02020603050405020304" pitchFamily="18" charset="0"/>
              </a:rPr>
              <a:t>The main types of accidents involving farm tractors are:</a:t>
            </a:r>
          </a:p>
          <a:p>
            <a:pPr algn="just" fontAlgn="base">
              <a:spcBef>
                <a:spcPts val="1200"/>
              </a:spcBef>
              <a:spcAft>
                <a:spcPts val="1200"/>
              </a:spcAft>
            </a:pPr>
            <a:endParaRPr lang="es-EC" sz="1800" dirty="0">
              <a:effectLst/>
              <a:latin typeface="Times New Roman" panose="02020603050405020304" pitchFamily="18" charset="0"/>
              <a:ea typeface="Times New Roman" panose="02020603050405020304" pitchFamily="18" charset="0"/>
            </a:endParaRPr>
          </a:p>
          <a:p>
            <a:pPr marL="342900" lvl="0" indent="-342900" algn="just" fontAlgn="base">
              <a:spcBef>
                <a:spcPts val="1200"/>
              </a:spcBef>
              <a:spcAft>
                <a:spcPts val="1200"/>
              </a:spcAft>
              <a:buFont typeface="Symbol" panose="05050102010706020507" pitchFamily="18" charset="2"/>
              <a:buChar char=""/>
            </a:pPr>
            <a:r>
              <a:rPr lang="en-US" sz="1800" dirty="0">
                <a:effectLst/>
                <a:latin typeface="Open Sans"/>
                <a:ea typeface="MS Mincho" panose="02020609040205080304" pitchFamily="49" charset="-128"/>
                <a:cs typeface="Times New Roman" panose="02020603050405020304" pitchFamily="18" charset="0"/>
              </a:rPr>
              <a:t>Tractors rolling over.</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228600" algn="just" fontAlgn="base">
              <a:spcBef>
                <a:spcPts val="1200"/>
              </a:spcBef>
              <a:spcAft>
                <a:spcPts val="1200"/>
              </a:spcAft>
            </a:pPr>
            <a:r>
              <a:rPr lang="en-US" sz="1800" dirty="0">
                <a:effectLst/>
                <a:latin typeface="Open Sans"/>
                <a:ea typeface="MS Mincho" panose="02020609040205080304" pitchFamily="49" charset="-128"/>
                <a:cs typeface="Times New Roman" panose="02020603050405020304" pitchFamily="18" charset="0"/>
              </a:rPr>
              <a:t> </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fontAlgn="base">
              <a:spcBef>
                <a:spcPts val="1200"/>
              </a:spcBef>
              <a:spcAft>
                <a:spcPts val="1200"/>
              </a:spcAft>
              <a:buFont typeface="Symbol" panose="05050102010706020507" pitchFamily="18" charset="2"/>
              <a:buChar char=""/>
            </a:pPr>
            <a:r>
              <a:rPr lang="en-US" sz="1800" dirty="0">
                <a:effectLst/>
                <a:latin typeface="Open Sans"/>
                <a:ea typeface="MS Mincho" panose="02020609040205080304" pitchFamily="49" charset="-128"/>
                <a:cs typeface="Times New Roman" panose="02020603050405020304" pitchFamily="18" charset="0"/>
              </a:rPr>
              <a:t>People being run over.</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457200"/>
            <a:r>
              <a:rPr lang="en-US" sz="1800" dirty="0">
                <a:effectLst/>
                <a:latin typeface="Open Sans"/>
                <a:ea typeface="MS Mincho" panose="02020609040205080304" pitchFamily="49" charset="-128"/>
                <a:cs typeface="Times New Roman" panose="02020603050405020304" pitchFamily="18" charset="0"/>
              </a:rPr>
              <a:t> </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fontAlgn="base">
              <a:spcBef>
                <a:spcPts val="1200"/>
              </a:spcBef>
              <a:spcAft>
                <a:spcPts val="1200"/>
              </a:spcAft>
              <a:buFont typeface="Symbol" panose="05050102010706020507" pitchFamily="18" charset="2"/>
              <a:buChar char=""/>
            </a:pPr>
            <a:r>
              <a:rPr lang="en-US" sz="1800" dirty="0">
                <a:effectLst/>
                <a:latin typeface="Open Sans"/>
                <a:ea typeface="MS Mincho" panose="02020609040205080304" pitchFamily="49" charset="-128"/>
                <a:cs typeface="Times New Roman" panose="02020603050405020304" pitchFamily="18" charset="0"/>
              </a:rPr>
              <a:t>People being tangled in implements and machinery.</a:t>
            </a:r>
          </a:p>
          <a:p>
            <a:pPr marL="342900" lvl="0" indent="-342900" algn="just" fontAlgn="base">
              <a:spcBef>
                <a:spcPts val="1200"/>
              </a:spcBef>
              <a:spcAft>
                <a:spcPts val="1200"/>
              </a:spcAft>
              <a:buFont typeface="Symbol" panose="05050102010706020507" pitchFamily="18" charset="2"/>
              <a:buChar char=""/>
            </a:pP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fontAlgn="base">
              <a:spcBef>
                <a:spcPts val="1200"/>
              </a:spcBef>
              <a:spcAft>
                <a:spcPts val="1200"/>
              </a:spcAft>
            </a:pPr>
            <a:r>
              <a:rPr lang="en-US" sz="1800" b="1" dirty="0">
                <a:effectLst/>
                <a:latin typeface="Open Sans"/>
                <a:ea typeface="Times New Roman" panose="02020603050405020304" pitchFamily="18" charset="0"/>
              </a:rPr>
              <a:t>Other risks are:</a:t>
            </a:r>
          </a:p>
          <a:p>
            <a:pPr algn="just" fontAlgn="base">
              <a:spcBef>
                <a:spcPts val="1200"/>
              </a:spcBef>
              <a:spcAft>
                <a:spcPts val="1200"/>
              </a:spcAft>
            </a:pPr>
            <a:endParaRPr lang="es-EC" sz="1800" dirty="0">
              <a:effectLst/>
              <a:latin typeface="Times New Roman" panose="02020603050405020304" pitchFamily="18" charset="0"/>
              <a:ea typeface="Times New Roman" panose="02020603050405020304" pitchFamily="18" charset="0"/>
            </a:endParaRPr>
          </a:p>
          <a:p>
            <a:pPr marL="342900" lvl="0" indent="-342900" algn="just" fontAlgn="base">
              <a:spcBef>
                <a:spcPts val="1200"/>
              </a:spcBef>
              <a:spcAft>
                <a:spcPts val="1200"/>
              </a:spcAft>
              <a:buFont typeface="Symbol" panose="05050102010706020507" pitchFamily="18" charset="2"/>
              <a:buChar char=""/>
            </a:pPr>
            <a:r>
              <a:rPr lang="en-US" sz="1800" dirty="0">
                <a:effectLst/>
                <a:latin typeface="Open Sans"/>
                <a:ea typeface="MS Mincho" panose="02020609040205080304" pitchFamily="49" charset="-128"/>
                <a:cs typeface="Times New Roman" panose="02020603050405020304" pitchFamily="18" charset="0"/>
              </a:rPr>
              <a:t>Tractor fires.</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228600" algn="just" fontAlgn="base">
              <a:spcBef>
                <a:spcPts val="1200"/>
              </a:spcBef>
              <a:spcAft>
                <a:spcPts val="1200"/>
              </a:spcAft>
            </a:pPr>
            <a:r>
              <a:rPr lang="en-US" sz="1800" dirty="0">
                <a:effectLst/>
                <a:latin typeface="Open Sans"/>
                <a:ea typeface="MS Mincho" panose="02020609040205080304" pitchFamily="49" charset="-128"/>
                <a:cs typeface="Times New Roman" panose="02020603050405020304" pitchFamily="18" charset="0"/>
              </a:rPr>
              <a:t> </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fontAlgn="base">
              <a:spcBef>
                <a:spcPts val="1200"/>
              </a:spcBef>
              <a:spcAft>
                <a:spcPts val="1200"/>
              </a:spcAft>
              <a:buFont typeface="Symbol" panose="05050102010706020507" pitchFamily="18" charset="2"/>
              <a:buChar char=""/>
            </a:pPr>
            <a:r>
              <a:rPr lang="en-US" sz="1800" dirty="0">
                <a:effectLst/>
                <a:latin typeface="Open Sans"/>
                <a:ea typeface="MS Mincho" panose="02020609040205080304" pitchFamily="49" charset="-128"/>
                <a:cs typeface="Times New Roman" panose="02020603050405020304" pitchFamily="18" charset="0"/>
              </a:rPr>
              <a:t>Working under raised loads.</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457200"/>
            <a:r>
              <a:rPr lang="en-US" sz="1800" dirty="0">
                <a:effectLst/>
                <a:latin typeface="Open Sans"/>
                <a:ea typeface="MS Mincho" panose="02020609040205080304" pitchFamily="49" charset="-128"/>
                <a:cs typeface="Times New Roman" panose="02020603050405020304" pitchFamily="18" charset="0"/>
              </a:rPr>
              <a:t> </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fontAlgn="base">
              <a:spcBef>
                <a:spcPts val="1200"/>
              </a:spcBef>
              <a:spcAft>
                <a:spcPts val="1200"/>
              </a:spcAft>
              <a:buFont typeface="Symbol" panose="05050102010706020507" pitchFamily="18" charset="2"/>
              <a:buChar char=""/>
            </a:pPr>
            <a:r>
              <a:rPr lang="en-US" sz="1800" dirty="0">
                <a:effectLst/>
                <a:latin typeface="Open Sans"/>
                <a:ea typeface="MS Mincho" panose="02020609040205080304" pitchFamily="49" charset="-128"/>
                <a:cs typeface="Times New Roman" panose="02020603050405020304" pitchFamily="18" charset="0"/>
              </a:rPr>
              <a:t>Touching overhead power lines.</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457200"/>
            <a:r>
              <a:rPr lang="en-US" sz="1800" dirty="0">
                <a:effectLst/>
                <a:latin typeface="Open Sans"/>
                <a:ea typeface="MS Mincho" panose="02020609040205080304" pitchFamily="49" charset="-128"/>
                <a:cs typeface="Times New Roman" panose="02020603050405020304" pitchFamily="18" charset="0"/>
              </a:rPr>
              <a:t> </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fontAlgn="base">
              <a:spcBef>
                <a:spcPts val="1200"/>
              </a:spcBef>
              <a:spcAft>
                <a:spcPts val="1200"/>
              </a:spcAft>
              <a:buFont typeface="Symbol" panose="05050102010706020507" pitchFamily="18" charset="2"/>
              <a:buChar char=""/>
            </a:pPr>
            <a:r>
              <a:rPr lang="en-US" sz="1800" dirty="0">
                <a:effectLst/>
                <a:latin typeface="Open Sans"/>
                <a:ea typeface="MS Mincho" panose="02020609040205080304" pitchFamily="49" charset="-128"/>
                <a:cs typeface="Times New Roman" panose="02020603050405020304" pitchFamily="18" charset="0"/>
              </a:rPr>
              <a:t>Noise-induced hearing loss.</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457200"/>
            <a:r>
              <a:rPr lang="en-US" sz="1800" dirty="0">
                <a:effectLst/>
                <a:latin typeface="Open Sans"/>
                <a:ea typeface="MS Mincho" panose="02020609040205080304" pitchFamily="49" charset="-128"/>
                <a:cs typeface="Times New Roman" panose="02020603050405020304" pitchFamily="18" charset="0"/>
              </a:rPr>
              <a:t> </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fontAlgn="base">
              <a:spcBef>
                <a:spcPts val="1200"/>
              </a:spcBef>
              <a:spcAft>
                <a:spcPts val="1200"/>
              </a:spcAft>
              <a:buFont typeface="Symbol" panose="05050102010706020507" pitchFamily="18" charset="2"/>
              <a:buChar char=""/>
            </a:pPr>
            <a:r>
              <a:rPr lang="en-US" sz="1800" dirty="0">
                <a:effectLst/>
                <a:latin typeface="Open Sans"/>
                <a:ea typeface="MS Mincho" panose="02020609040205080304" pitchFamily="49" charset="-128"/>
                <a:cs typeface="Times New Roman" panose="02020603050405020304" pitchFamily="18" charset="0"/>
              </a:rPr>
              <a:t>Slips, trips and falls while getting off the tractor.</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269152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How to Protect Yourself</a:t>
            </a:r>
          </a:p>
          <a:p>
            <a:pPr>
              <a:spcAft>
                <a:spcPts val="1200"/>
              </a:spcAft>
            </a:pPr>
            <a:r>
              <a:rPr lang="en-US" sz="1800" b="1" dirty="0">
                <a:effectLst/>
                <a:latin typeface="Open Sans"/>
                <a:ea typeface="MS Mincho" panose="02020609040205080304" pitchFamily="49" charset="-128"/>
                <a:cs typeface="Times New Roman" panose="02020603050405020304" pitchFamily="18" charset="0"/>
              </a:rPr>
              <a:t>Safety Checks and Safe Stops</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spcAft>
                <a:spcPts val="1200"/>
              </a:spcAft>
              <a:buFont typeface="Symbol" panose="05050102010706020507" pitchFamily="18" charset="2"/>
              <a:buChar char=""/>
            </a:pPr>
            <a:r>
              <a:rPr lang="en-US" sz="1800" dirty="0">
                <a:effectLst/>
                <a:latin typeface="Open Sans"/>
                <a:ea typeface="MS Mincho" panose="02020609040205080304" pitchFamily="49" charset="-128"/>
                <a:cs typeface="Times New Roman" panose="02020603050405020304" pitchFamily="18" charset="0"/>
              </a:rPr>
              <a:t>Start the tractor only from the driving position and not from the ground.</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spcAft>
                <a:spcPts val="1200"/>
              </a:spcAft>
              <a:buFont typeface="Symbol" panose="05050102010706020507" pitchFamily="18" charset="2"/>
              <a:buChar char=""/>
            </a:pPr>
            <a:r>
              <a:rPr lang="en-US" sz="1800" dirty="0">
                <a:effectLst/>
                <a:latin typeface="Open Sans"/>
                <a:ea typeface="MS Mincho" panose="02020609040205080304" pitchFamily="49" charset="-128"/>
                <a:cs typeface="Times New Roman" panose="02020603050405020304" pitchFamily="18" charset="0"/>
              </a:rPr>
              <a:t>Do not dismount from a moving tractor.</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228600">
              <a:spcAft>
                <a:spcPts val="1200"/>
              </a:spcAft>
            </a:pPr>
            <a:r>
              <a:rPr lang="en-US" sz="1800" dirty="0">
                <a:effectLst/>
                <a:latin typeface="Open Sans"/>
                <a:ea typeface="MS Mincho" panose="02020609040205080304" pitchFamily="49" charset="-128"/>
                <a:cs typeface="Times New Roman" panose="02020603050405020304" pitchFamily="18" charset="0"/>
              </a:rPr>
              <a:t> </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spcAft>
                <a:spcPts val="1200"/>
              </a:spcAft>
              <a:buFont typeface="Symbol" panose="05050102010706020507" pitchFamily="18" charset="2"/>
              <a:buChar char=""/>
            </a:pPr>
            <a:r>
              <a:rPr lang="en-US" sz="1800" dirty="0">
                <a:effectLst/>
                <a:latin typeface="Open Sans"/>
                <a:ea typeface="MS Mincho" panose="02020609040205080304" pitchFamily="49" charset="-128"/>
                <a:cs typeface="Times New Roman" panose="02020603050405020304" pitchFamily="18" charset="0"/>
              </a:rPr>
              <a:t>Ensure the park brake is on and operating effectively before dismounting.</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457200"/>
            <a:r>
              <a:rPr lang="en-US" sz="1800" dirty="0">
                <a:effectLst/>
                <a:latin typeface="Open Sans"/>
                <a:ea typeface="MS Mincho" panose="02020609040205080304" pitchFamily="49" charset="-128"/>
                <a:cs typeface="Times New Roman" panose="02020603050405020304" pitchFamily="18" charset="0"/>
              </a:rPr>
              <a:t> </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spcAft>
                <a:spcPts val="1200"/>
              </a:spcAft>
              <a:buFont typeface="Symbol" panose="05050102010706020507" pitchFamily="18" charset="2"/>
              <a:buChar char=""/>
            </a:pPr>
            <a:r>
              <a:rPr lang="en-US" sz="1800" dirty="0">
                <a:effectLst/>
                <a:latin typeface="Open Sans"/>
                <a:ea typeface="MS Mincho" panose="02020609040205080304" pitchFamily="49" charset="-128"/>
                <a:cs typeface="Times New Roman" panose="02020603050405020304" pitchFamily="18" charset="0"/>
              </a:rPr>
              <a:t>Do not park a tractor on a steep slope.</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457200"/>
            <a:r>
              <a:rPr lang="en-US" sz="1800" dirty="0">
                <a:effectLst/>
                <a:latin typeface="Open Sans"/>
                <a:ea typeface="MS Mincho" panose="02020609040205080304" pitchFamily="49" charset="-128"/>
                <a:cs typeface="Times New Roman" panose="02020603050405020304" pitchFamily="18" charset="0"/>
              </a:rPr>
              <a:t> </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spcAft>
                <a:spcPts val="1200"/>
              </a:spcAft>
              <a:buFont typeface="Symbol" panose="05050102010706020507" pitchFamily="18" charset="2"/>
              <a:buChar char=""/>
            </a:pPr>
            <a:r>
              <a:rPr lang="en-US" sz="1800" dirty="0">
                <a:effectLst/>
                <a:latin typeface="Open Sans"/>
                <a:ea typeface="MS Mincho" panose="02020609040205080304" pitchFamily="49" charset="-128"/>
                <a:cs typeface="Times New Roman" panose="02020603050405020304" pitchFamily="18" charset="0"/>
              </a:rPr>
              <a:t>Remove the starting key when the tractor is not in use.</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1200"/>
              </a:spcAft>
            </a:pPr>
            <a:r>
              <a:rPr lang="en-US" sz="1800" b="1" dirty="0">
                <a:effectLst/>
                <a:latin typeface="Open Sans"/>
                <a:ea typeface="MS Mincho" panose="02020609040205080304" pitchFamily="49" charset="-128"/>
                <a:cs typeface="Times New Roman" panose="02020603050405020304" pitchFamily="18" charset="0"/>
              </a:rPr>
              <a:t>Operational Procedures</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Bef>
                <a:spcPts val="1200"/>
              </a:spcBef>
              <a:spcAft>
                <a:spcPts val="0"/>
              </a:spcAft>
              <a:buFont typeface="Symbol" panose="05050102010706020507" pitchFamily="18" charset="2"/>
              <a:buChar char=""/>
            </a:pPr>
            <a:r>
              <a:rPr lang="en-US" sz="1800" dirty="0">
                <a:solidFill>
                  <a:srgbClr val="000000"/>
                </a:solidFill>
                <a:effectLst/>
                <a:latin typeface="Open Sans"/>
                <a:ea typeface="MS Mincho" panose="02020609040205080304" pitchFamily="49" charset="-128"/>
                <a:cs typeface="Times New Roman" panose="02020603050405020304" pitchFamily="18" charset="0"/>
              </a:rPr>
              <a:t>Drive at speeds slow enough to retain control in unexpected circumstances.</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276225" algn="just">
              <a:spcBef>
                <a:spcPts val="1200"/>
              </a:spcBef>
              <a:spcAft>
                <a:spcPts val="0"/>
              </a:spcAft>
            </a:pPr>
            <a:r>
              <a:rPr lang="en-US" sz="1800" dirty="0">
                <a:effectLst/>
                <a:latin typeface="Open Sans"/>
                <a:ea typeface="MS Mincho" panose="02020609040205080304" pitchFamily="49" charset="-128"/>
                <a:cs typeface="Times New Roman" panose="02020603050405020304" pitchFamily="18" charset="0"/>
              </a:rPr>
              <a:t> </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Bef>
                <a:spcPts val="1200"/>
              </a:spcBef>
              <a:spcAft>
                <a:spcPts val="0"/>
              </a:spcAft>
              <a:buFont typeface="Symbol" panose="05050102010706020507" pitchFamily="18" charset="2"/>
              <a:buChar char=""/>
            </a:pPr>
            <a:r>
              <a:rPr lang="en-US" sz="1800" dirty="0">
                <a:solidFill>
                  <a:srgbClr val="000000"/>
                </a:solidFill>
                <a:effectLst/>
                <a:latin typeface="Open Sans"/>
                <a:ea typeface="MS Mincho" panose="02020609040205080304" pitchFamily="49" charset="-128"/>
                <a:cs typeface="Times New Roman" panose="02020603050405020304" pitchFamily="18" charset="0"/>
              </a:rPr>
              <a:t>Reduce speed before turning or applying brakes.</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457200"/>
            <a:r>
              <a:rPr lang="en-US" sz="1800" dirty="0">
                <a:effectLst/>
                <a:latin typeface="Open Sans"/>
                <a:ea typeface="MS Mincho" panose="02020609040205080304" pitchFamily="49" charset="-128"/>
                <a:cs typeface="Times New Roman" panose="02020603050405020304" pitchFamily="18" charset="0"/>
              </a:rPr>
              <a:t> </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Bef>
                <a:spcPts val="1200"/>
              </a:spcBef>
              <a:spcAft>
                <a:spcPts val="0"/>
              </a:spcAft>
              <a:buFont typeface="Symbol" panose="05050102010706020507" pitchFamily="18" charset="2"/>
              <a:buChar char=""/>
            </a:pPr>
            <a:r>
              <a:rPr lang="en-US" sz="1800" dirty="0">
                <a:solidFill>
                  <a:srgbClr val="000000"/>
                </a:solidFill>
                <a:effectLst/>
                <a:latin typeface="Open Sans"/>
                <a:ea typeface="MS Mincho" panose="02020609040205080304" pitchFamily="49" charset="-128"/>
                <a:cs typeface="Times New Roman" panose="02020603050405020304" pitchFamily="18" charset="0"/>
              </a:rPr>
              <a:t>Watch out for ditches, embankments and depressions – crumbling and slippery banks can cause overturns.</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457200"/>
            <a:r>
              <a:rPr lang="en-US" sz="1800" dirty="0">
                <a:effectLst/>
                <a:latin typeface="Open Sans"/>
                <a:ea typeface="MS Mincho" panose="02020609040205080304" pitchFamily="49" charset="-128"/>
                <a:cs typeface="Times New Roman" panose="02020603050405020304" pitchFamily="18" charset="0"/>
              </a:rPr>
              <a:t> </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Bef>
                <a:spcPts val="1200"/>
              </a:spcBef>
              <a:spcAft>
                <a:spcPts val="0"/>
              </a:spcAft>
              <a:buFont typeface="Symbol" panose="05050102010706020507" pitchFamily="18" charset="2"/>
              <a:buChar char=""/>
            </a:pPr>
            <a:r>
              <a:rPr lang="en-US" sz="1800" dirty="0">
                <a:solidFill>
                  <a:srgbClr val="000000"/>
                </a:solidFill>
                <a:effectLst/>
                <a:latin typeface="Open Sans"/>
                <a:ea typeface="MS Mincho" panose="02020609040205080304" pitchFamily="49" charset="-128"/>
                <a:cs typeface="Times New Roman" panose="02020603050405020304" pitchFamily="18" charset="0"/>
              </a:rPr>
              <a:t>When stuck in soft ground, back out. If unsuccessful, get help.</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457200"/>
            <a:r>
              <a:rPr lang="en-US" sz="1800" dirty="0">
                <a:effectLst/>
                <a:latin typeface="Open Sans"/>
                <a:ea typeface="MS Mincho" panose="02020609040205080304" pitchFamily="49" charset="-128"/>
                <a:cs typeface="Times New Roman" panose="02020603050405020304" pitchFamily="18" charset="0"/>
              </a:rPr>
              <a:t> </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Bef>
                <a:spcPts val="1200"/>
              </a:spcBef>
              <a:spcAft>
                <a:spcPts val="0"/>
              </a:spcAft>
              <a:buFont typeface="Symbol" panose="05050102010706020507" pitchFamily="18" charset="2"/>
              <a:buChar char=""/>
            </a:pPr>
            <a:r>
              <a:rPr lang="en-US" sz="1800" dirty="0">
                <a:solidFill>
                  <a:srgbClr val="000000"/>
                </a:solidFill>
                <a:effectLst/>
                <a:latin typeface="Open Sans"/>
                <a:ea typeface="MS Mincho" panose="02020609040205080304" pitchFamily="49" charset="-128"/>
                <a:cs typeface="Times New Roman" panose="02020603050405020304" pitchFamily="18" charset="0"/>
              </a:rPr>
              <a:t>Reverse up steep slopes, rather than driving forward (ensure no trailing implements are attached).</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457200"/>
            <a:r>
              <a:rPr lang="en-US" sz="1800" dirty="0">
                <a:effectLst/>
                <a:latin typeface="Open Sans"/>
                <a:ea typeface="MS Mincho" panose="02020609040205080304" pitchFamily="49" charset="-128"/>
                <a:cs typeface="Times New Roman" panose="02020603050405020304" pitchFamily="18" charset="0"/>
              </a:rPr>
              <a:t> </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Bef>
                <a:spcPts val="1200"/>
              </a:spcBef>
              <a:spcAft>
                <a:spcPts val="0"/>
              </a:spcAft>
              <a:buFont typeface="Symbol" panose="05050102010706020507" pitchFamily="18" charset="2"/>
              <a:buChar char=""/>
            </a:pPr>
            <a:r>
              <a:rPr lang="en-US" sz="1800" dirty="0">
                <a:solidFill>
                  <a:srgbClr val="000000"/>
                </a:solidFill>
                <a:effectLst/>
                <a:latin typeface="Open Sans"/>
                <a:ea typeface="MS Mincho" panose="02020609040205080304" pitchFamily="49" charset="-128"/>
                <a:cs typeface="Times New Roman" panose="02020603050405020304" pitchFamily="18" charset="0"/>
              </a:rPr>
              <a:t>Use as wide a wheel track as possible when working on hillsides and sloping ground. Descend slopes cautiously. Keep the tractor in low gear and allow the motor compression to act as a brake.</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457200"/>
            <a:r>
              <a:rPr lang="en-US" sz="1800" dirty="0">
                <a:effectLst/>
                <a:latin typeface="Open Sans"/>
                <a:ea typeface="MS Mincho" panose="02020609040205080304" pitchFamily="49" charset="-128"/>
                <a:cs typeface="Times New Roman" panose="02020603050405020304" pitchFamily="18" charset="0"/>
              </a:rPr>
              <a:t> </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Bef>
                <a:spcPts val="1200"/>
              </a:spcBef>
              <a:spcAft>
                <a:spcPts val="1200"/>
              </a:spcAft>
              <a:buFont typeface="Symbol" panose="05050102010706020507" pitchFamily="18" charset="2"/>
              <a:buChar char=""/>
            </a:pPr>
            <a:r>
              <a:rPr lang="en-US" sz="1800" dirty="0">
                <a:solidFill>
                  <a:srgbClr val="000000"/>
                </a:solidFill>
                <a:effectLst/>
                <a:latin typeface="Open Sans"/>
                <a:ea typeface="MS Mincho" panose="02020609040205080304" pitchFamily="49" charset="-128"/>
                <a:cs typeface="Times New Roman" panose="02020603050405020304" pitchFamily="18" charset="0"/>
              </a:rPr>
              <a:t>Follow the manufacturer's instructions for adding ballast to improve tractor stability.</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3254185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How to Protect Yourself</a:t>
            </a:r>
          </a:p>
          <a:p>
            <a:pPr marL="47625" algn="just">
              <a:spcBef>
                <a:spcPts val="1200"/>
              </a:spcBef>
              <a:spcAft>
                <a:spcPts val="1200"/>
              </a:spcAft>
            </a:pPr>
            <a:r>
              <a:rPr lang="en-US" sz="1200" b="1" dirty="0">
                <a:solidFill>
                  <a:srgbClr val="000000"/>
                </a:solidFill>
                <a:effectLst/>
                <a:latin typeface="Open Sans"/>
                <a:ea typeface="MS Mincho" panose="02020609040205080304" pitchFamily="49" charset="-128"/>
                <a:cs typeface="Times New Roman" panose="02020603050405020304" pitchFamily="18" charset="0"/>
              </a:rPr>
              <a:t>Regular Maintenance</a:t>
            </a:r>
            <a:endParaRPr lang="es-EC" sz="12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Bef>
                <a:spcPts val="1200"/>
              </a:spcBef>
              <a:spcAft>
                <a:spcPts val="0"/>
              </a:spcAft>
              <a:buFont typeface="Symbol" panose="05050102010706020507" pitchFamily="18" charset="2"/>
              <a:buChar char=""/>
            </a:pPr>
            <a:r>
              <a:rPr lang="en-US" sz="1200" dirty="0">
                <a:solidFill>
                  <a:srgbClr val="000000"/>
                </a:solidFill>
                <a:effectLst/>
                <a:latin typeface="Open Sans"/>
                <a:ea typeface="MS Mincho" panose="02020609040205080304" pitchFamily="49" charset="-128"/>
                <a:cs typeface="Times New Roman" panose="02020603050405020304" pitchFamily="18" charset="0"/>
              </a:rPr>
              <a:t>Service your tractor regularly.</a:t>
            </a:r>
            <a:endParaRPr lang="es-EC" sz="1200" dirty="0">
              <a:effectLst/>
              <a:latin typeface="Cambria" panose="02040503050406030204" pitchFamily="18" charset="0"/>
              <a:ea typeface="MS Mincho" panose="02020609040205080304" pitchFamily="49" charset="-128"/>
              <a:cs typeface="Times New Roman" panose="02020603050405020304" pitchFamily="18" charset="0"/>
            </a:endParaRPr>
          </a:p>
          <a:p>
            <a:pPr marL="276225" algn="just">
              <a:spcBef>
                <a:spcPts val="1200"/>
              </a:spcBef>
              <a:spcAft>
                <a:spcPts val="0"/>
              </a:spcAft>
            </a:pPr>
            <a:r>
              <a:rPr lang="en-US" sz="1200" dirty="0">
                <a:effectLst/>
                <a:latin typeface="Open Sans"/>
                <a:ea typeface="MS Mincho" panose="02020609040205080304" pitchFamily="49" charset="-128"/>
                <a:cs typeface="Times New Roman" panose="02020603050405020304" pitchFamily="18" charset="0"/>
              </a:rPr>
              <a:t> </a:t>
            </a:r>
            <a:endParaRPr lang="es-EC" sz="12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Bef>
                <a:spcPts val="1200"/>
              </a:spcBef>
              <a:spcAft>
                <a:spcPts val="0"/>
              </a:spcAft>
              <a:buFont typeface="Symbol" panose="05050102010706020507" pitchFamily="18" charset="2"/>
              <a:buChar char=""/>
            </a:pPr>
            <a:r>
              <a:rPr lang="en-US" sz="1200" dirty="0">
                <a:solidFill>
                  <a:srgbClr val="000000"/>
                </a:solidFill>
                <a:effectLst/>
                <a:latin typeface="Open Sans"/>
                <a:ea typeface="MS Mincho" panose="02020609040205080304" pitchFamily="49" charset="-128"/>
                <a:cs typeface="Times New Roman" panose="02020603050405020304" pitchFamily="18" charset="0"/>
              </a:rPr>
              <a:t>Check ROPS regularly.</a:t>
            </a:r>
            <a:endParaRPr lang="es-EC" sz="1200" dirty="0">
              <a:effectLst/>
              <a:latin typeface="Cambria" panose="02040503050406030204" pitchFamily="18" charset="0"/>
              <a:ea typeface="MS Mincho" panose="02020609040205080304" pitchFamily="49" charset="-128"/>
              <a:cs typeface="Times New Roman" panose="02020603050405020304" pitchFamily="18" charset="0"/>
            </a:endParaRPr>
          </a:p>
          <a:p>
            <a:pPr marL="457200"/>
            <a:r>
              <a:rPr lang="en-US" sz="1200" dirty="0">
                <a:effectLst/>
                <a:latin typeface="Open Sans"/>
                <a:ea typeface="MS Mincho" panose="02020609040205080304" pitchFamily="49" charset="-128"/>
                <a:cs typeface="Times New Roman" panose="02020603050405020304" pitchFamily="18" charset="0"/>
              </a:rPr>
              <a:t> </a:t>
            </a:r>
            <a:endParaRPr lang="es-EC" sz="12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Bef>
                <a:spcPts val="1200"/>
              </a:spcBef>
              <a:spcAft>
                <a:spcPts val="0"/>
              </a:spcAft>
              <a:buFont typeface="Symbol" panose="05050102010706020507" pitchFamily="18" charset="2"/>
              <a:buChar char=""/>
            </a:pPr>
            <a:r>
              <a:rPr lang="en-US" sz="1200" dirty="0">
                <a:solidFill>
                  <a:srgbClr val="000000"/>
                </a:solidFill>
                <a:effectLst/>
                <a:latin typeface="Open Sans"/>
                <a:ea typeface="MS Mincho" panose="02020609040205080304" pitchFamily="49" charset="-128"/>
                <a:cs typeface="Times New Roman" panose="02020603050405020304" pitchFamily="18" charset="0"/>
              </a:rPr>
              <a:t>Do not remove or replace belts while the pulleys are under power.</a:t>
            </a:r>
            <a:endParaRPr lang="es-EC" sz="1200" dirty="0">
              <a:effectLst/>
              <a:latin typeface="Cambria" panose="02040503050406030204" pitchFamily="18" charset="0"/>
              <a:ea typeface="MS Mincho" panose="02020609040205080304" pitchFamily="49" charset="-128"/>
              <a:cs typeface="Times New Roman" panose="02020603050405020304" pitchFamily="18" charset="0"/>
            </a:endParaRPr>
          </a:p>
          <a:p>
            <a:pPr marL="457200"/>
            <a:r>
              <a:rPr lang="en-US" sz="1200" dirty="0">
                <a:effectLst/>
                <a:latin typeface="Open Sans"/>
                <a:ea typeface="MS Mincho" panose="02020609040205080304" pitchFamily="49" charset="-128"/>
                <a:cs typeface="Times New Roman" panose="02020603050405020304" pitchFamily="18" charset="0"/>
              </a:rPr>
              <a:t> </a:t>
            </a:r>
            <a:endParaRPr lang="es-EC" sz="12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Bef>
                <a:spcPts val="1200"/>
              </a:spcBef>
              <a:spcAft>
                <a:spcPts val="0"/>
              </a:spcAft>
              <a:buFont typeface="Symbol" panose="05050102010706020507" pitchFamily="18" charset="2"/>
              <a:buChar char=""/>
            </a:pPr>
            <a:r>
              <a:rPr lang="en-US" sz="1200" dirty="0">
                <a:solidFill>
                  <a:srgbClr val="000000"/>
                </a:solidFill>
                <a:effectLst/>
                <a:latin typeface="Open Sans"/>
                <a:ea typeface="MS Mincho" panose="02020609040205080304" pitchFamily="49" charset="-128"/>
                <a:cs typeface="Times New Roman" panose="02020603050405020304" pitchFamily="18" charset="0"/>
              </a:rPr>
              <a:t>Stop the engine before servicing or greasing.</a:t>
            </a:r>
            <a:endParaRPr lang="es-EC" sz="1200" dirty="0">
              <a:effectLst/>
              <a:latin typeface="Cambria" panose="02040503050406030204" pitchFamily="18" charset="0"/>
              <a:ea typeface="MS Mincho" panose="02020609040205080304" pitchFamily="49" charset="-128"/>
              <a:cs typeface="Times New Roman" panose="02020603050405020304" pitchFamily="18" charset="0"/>
            </a:endParaRPr>
          </a:p>
          <a:p>
            <a:pPr marL="457200"/>
            <a:r>
              <a:rPr lang="en-US" sz="1200" dirty="0">
                <a:effectLst/>
                <a:latin typeface="Open Sans"/>
                <a:ea typeface="MS Mincho" panose="02020609040205080304" pitchFamily="49" charset="-128"/>
                <a:cs typeface="Times New Roman" panose="02020603050405020304" pitchFamily="18" charset="0"/>
              </a:rPr>
              <a:t> </a:t>
            </a:r>
            <a:endParaRPr lang="es-EC" sz="12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Bef>
                <a:spcPts val="1200"/>
              </a:spcBef>
              <a:spcAft>
                <a:spcPts val="0"/>
              </a:spcAft>
              <a:buFont typeface="Symbol" panose="05050102010706020507" pitchFamily="18" charset="2"/>
              <a:buChar char=""/>
            </a:pPr>
            <a:r>
              <a:rPr lang="en-US" sz="1200" dirty="0">
                <a:solidFill>
                  <a:srgbClr val="000000"/>
                </a:solidFill>
                <a:effectLst/>
                <a:latin typeface="Open Sans"/>
                <a:ea typeface="MS Mincho" panose="02020609040205080304" pitchFamily="49" charset="-128"/>
                <a:cs typeface="Times New Roman" panose="02020603050405020304" pitchFamily="18" charset="0"/>
              </a:rPr>
              <a:t>Keep steps and working platforms free of grease and oil to avoid slips and falls.</a:t>
            </a:r>
            <a:endParaRPr lang="es-EC" sz="1200" dirty="0">
              <a:effectLst/>
              <a:latin typeface="Cambria" panose="02040503050406030204" pitchFamily="18" charset="0"/>
              <a:ea typeface="MS Mincho" panose="02020609040205080304" pitchFamily="49" charset="-128"/>
              <a:cs typeface="Times New Roman" panose="02020603050405020304" pitchFamily="18" charset="0"/>
            </a:endParaRPr>
          </a:p>
          <a:p>
            <a:pPr marL="457200"/>
            <a:r>
              <a:rPr lang="en-US" sz="1200" dirty="0">
                <a:effectLst/>
                <a:latin typeface="Open Sans"/>
                <a:ea typeface="MS Mincho" panose="02020609040205080304" pitchFamily="49" charset="-128"/>
                <a:cs typeface="Times New Roman" panose="02020603050405020304" pitchFamily="18" charset="0"/>
              </a:rPr>
              <a:t> </a:t>
            </a:r>
            <a:endParaRPr lang="es-EC" sz="12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Bef>
                <a:spcPts val="1200"/>
              </a:spcBef>
              <a:spcAft>
                <a:spcPts val="0"/>
              </a:spcAft>
              <a:buFont typeface="Symbol" panose="05050102010706020507" pitchFamily="18" charset="2"/>
              <a:buChar char=""/>
            </a:pPr>
            <a:r>
              <a:rPr lang="en-US" sz="1200" dirty="0">
                <a:solidFill>
                  <a:srgbClr val="000000"/>
                </a:solidFill>
                <a:effectLst/>
                <a:latin typeface="Open Sans"/>
                <a:ea typeface="MS Mincho" panose="02020609040205080304" pitchFamily="49" charset="-128"/>
                <a:cs typeface="Times New Roman" panose="02020603050405020304" pitchFamily="18" charset="0"/>
              </a:rPr>
              <a:t>Change wheels on flat surfaces only. Before removing any wheel, check the other wheels. Avoid improvised lifting arrangements. Use a wide-based jack of adequate lifting capacity. When the tractor is jacked up, block it up evenly for additional support.</a:t>
            </a:r>
            <a:endParaRPr lang="es-EC" sz="1200" dirty="0">
              <a:effectLst/>
              <a:latin typeface="Cambria" panose="02040503050406030204" pitchFamily="18" charset="0"/>
              <a:ea typeface="MS Mincho" panose="02020609040205080304" pitchFamily="49" charset="-128"/>
              <a:cs typeface="Times New Roman" panose="02020603050405020304" pitchFamily="18" charset="0"/>
            </a:endParaRPr>
          </a:p>
          <a:p>
            <a:pPr marL="457200"/>
            <a:r>
              <a:rPr lang="en-US" sz="1200" dirty="0">
                <a:effectLst/>
                <a:latin typeface="Open Sans"/>
                <a:ea typeface="MS Mincho" panose="02020609040205080304" pitchFamily="49" charset="-128"/>
                <a:cs typeface="Times New Roman" panose="02020603050405020304" pitchFamily="18" charset="0"/>
              </a:rPr>
              <a:t> </a:t>
            </a:r>
            <a:endParaRPr lang="es-EC" sz="12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Bef>
                <a:spcPts val="1200"/>
              </a:spcBef>
              <a:spcAft>
                <a:spcPts val="1200"/>
              </a:spcAft>
              <a:buFont typeface="Symbol" panose="05050102010706020507" pitchFamily="18" charset="2"/>
              <a:buChar char=""/>
            </a:pPr>
            <a:r>
              <a:rPr lang="en-US" sz="1200" dirty="0">
                <a:solidFill>
                  <a:srgbClr val="000000"/>
                </a:solidFill>
                <a:effectLst/>
                <a:latin typeface="Open Sans"/>
                <a:ea typeface="MS Mincho" panose="02020609040205080304" pitchFamily="49" charset="-128"/>
                <a:cs typeface="Times New Roman" panose="02020603050405020304" pitchFamily="18" charset="0"/>
              </a:rPr>
              <a:t>Ensure all the air pressure has been released before removing a </a:t>
            </a:r>
            <a:r>
              <a:rPr lang="en-US" sz="1200" dirty="0" err="1">
                <a:solidFill>
                  <a:srgbClr val="000000"/>
                </a:solidFill>
                <a:effectLst/>
                <a:latin typeface="Open Sans"/>
                <a:ea typeface="MS Mincho" panose="02020609040205080304" pitchFamily="49" charset="-128"/>
                <a:cs typeface="Times New Roman" panose="02020603050405020304" pitchFamily="18" charset="0"/>
              </a:rPr>
              <a:t>tyre</a:t>
            </a:r>
            <a:r>
              <a:rPr lang="en-US" sz="1200" dirty="0">
                <a:solidFill>
                  <a:srgbClr val="000000"/>
                </a:solidFill>
                <a:effectLst/>
                <a:latin typeface="Open Sans"/>
                <a:ea typeface="MS Mincho" panose="02020609040205080304" pitchFamily="49" charset="-128"/>
                <a:cs typeface="Times New Roman" panose="02020603050405020304" pitchFamily="18" charset="0"/>
              </a:rPr>
              <a:t> from the rim. Use correct procedures. Split rims can cause serious injuries. </a:t>
            </a:r>
            <a:r>
              <a:rPr lang="en-US" sz="1200" dirty="0" err="1">
                <a:solidFill>
                  <a:srgbClr val="000000"/>
                </a:solidFill>
                <a:effectLst/>
                <a:latin typeface="Open Sans"/>
                <a:ea typeface="MS Mincho" panose="02020609040205080304" pitchFamily="49" charset="-128"/>
                <a:cs typeface="Times New Roman" panose="02020603050405020304" pitchFamily="18" charset="0"/>
              </a:rPr>
              <a:t>Tyres</a:t>
            </a:r>
            <a:r>
              <a:rPr lang="en-US" sz="1200" dirty="0">
                <a:solidFill>
                  <a:srgbClr val="000000"/>
                </a:solidFill>
                <a:effectLst/>
                <a:latin typeface="Open Sans"/>
                <a:ea typeface="MS Mincho" panose="02020609040205080304" pitchFamily="49" charset="-128"/>
                <a:cs typeface="Times New Roman" panose="02020603050405020304" pitchFamily="18" charset="0"/>
              </a:rPr>
              <a:t> should be inflated in a cage for safety.</a:t>
            </a:r>
            <a:endParaRPr lang="es-EC" sz="1200" dirty="0">
              <a:effectLst/>
              <a:latin typeface="Cambria" panose="02040503050406030204" pitchFamily="18" charset="0"/>
              <a:ea typeface="MS Mincho" panose="02020609040205080304" pitchFamily="49" charset="-128"/>
              <a:cs typeface="Times New Roman" panose="02020603050405020304" pitchFamily="18" charset="0"/>
            </a:endParaRPr>
          </a:p>
          <a:p>
            <a:pPr marL="47625" algn="just">
              <a:spcBef>
                <a:spcPts val="1200"/>
              </a:spcBef>
              <a:spcAft>
                <a:spcPts val="1200"/>
              </a:spcAft>
            </a:pPr>
            <a:r>
              <a:rPr lang="en-US" sz="1800" b="1" dirty="0">
                <a:solidFill>
                  <a:srgbClr val="000000"/>
                </a:solidFill>
                <a:effectLst/>
                <a:latin typeface="Open Sans"/>
                <a:ea typeface="MS Mincho" panose="02020609040205080304" pitchFamily="49" charset="-128"/>
                <a:cs typeface="Times New Roman" panose="02020603050405020304" pitchFamily="18" charset="0"/>
              </a:rPr>
              <a:t>Protect your Back</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Bef>
                <a:spcPts val="1200"/>
              </a:spcBef>
              <a:spcAft>
                <a:spcPts val="0"/>
              </a:spcAft>
              <a:buFont typeface="Symbol" panose="05050102010706020507" pitchFamily="18" charset="2"/>
              <a:buChar char=""/>
            </a:pPr>
            <a:r>
              <a:rPr lang="en-US" sz="1800" dirty="0">
                <a:solidFill>
                  <a:srgbClr val="000000"/>
                </a:solidFill>
                <a:effectLst/>
                <a:latin typeface="Open Sans"/>
                <a:ea typeface="MS Mincho" panose="02020609040205080304" pitchFamily="49" charset="-128"/>
                <a:cs typeface="Times New Roman" panose="02020603050405020304" pitchFamily="18" charset="0"/>
              </a:rPr>
              <a:t>Adjust the seat to suit your body. Consider the type of seating when buying your next tractor.</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276225" algn="just">
              <a:spcBef>
                <a:spcPts val="1200"/>
              </a:spcBef>
              <a:spcAft>
                <a:spcPts val="0"/>
              </a:spcAft>
            </a:pPr>
            <a:r>
              <a:rPr lang="en-US" sz="1800" dirty="0">
                <a:effectLst/>
                <a:latin typeface="Open Sans"/>
                <a:ea typeface="MS Mincho" panose="02020609040205080304" pitchFamily="49" charset="-128"/>
                <a:cs typeface="Times New Roman" panose="02020603050405020304" pitchFamily="18" charset="0"/>
              </a:rPr>
              <a:t> </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Bef>
                <a:spcPts val="1200"/>
              </a:spcBef>
              <a:spcAft>
                <a:spcPts val="0"/>
              </a:spcAft>
              <a:buFont typeface="Symbol" panose="05050102010706020507" pitchFamily="18" charset="2"/>
              <a:buChar char=""/>
            </a:pPr>
            <a:r>
              <a:rPr lang="en-US" sz="1800" dirty="0">
                <a:solidFill>
                  <a:srgbClr val="000000"/>
                </a:solidFill>
                <a:effectLst/>
                <a:latin typeface="Open Sans"/>
                <a:ea typeface="MS Mincho" panose="02020609040205080304" pitchFamily="49" charset="-128"/>
                <a:cs typeface="Times New Roman" panose="02020603050405020304" pitchFamily="18" charset="0"/>
              </a:rPr>
              <a:t>A tractor with a seat that has vibration absorbing suspension is highly recommended. Prolonged exposure to vibration may cause back damage.</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457200"/>
            <a:r>
              <a:rPr lang="en-US" sz="1800" dirty="0">
                <a:effectLst/>
                <a:latin typeface="Open Sans"/>
                <a:ea typeface="MS Mincho" panose="02020609040205080304" pitchFamily="49" charset="-128"/>
                <a:cs typeface="Times New Roman" panose="02020603050405020304" pitchFamily="18" charset="0"/>
              </a:rPr>
              <a:t> </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Bef>
                <a:spcPts val="1200"/>
              </a:spcBef>
              <a:spcAft>
                <a:spcPts val="0"/>
              </a:spcAft>
              <a:buFont typeface="Symbol" panose="05050102010706020507" pitchFamily="18" charset="2"/>
              <a:buChar char=""/>
            </a:pPr>
            <a:r>
              <a:rPr lang="en-US" sz="1800" dirty="0">
                <a:solidFill>
                  <a:srgbClr val="000000"/>
                </a:solidFill>
                <a:effectLst/>
                <a:latin typeface="Open Sans"/>
                <a:ea typeface="MS Mincho" panose="02020609040205080304" pitchFamily="49" charset="-128"/>
                <a:cs typeface="Times New Roman" panose="02020603050405020304" pitchFamily="18" charset="0"/>
              </a:rPr>
              <a:t>Never jump down from the tractor.</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457200"/>
            <a:r>
              <a:rPr lang="en-US" sz="1800" dirty="0">
                <a:effectLst/>
                <a:latin typeface="Open Sans"/>
                <a:ea typeface="MS Mincho" panose="02020609040205080304" pitchFamily="49" charset="-128"/>
                <a:cs typeface="Times New Roman" panose="02020603050405020304" pitchFamily="18" charset="0"/>
              </a:rPr>
              <a:t> </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Bef>
                <a:spcPts val="1200"/>
              </a:spcBef>
              <a:spcAft>
                <a:spcPts val="0"/>
              </a:spcAft>
              <a:buFont typeface="Symbol" panose="05050102010706020507" pitchFamily="18" charset="2"/>
              <a:buChar char=""/>
            </a:pPr>
            <a:r>
              <a:rPr lang="en-US" sz="1800" dirty="0">
                <a:solidFill>
                  <a:srgbClr val="000000"/>
                </a:solidFill>
                <a:effectLst/>
                <a:latin typeface="Open Sans"/>
                <a:ea typeface="MS Mincho" panose="02020609040205080304" pitchFamily="49" charset="-128"/>
                <a:cs typeface="Times New Roman" panose="02020603050405020304" pitchFamily="18" charset="0"/>
              </a:rPr>
              <a:t>Wear footwear that provides a firm grip when mounting or dismounting the tractor, or operating foot pedals.</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rtl="0" fontAlgn="base"/>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6</a:t>
            </a:fld>
            <a:endParaRPr lang="uk-UA"/>
          </a:p>
        </p:txBody>
      </p:sp>
    </p:spTree>
    <p:extLst>
      <p:ext uri="{BB962C8B-B14F-4D97-AF65-F5344CB8AC3E}">
        <p14:creationId xmlns:p14="http://schemas.microsoft.com/office/powerpoint/2010/main" val="3200973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How to Protect Yourself</a:t>
            </a:r>
          </a:p>
          <a:p>
            <a:pPr algn="just">
              <a:spcBef>
                <a:spcPts val="1200"/>
              </a:spcBef>
            </a:pPr>
            <a:r>
              <a:rPr lang="en-US" sz="1800" b="1" dirty="0">
                <a:solidFill>
                  <a:srgbClr val="000000"/>
                </a:solidFill>
                <a:effectLst/>
                <a:latin typeface="Open Sans"/>
                <a:ea typeface="MS Mincho" panose="02020609040205080304" pitchFamily="49" charset="-128"/>
                <a:cs typeface="Times New Roman" panose="02020603050405020304" pitchFamily="18" charset="0"/>
              </a:rPr>
              <a:t>Hitching Implements</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Bef>
                <a:spcPts val="1200"/>
              </a:spcBef>
              <a:spcAft>
                <a:spcPts val="0"/>
              </a:spcAft>
              <a:buFont typeface="Symbol" panose="05050102010706020507" pitchFamily="18" charset="2"/>
              <a:buChar char=""/>
            </a:pPr>
            <a:r>
              <a:rPr lang="en-US" sz="1800" dirty="0">
                <a:solidFill>
                  <a:srgbClr val="000000"/>
                </a:solidFill>
                <a:effectLst/>
                <a:latin typeface="Open Sans"/>
                <a:ea typeface="MS Mincho" panose="02020609040205080304" pitchFamily="49" charset="-128"/>
                <a:cs typeface="Times New Roman" panose="02020603050405020304" pitchFamily="18" charset="0"/>
              </a:rPr>
              <a:t>Fit attachments according to the manufacturer's instructions.</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276225" algn="just">
              <a:spcBef>
                <a:spcPts val="1200"/>
              </a:spcBef>
              <a:spcAft>
                <a:spcPts val="0"/>
              </a:spcAft>
            </a:pPr>
            <a:r>
              <a:rPr lang="en-US" sz="1800" dirty="0">
                <a:effectLst/>
                <a:latin typeface="Open Sans"/>
                <a:ea typeface="MS Mincho" panose="02020609040205080304" pitchFamily="49" charset="-128"/>
                <a:cs typeface="Times New Roman" panose="02020603050405020304" pitchFamily="18" charset="0"/>
              </a:rPr>
              <a:t> </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Bef>
                <a:spcPts val="1200"/>
              </a:spcBef>
              <a:spcAft>
                <a:spcPts val="0"/>
              </a:spcAft>
              <a:buFont typeface="Symbol" panose="05050102010706020507" pitchFamily="18" charset="2"/>
              <a:buChar char=""/>
            </a:pPr>
            <a:r>
              <a:rPr lang="en-US" sz="1800" dirty="0">
                <a:solidFill>
                  <a:srgbClr val="000000"/>
                </a:solidFill>
                <a:effectLst/>
                <a:latin typeface="Open Sans"/>
                <a:ea typeface="MS Mincho" panose="02020609040205080304" pitchFamily="49" charset="-128"/>
                <a:cs typeface="Times New Roman" panose="02020603050405020304" pitchFamily="18" charset="0"/>
              </a:rPr>
              <a:t>When attaching equipment, always use the mounting points or draw bar provided by the manufacturer. Do not use improvised methods.</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Bef>
                <a:spcPts val="1200"/>
              </a:spcBef>
              <a:spcAft>
                <a:spcPts val="0"/>
              </a:spcAft>
              <a:buFont typeface="Symbol" panose="05050102010706020507" pitchFamily="18" charset="2"/>
              <a:buChar char=""/>
            </a:pPr>
            <a:r>
              <a:rPr lang="en-US" sz="1800" dirty="0">
                <a:solidFill>
                  <a:srgbClr val="000000"/>
                </a:solidFill>
                <a:effectLst/>
                <a:latin typeface="Open Sans"/>
                <a:ea typeface="MS Mincho" panose="02020609040205080304" pitchFamily="49" charset="-128"/>
                <a:cs typeface="Times New Roman" panose="02020603050405020304" pitchFamily="18" charset="0"/>
              </a:rPr>
              <a:t>Do not alter, modify, or raise the height of the draw bar outside of those adjustments made by the manufacturer.</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276225" algn="just">
              <a:spcBef>
                <a:spcPts val="1200"/>
              </a:spcBef>
              <a:spcAft>
                <a:spcPts val="0"/>
              </a:spcAft>
            </a:pPr>
            <a:r>
              <a:rPr lang="en-US" sz="1800" dirty="0">
                <a:effectLst/>
                <a:latin typeface="Open Sans"/>
                <a:ea typeface="MS Mincho" panose="02020609040205080304" pitchFamily="49" charset="-128"/>
                <a:cs typeface="Times New Roman" panose="02020603050405020304" pitchFamily="18" charset="0"/>
              </a:rPr>
              <a:t> </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Bef>
                <a:spcPts val="1200"/>
              </a:spcBef>
              <a:spcAft>
                <a:spcPts val="0"/>
              </a:spcAft>
              <a:buFont typeface="Symbol" panose="05050102010706020507" pitchFamily="18" charset="2"/>
              <a:buChar char=""/>
            </a:pPr>
            <a:r>
              <a:rPr lang="en-US" sz="1800" dirty="0">
                <a:solidFill>
                  <a:srgbClr val="000000"/>
                </a:solidFill>
                <a:effectLst/>
                <a:latin typeface="Open Sans"/>
                <a:ea typeface="MS Mincho" panose="02020609040205080304" pitchFamily="49" charset="-128"/>
                <a:cs typeface="Times New Roman" panose="02020603050405020304" pitchFamily="18" charset="0"/>
              </a:rPr>
              <a:t>When a power implement is attached to the tractor ensure all guards are in place before operating.</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457200"/>
            <a:r>
              <a:rPr lang="en-US" sz="1800" dirty="0">
                <a:effectLst/>
                <a:latin typeface="Open Sans"/>
                <a:ea typeface="MS Mincho" panose="02020609040205080304" pitchFamily="49" charset="-128"/>
                <a:cs typeface="Times New Roman" panose="02020603050405020304" pitchFamily="18" charset="0"/>
              </a:rPr>
              <a:t> </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Bef>
                <a:spcPts val="1200"/>
              </a:spcBef>
              <a:spcAft>
                <a:spcPts val="0"/>
              </a:spcAft>
              <a:buFont typeface="Symbol" panose="05050102010706020507" pitchFamily="18" charset="2"/>
              <a:buChar char=""/>
            </a:pPr>
            <a:r>
              <a:rPr lang="en-US" sz="1800" dirty="0">
                <a:solidFill>
                  <a:srgbClr val="000000"/>
                </a:solidFill>
                <a:effectLst/>
                <a:latin typeface="Open Sans"/>
                <a:ea typeface="MS Mincho" panose="02020609040205080304" pitchFamily="49" charset="-128"/>
                <a:cs typeface="Times New Roman" panose="02020603050405020304" pitchFamily="18" charset="0"/>
              </a:rPr>
              <a:t>Never hitch above the centre-line of the rear axle, around the axle housing or to the top link pin.</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457200"/>
            <a:r>
              <a:rPr lang="en-US" sz="1800" dirty="0">
                <a:effectLst/>
                <a:latin typeface="Open Sans"/>
                <a:ea typeface="MS Mincho" panose="02020609040205080304" pitchFamily="49" charset="-128"/>
                <a:cs typeface="Times New Roman" panose="02020603050405020304" pitchFamily="18" charset="0"/>
              </a:rPr>
              <a:t> </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Bef>
                <a:spcPts val="1200"/>
              </a:spcBef>
              <a:spcAft>
                <a:spcPts val="0"/>
              </a:spcAft>
              <a:buFont typeface="Symbol" panose="05050102010706020507" pitchFamily="18" charset="2"/>
              <a:buChar char=""/>
            </a:pPr>
            <a:r>
              <a:rPr lang="en-US" sz="1800" dirty="0">
                <a:solidFill>
                  <a:srgbClr val="000000"/>
                </a:solidFill>
                <a:effectLst/>
                <a:latin typeface="Open Sans"/>
                <a:ea typeface="MS Mincho" panose="02020609040205080304" pitchFamily="49" charset="-128"/>
                <a:cs typeface="Times New Roman" panose="02020603050405020304" pitchFamily="18" charset="0"/>
              </a:rPr>
              <a:t>Do not attempt to adjust or work on implements while they are in motion.</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457200"/>
            <a:r>
              <a:rPr lang="en-US" sz="1800" dirty="0">
                <a:effectLst/>
                <a:latin typeface="Open Sans"/>
                <a:ea typeface="MS Mincho" panose="02020609040205080304" pitchFamily="49" charset="-128"/>
                <a:cs typeface="Times New Roman" panose="02020603050405020304" pitchFamily="18" charset="0"/>
              </a:rPr>
              <a:t> </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Bef>
                <a:spcPts val="1200"/>
              </a:spcBef>
              <a:spcAft>
                <a:spcPts val="0"/>
              </a:spcAft>
              <a:buFont typeface="Symbol" panose="05050102010706020507" pitchFamily="18" charset="2"/>
              <a:buChar char=""/>
            </a:pPr>
            <a:r>
              <a:rPr lang="en-US" sz="1800" dirty="0">
                <a:solidFill>
                  <a:srgbClr val="000000"/>
                </a:solidFill>
                <a:effectLst/>
                <a:latin typeface="Open Sans"/>
                <a:ea typeface="MS Mincho" panose="02020609040205080304" pitchFamily="49" charset="-128"/>
                <a:cs typeface="Times New Roman" panose="02020603050405020304" pitchFamily="18" charset="0"/>
              </a:rPr>
              <a:t>Do not use or attach implements unless the power shaft or PTO shaft is guarded.</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spcBef>
                <a:spcPts val="1200"/>
              </a:spcBef>
            </a:pPr>
            <a:r>
              <a:rPr lang="en-US" sz="1800" b="1" dirty="0">
                <a:solidFill>
                  <a:srgbClr val="000000"/>
                </a:solidFill>
                <a:effectLst/>
                <a:latin typeface="Open Sans"/>
                <a:ea typeface="MS Mincho" panose="02020609040205080304" pitchFamily="49" charset="-128"/>
                <a:cs typeface="Times New Roman" panose="02020603050405020304" pitchFamily="18" charset="0"/>
              </a:rPr>
              <a:t>Overall Safety</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Bef>
                <a:spcPts val="1200"/>
              </a:spcBef>
              <a:spcAft>
                <a:spcPts val="0"/>
              </a:spcAft>
              <a:buFont typeface="Symbol" panose="05050102010706020507" pitchFamily="18" charset="2"/>
              <a:buChar char=""/>
            </a:pPr>
            <a:r>
              <a:rPr lang="en-US" sz="1800" dirty="0">
                <a:solidFill>
                  <a:srgbClr val="000000"/>
                </a:solidFill>
                <a:effectLst/>
                <a:latin typeface="Open Sans"/>
                <a:ea typeface="MS Mincho" panose="02020609040205080304" pitchFamily="49" charset="-128"/>
                <a:cs typeface="Times New Roman" panose="02020603050405020304" pitchFamily="18" charset="0"/>
              </a:rPr>
              <a:t>Read and follow all of the manufacturer's operating instructions.</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276225" algn="just">
              <a:spcBef>
                <a:spcPts val="1200"/>
              </a:spcBef>
              <a:spcAft>
                <a:spcPts val="0"/>
              </a:spcAft>
            </a:pPr>
            <a:r>
              <a:rPr lang="en-US" sz="1800" dirty="0">
                <a:effectLst/>
                <a:latin typeface="Open Sans"/>
                <a:ea typeface="MS Mincho" panose="02020609040205080304" pitchFamily="49" charset="-128"/>
                <a:cs typeface="Times New Roman" panose="02020603050405020304" pitchFamily="18" charset="0"/>
              </a:rPr>
              <a:t> </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Bef>
                <a:spcPts val="1200"/>
              </a:spcBef>
              <a:spcAft>
                <a:spcPts val="0"/>
              </a:spcAft>
              <a:buFont typeface="Symbol" panose="05050102010706020507" pitchFamily="18" charset="2"/>
              <a:buChar char=""/>
            </a:pPr>
            <a:r>
              <a:rPr lang="en-US" sz="1800" dirty="0">
                <a:solidFill>
                  <a:srgbClr val="000000"/>
                </a:solidFill>
                <a:effectLst/>
                <a:latin typeface="Open Sans"/>
                <a:ea typeface="MS Mincho" panose="02020609040205080304" pitchFamily="49" charset="-128"/>
                <a:cs typeface="Times New Roman" panose="02020603050405020304" pitchFamily="18" charset="0"/>
              </a:rPr>
              <a:t>Ensure tractor drivers have completed specialized training for the particular farm needs.</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457200"/>
            <a:r>
              <a:rPr lang="en-US" sz="1800" dirty="0">
                <a:effectLst/>
                <a:latin typeface="Open Sans"/>
                <a:ea typeface="MS Mincho" panose="02020609040205080304" pitchFamily="49" charset="-128"/>
                <a:cs typeface="Times New Roman" panose="02020603050405020304" pitchFamily="18" charset="0"/>
              </a:rPr>
              <a:t> </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Bef>
                <a:spcPts val="1200"/>
              </a:spcBef>
              <a:spcAft>
                <a:spcPts val="0"/>
              </a:spcAft>
              <a:buFont typeface="Symbol" panose="05050102010706020507" pitchFamily="18" charset="2"/>
              <a:buChar char=""/>
            </a:pPr>
            <a:r>
              <a:rPr lang="en-US" sz="1800" dirty="0">
                <a:solidFill>
                  <a:srgbClr val="000000"/>
                </a:solidFill>
                <a:effectLst/>
                <a:latin typeface="Open Sans"/>
                <a:ea typeface="MS Mincho" panose="02020609040205080304" pitchFamily="49" charset="-128"/>
                <a:cs typeface="Times New Roman" panose="02020603050405020304" pitchFamily="18" charset="0"/>
              </a:rPr>
              <a:t>A rollover protective structure (ROPS) must be fitted to the tractor in accordance with </a:t>
            </a:r>
            <a:r>
              <a:rPr lang="en-US" sz="1800" i="1" dirty="0">
                <a:solidFill>
                  <a:srgbClr val="000000"/>
                </a:solidFill>
                <a:effectLst/>
                <a:latin typeface="Open Sans"/>
                <a:ea typeface="MS Mincho" panose="02020609040205080304" pitchFamily="49" charset="-128"/>
                <a:cs typeface="Times New Roman" panose="02020603050405020304" pitchFamily="18" charset="0"/>
              </a:rPr>
              <a:t>s. 216 Roll-over protection on tractors</a:t>
            </a:r>
            <a:r>
              <a:rPr lang="en-US" sz="1800" dirty="0">
                <a:solidFill>
                  <a:srgbClr val="000000"/>
                </a:solidFill>
                <a:effectLst/>
                <a:latin typeface="Open Sans"/>
                <a:ea typeface="MS Mincho" panose="02020609040205080304" pitchFamily="49" charset="-128"/>
                <a:cs typeface="Times New Roman" panose="02020603050405020304" pitchFamily="18" charset="0"/>
              </a:rPr>
              <a:t> of the Work Health and Safety Regulation 2011</a:t>
            </a:r>
            <a:r>
              <a:rPr lang="en-US" sz="1800" u="sng" dirty="0">
                <a:solidFill>
                  <a:srgbClr val="0000FF"/>
                </a:solidFill>
                <a:effectLst/>
                <a:latin typeface="Open Sans"/>
                <a:ea typeface="MS Mincho" panose="02020609040205080304" pitchFamily="49" charset="-128"/>
                <a:cs typeface="Times New Roman" panose="02020603050405020304" pitchFamily="18" charset="0"/>
              </a:rPr>
              <a:t>.</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457200"/>
            <a:r>
              <a:rPr lang="en-US" sz="1800" dirty="0">
                <a:effectLst/>
                <a:latin typeface="Open Sans"/>
                <a:ea typeface="MS Mincho" panose="02020609040205080304" pitchFamily="49" charset="-128"/>
                <a:cs typeface="Times New Roman" panose="02020603050405020304" pitchFamily="18" charset="0"/>
              </a:rPr>
              <a:t> </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Bef>
                <a:spcPts val="1200"/>
              </a:spcBef>
              <a:spcAft>
                <a:spcPts val="0"/>
              </a:spcAft>
              <a:buFont typeface="Symbol" panose="05050102010706020507" pitchFamily="18" charset="2"/>
              <a:buChar char=""/>
            </a:pPr>
            <a:r>
              <a:rPr lang="en-US" sz="1800" dirty="0">
                <a:solidFill>
                  <a:srgbClr val="000000"/>
                </a:solidFill>
                <a:effectLst/>
                <a:latin typeface="Open Sans"/>
                <a:ea typeface="MS Mincho" panose="02020609040205080304" pitchFamily="49" charset="-128"/>
                <a:cs typeface="Times New Roman" panose="02020603050405020304" pitchFamily="18" charset="0"/>
              </a:rPr>
              <a:t>ROPS must comply with the design and testing requirements specified in AS1636.1-1996 Tractors – Roll-over protective structures – Criteria and tests or an equivalent standard.</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457200"/>
            <a:r>
              <a:rPr lang="en-US" sz="1800" dirty="0">
                <a:effectLst/>
                <a:latin typeface="Open Sans"/>
                <a:ea typeface="MS Mincho" panose="02020609040205080304" pitchFamily="49" charset="-128"/>
                <a:cs typeface="Times New Roman" panose="02020603050405020304" pitchFamily="18" charset="0"/>
              </a:rPr>
              <a:t> </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Bef>
                <a:spcPts val="1200"/>
              </a:spcBef>
              <a:spcAft>
                <a:spcPts val="0"/>
              </a:spcAft>
              <a:buFont typeface="Symbol" panose="05050102010706020507" pitchFamily="18" charset="2"/>
              <a:buChar char=""/>
            </a:pPr>
            <a:r>
              <a:rPr lang="en-US" sz="1800" dirty="0">
                <a:solidFill>
                  <a:srgbClr val="000000"/>
                </a:solidFill>
                <a:effectLst/>
                <a:latin typeface="Open Sans"/>
                <a:ea typeface="MS Mincho" panose="02020609040205080304" pitchFamily="49" charset="-128"/>
                <a:cs typeface="Times New Roman" panose="02020603050405020304" pitchFamily="18" charset="0"/>
              </a:rPr>
              <a:t>Wear comfortable, well-fitting clothing and boots.</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457200"/>
            <a:r>
              <a:rPr lang="en-US" sz="1800" dirty="0">
                <a:effectLst/>
                <a:latin typeface="Open Sans"/>
                <a:ea typeface="MS Mincho" panose="02020609040205080304" pitchFamily="49" charset="-128"/>
                <a:cs typeface="Times New Roman" panose="02020603050405020304" pitchFamily="18" charset="0"/>
              </a:rPr>
              <a:t> </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Bef>
                <a:spcPts val="1200"/>
              </a:spcBef>
              <a:spcAft>
                <a:spcPts val="0"/>
              </a:spcAft>
              <a:buFont typeface="Symbol" panose="05050102010706020507" pitchFamily="18" charset="2"/>
              <a:buChar char=""/>
            </a:pPr>
            <a:r>
              <a:rPr lang="en-US" sz="1800" dirty="0">
                <a:solidFill>
                  <a:srgbClr val="000000"/>
                </a:solidFill>
                <a:effectLst/>
                <a:latin typeface="Open Sans"/>
                <a:ea typeface="MS Mincho" panose="02020609040205080304" pitchFamily="49" charset="-128"/>
                <a:cs typeface="Times New Roman" panose="02020603050405020304" pitchFamily="18" charset="0"/>
              </a:rPr>
              <a:t>Wear hearing protection when driving tractors without cabins.</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457200"/>
            <a:r>
              <a:rPr lang="en-US" sz="1800" dirty="0">
                <a:effectLst/>
                <a:latin typeface="Open Sans"/>
                <a:ea typeface="MS Mincho" panose="02020609040205080304" pitchFamily="49" charset="-128"/>
                <a:cs typeface="Times New Roman" panose="02020603050405020304" pitchFamily="18" charset="0"/>
              </a:rPr>
              <a:t> </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Bef>
                <a:spcPts val="1200"/>
              </a:spcBef>
              <a:spcAft>
                <a:spcPts val="0"/>
              </a:spcAft>
              <a:buFont typeface="Symbol" panose="05050102010706020507" pitchFamily="18" charset="2"/>
              <a:buChar char=""/>
            </a:pPr>
            <a:r>
              <a:rPr lang="en-US" sz="1800" dirty="0">
                <a:solidFill>
                  <a:srgbClr val="000000"/>
                </a:solidFill>
                <a:effectLst/>
                <a:latin typeface="Open Sans"/>
                <a:ea typeface="MS Mincho" panose="02020609040205080304" pitchFamily="49" charset="-128"/>
                <a:cs typeface="Times New Roman" panose="02020603050405020304" pitchFamily="18" charset="0"/>
              </a:rPr>
              <a:t>Wear a seat belt where fitted.</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457200"/>
            <a:r>
              <a:rPr lang="en-US" sz="1800" dirty="0">
                <a:effectLst/>
                <a:latin typeface="Open Sans"/>
                <a:ea typeface="MS Mincho" panose="02020609040205080304" pitchFamily="49" charset="-128"/>
                <a:cs typeface="Times New Roman" panose="02020603050405020304" pitchFamily="18" charset="0"/>
              </a:rPr>
              <a:t> </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Bef>
                <a:spcPts val="1200"/>
              </a:spcBef>
              <a:spcAft>
                <a:spcPts val="0"/>
              </a:spcAft>
              <a:buFont typeface="Symbol" panose="05050102010706020507" pitchFamily="18" charset="2"/>
              <a:buChar char=""/>
            </a:pPr>
            <a:r>
              <a:rPr lang="en-US" sz="1800" dirty="0">
                <a:solidFill>
                  <a:srgbClr val="000000"/>
                </a:solidFill>
                <a:effectLst/>
                <a:latin typeface="Open Sans"/>
                <a:ea typeface="MS Mincho" panose="02020609040205080304" pitchFamily="49" charset="-128"/>
                <a:cs typeface="Times New Roman" panose="02020603050405020304" pitchFamily="18" charset="0"/>
              </a:rPr>
              <a:t>Adjust the seat so that all controls can be operated comfortably and safely.</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Bef>
                <a:spcPts val="1200"/>
              </a:spcBef>
              <a:spcAft>
                <a:spcPts val="0"/>
              </a:spcAft>
              <a:buFont typeface="Symbol" panose="05050102010706020507" pitchFamily="18" charset="2"/>
              <a:buChar char=""/>
            </a:pPr>
            <a:r>
              <a:rPr lang="en-US" sz="1800" dirty="0">
                <a:solidFill>
                  <a:srgbClr val="000000"/>
                </a:solidFill>
                <a:effectLst/>
                <a:latin typeface="Open Sans"/>
                <a:ea typeface="MS Mincho" panose="02020609040205080304" pitchFamily="49" charset="-128"/>
                <a:cs typeface="Times New Roman" panose="02020603050405020304" pitchFamily="18" charset="0"/>
              </a:rPr>
              <a:t>Keep children away from tractors and machinery.</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276225" algn="just">
              <a:spcBef>
                <a:spcPts val="1200"/>
              </a:spcBef>
              <a:spcAft>
                <a:spcPts val="0"/>
              </a:spcAft>
            </a:pPr>
            <a:r>
              <a:rPr lang="en-US" sz="1800" dirty="0">
                <a:effectLst/>
                <a:latin typeface="Open Sans"/>
                <a:ea typeface="MS Mincho" panose="02020609040205080304" pitchFamily="49" charset="-128"/>
                <a:cs typeface="Times New Roman" panose="02020603050405020304" pitchFamily="18" charset="0"/>
              </a:rPr>
              <a:t> </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Bef>
                <a:spcPts val="1200"/>
              </a:spcBef>
              <a:spcAft>
                <a:spcPts val="0"/>
              </a:spcAft>
              <a:buFont typeface="Symbol" panose="05050102010706020507" pitchFamily="18" charset="2"/>
              <a:buChar char=""/>
            </a:pPr>
            <a:r>
              <a:rPr lang="en-US" sz="1800" dirty="0">
                <a:solidFill>
                  <a:srgbClr val="000000"/>
                </a:solidFill>
                <a:effectLst/>
                <a:latin typeface="Open Sans"/>
                <a:ea typeface="MS Mincho" panose="02020609040205080304" pitchFamily="49" charset="-128"/>
                <a:cs typeface="Times New Roman" panose="02020603050405020304" pitchFamily="18" charset="0"/>
              </a:rPr>
              <a:t>Keep all guards in place, including power take off (PTO) and master shield guards.</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457200"/>
            <a:r>
              <a:rPr lang="en-US" sz="1800" dirty="0">
                <a:effectLst/>
                <a:latin typeface="Open Sans"/>
                <a:ea typeface="MS Mincho" panose="02020609040205080304" pitchFamily="49" charset="-128"/>
                <a:cs typeface="Times New Roman" panose="02020603050405020304" pitchFamily="18" charset="0"/>
              </a:rPr>
              <a:t> </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Bef>
                <a:spcPts val="1200"/>
              </a:spcBef>
              <a:spcAft>
                <a:spcPts val="0"/>
              </a:spcAft>
              <a:buFont typeface="Symbol" panose="05050102010706020507" pitchFamily="18" charset="2"/>
              <a:buChar char=""/>
            </a:pPr>
            <a:r>
              <a:rPr lang="en-US" sz="1800" dirty="0">
                <a:solidFill>
                  <a:srgbClr val="000000"/>
                </a:solidFill>
                <a:effectLst/>
                <a:latin typeface="Open Sans"/>
                <a:ea typeface="MS Mincho" panose="02020609040205080304" pitchFamily="49" charset="-128"/>
                <a:cs typeface="Times New Roman" panose="02020603050405020304" pitchFamily="18" charset="0"/>
              </a:rPr>
              <a:t>Do not carry passengers unless there is a designated seat and seat belt within the protective zone of the ROPS.</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1919016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How to Protect Yourself</a:t>
            </a:r>
          </a:p>
          <a:p>
            <a:pPr algn="just">
              <a:spcBef>
                <a:spcPts val="1200"/>
              </a:spcBef>
            </a:pPr>
            <a:r>
              <a:rPr lang="en-US" sz="1800" b="1" dirty="0">
                <a:solidFill>
                  <a:srgbClr val="000000"/>
                </a:solidFill>
                <a:effectLst/>
                <a:latin typeface="Open Sans"/>
                <a:ea typeface="MS Mincho" panose="02020609040205080304" pitchFamily="49" charset="-128"/>
                <a:cs typeface="Times New Roman" panose="02020603050405020304" pitchFamily="18" charset="0"/>
              </a:rPr>
              <a:t>Summary Keys</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fontAlgn="base">
              <a:spcBef>
                <a:spcPts val="1200"/>
              </a:spcBef>
              <a:spcAft>
                <a:spcPts val="0"/>
              </a:spcAft>
              <a:buFont typeface="Symbol" panose="05050102010706020507" pitchFamily="18" charset="2"/>
              <a:buChar char=""/>
            </a:pPr>
            <a:r>
              <a:rPr lang="en-US" sz="1800" dirty="0">
                <a:effectLst/>
                <a:latin typeface="Open Sans"/>
                <a:ea typeface="MS Mincho" panose="02020609040205080304" pitchFamily="49" charset="-128"/>
                <a:cs typeface="Times New Roman" panose="02020603050405020304" pitchFamily="18" charset="0"/>
              </a:rPr>
              <a:t>Operators must be trained/experienced enough to do the job.</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228600" algn="just" fontAlgn="base">
              <a:spcBef>
                <a:spcPts val="1200"/>
              </a:spcBef>
              <a:spcAft>
                <a:spcPts val="0"/>
              </a:spcAft>
            </a:pPr>
            <a:r>
              <a:rPr lang="en-US" sz="1800" dirty="0">
                <a:effectLst/>
                <a:latin typeface="Open Sans"/>
                <a:ea typeface="MS Mincho" panose="02020609040205080304" pitchFamily="49" charset="-128"/>
                <a:cs typeface="Times New Roman" panose="02020603050405020304" pitchFamily="18" charset="0"/>
              </a:rPr>
              <a:t> </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fontAlgn="base">
              <a:spcBef>
                <a:spcPts val="1200"/>
              </a:spcBef>
              <a:spcAft>
                <a:spcPts val="0"/>
              </a:spcAft>
              <a:buFont typeface="Symbol" panose="05050102010706020507" pitchFamily="18" charset="2"/>
              <a:buChar char=""/>
            </a:pPr>
            <a:r>
              <a:rPr lang="en-US" sz="1800" dirty="0">
                <a:effectLst/>
                <a:latin typeface="Open Sans"/>
                <a:ea typeface="MS Mincho" panose="02020609040205080304" pitchFamily="49" charset="-128"/>
                <a:cs typeface="Times New Roman" panose="02020603050405020304" pitchFamily="18" charset="0"/>
              </a:rPr>
              <a:t>Always wear a seatbelt if the tractor has a Roll-Over Protective Structure (ROPS).</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228600" algn="just" fontAlgn="base">
              <a:spcBef>
                <a:spcPts val="1200"/>
              </a:spcBef>
              <a:spcAft>
                <a:spcPts val="0"/>
              </a:spcAft>
            </a:pPr>
            <a:r>
              <a:rPr lang="en-US" sz="1800" dirty="0">
                <a:effectLst/>
                <a:latin typeface="Open Sans"/>
                <a:ea typeface="MS Mincho" panose="02020609040205080304" pitchFamily="49" charset="-128"/>
                <a:cs typeface="Times New Roman" panose="02020603050405020304" pitchFamily="18" charset="0"/>
              </a:rPr>
              <a:t> </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fontAlgn="base">
              <a:spcBef>
                <a:spcPts val="1200"/>
              </a:spcBef>
              <a:spcAft>
                <a:spcPts val="0"/>
              </a:spcAft>
              <a:buFont typeface="Symbol" panose="05050102010706020507" pitchFamily="18" charset="2"/>
              <a:buChar char=""/>
            </a:pPr>
            <a:r>
              <a:rPr lang="en-US" sz="1800" dirty="0">
                <a:effectLst/>
                <a:latin typeface="Open Sans"/>
                <a:ea typeface="MS Mincho" panose="02020609040205080304" pitchFamily="49" charset="-128"/>
                <a:cs typeface="Times New Roman" panose="02020603050405020304" pitchFamily="18" charset="0"/>
              </a:rPr>
              <a:t>Do not carry passengers on tractors that do not have instructor seats, ROPS, and safety belts.</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457200"/>
            <a:r>
              <a:rPr lang="en-US" sz="1800" dirty="0">
                <a:effectLst/>
                <a:latin typeface="Open Sans"/>
                <a:ea typeface="MS Mincho" panose="02020609040205080304" pitchFamily="49" charset="-128"/>
                <a:cs typeface="Times New Roman" panose="02020603050405020304" pitchFamily="18" charset="0"/>
              </a:rPr>
              <a:t> </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fontAlgn="base">
              <a:spcBef>
                <a:spcPts val="1200"/>
              </a:spcBef>
              <a:spcAft>
                <a:spcPts val="0"/>
              </a:spcAft>
              <a:buFont typeface="Symbol" panose="05050102010706020507" pitchFamily="18" charset="2"/>
              <a:buChar char=""/>
            </a:pPr>
            <a:r>
              <a:rPr lang="en-US" sz="1800" dirty="0">
                <a:effectLst/>
                <a:latin typeface="Open Sans"/>
                <a:ea typeface="MS Mincho" panose="02020609040205080304" pitchFamily="49" charset="-128"/>
                <a:cs typeface="Times New Roman" panose="02020603050405020304" pitchFamily="18" charset="0"/>
              </a:rPr>
              <a:t>Ensure PTO shafts and connections are guarded and keep clear when it is engaged.</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457200"/>
            <a:r>
              <a:rPr lang="en-US" sz="1800" dirty="0">
                <a:effectLst/>
                <a:latin typeface="Open Sans"/>
                <a:ea typeface="MS Mincho" panose="02020609040205080304" pitchFamily="49" charset="-128"/>
                <a:cs typeface="Times New Roman" panose="02020603050405020304" pitchFamily="18" charset="0"/>
              </a:rPr>
              <a:t> </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fontAlgn="base">
              <a:spcBef>
                <a:spcPts val="1200"/>
              </a:spcBef>
              <a:spcAft>
                <a:spcPts val="0"/>
              </a:spcAft>
              <a:buFont typeface="Symbol" panose="05050102010706020507" pitchFamily="18" charset="2"/>
              <a:buChar char=""/>
            </a:pPr>
            <a:r>
              <a:rPr lang="en-US" sz="1800" dirty="0">
                <a:effectLst/>
                <a:latin typeface="Open Sans"/>
                <a:ea typeface="MS Mincho" panose="02020609040205080304" pitchFamily="49" charset="-128"/>
                <a:cs typeface="Times New Roman" panose="02020603050405020304" pitchFamily="18" charset="0"/>
              </a:rPr>
              <a:t>Never jump on or off a moving tractor.</a:t>
            </a:r>
            <a:endParaRPr lang="es-EC"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8</a:t>
            </a:fld>
            <a:endParaRPr lang="uk-UA"/>
          </a:p>
        </p:txBody>
      </p:sp>
    </p:spTree>
    <p:extLst>
      <p:ext uri="{BB962C8B-B14F-4D97-AF65-F5344CB8AC3E}">
        <p14:creationId xmlns:p14="http://schemas.microsoft.com/office/powerpoint/2010/main" val="2761157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Final Word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Open Sans"/>
                <a:ea typeface="Times New Roman" panose="02020603050405020304" pitchFamily="18" charset="0"/>
                <a:cs typeface="Times New Roman" panose="02020603050405020304" pitchFamily="18" charset="0"/>
              </a:rPr>
              <a:t>Tractor are not passenger vehicles. Except for those built with instructional seats, they are built for one person to operate. Passengers on tractors can interfere with safe operation.</a:t>
            </a:r>
            <a:endParaRPr lang="es-EC" sz="1800" dirty="0">
              <a:solidFill>
                <a:srgbClr val="000000"/>
              </a:solidFill>
              <a:effectLst/>
              <a:latin typeface="Helvetica" panose="020B0604020202020204" pitchFamily="34" charset="0"/>
              <a:ea typeface="MS Mincho" panose="02020609040205080304" pitchFamily="49" charset="-128"/>
              <a:cs typeface="Helvetica" panose="020B0604020202020204" pitchFamily="34"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9</a:t>
            </a:fld>
            <a:endParaRPr lang="uk-UA"/>
          </a:p>
        </p:txBody>
      </p:sp>
    </p:spTree>
    <p:extLst>
      <p:ext uri="{BB962C8B-B14F-4D97-AF65-F5344CB8AC3E}">
        <p14:creationId xmlns:p14="http://schemas.microsoft.com/office/powerpoint/2010/main" val="233825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70337450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AM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2532888"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3302927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AM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502152"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0022214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M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6053328" y="2633472"/>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9784080" y="2633472"/>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7592331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AM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00984" y="2715768"/>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7918704" y="2715768"/>
            <a:ext cx="2450592" cy="2450592"/>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12527280" y="2715768"/>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20528096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AM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37560" y="2935224"/>
            <a:ext cx="1591056" cy="1591056"/>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3337560" y="5980176"/>
            <a:ext cx="1591056" cy="1591056"/>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9811512" y="2935224"/>
            <a:ext cx="1591056" cy="1591056"/>
          </a:xfrm>
          <a:prstGeom prst="ellipse">
            <a:avLst/>
          </a:prstGeom>
          <a:ln w="25400">
            <a:solidFill>
              <a:schemeClr val="accent1"/>
            </a:solidFill>
          </a:ln>
        </p:spPr>
        <p:txBody>
          <a:bodyPr/>
          <a:lstStyle>
            <a:lvl1pPr>
              <a:defRPr sz="2000"/>
            </a:lvl1pPr>
          </a:lstStyle>
          <a:p>
            <a:endParaRPr lang="uk-UA"/>
          </a:p>
        </p:txBody>
      </p:sp>
      <p:sp>
        <p:nvSpPr>
          <p:cNvPr id="13" name="Picture Placeholder 12"/>
          <p:cNvSpPr>
            <a:spLocks noGrp="1"/>
          </p:cNvSpPr>
          <p:nvPr>
            <p:ph type="pic" sz="quarter" idx="14"/>
          </p:nvPr>
        </p:nvSpPr>
        <p:spPr>
          <a:xfrm>
            <a:off x="9811512" y="5981700"/>
            <a:ext cx="1591056" cy="1591056"/>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4635797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AM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89733436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413604017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spTree>
    <p:extLst>
      <p:ext uri="{BB962C8B-B14F-4D97-AF65-F5344CB8AC3E}">
        <p14:creationId xmlns:p14="http://schemas.microsoft.com/office/powerpoint/2010/main" val="3516453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spTree>
    <p:extLst>
      <p:ext uri="{BB962C8B-B14F-4D97-AF65-F5344CB8AC3E}">
        <p14:creationId xmlns:p14="http://schemas.microsoft.com/office/powerpoint/2010/main" val="1330331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69629812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G-SLIDE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12"/>
          <p:cNvSpPr>
            <a:spLocks noGrp="1"/>
          </p:cNvSpPr>
          <p:nvPr>
            <p:ph type="pic" sz="quarter" idx="11"/>
          </p:nvPr>
        </p:nvSpPr>
        <p:spPr>
          <a:xfrm>
            <a:off x="3273552" y="2779776"/>
            <a:ext cx="1444752" cy="1444752"/>
          </a:xfrm>
          <a:prstGeom prst="ellipse">
            <a:avLst/>
          </a:prstGeom>
          <a:ln w="25400">
            <a:solidFill>
              <a:schemeClr val="accent1"/>
            </a:solidFill>
          </a:ln>
        </p:spPr>
        <p:txBody>
          <a:bodyPr/>
          <a:lstStyle>
            <a:lvl1pPr>
              <a:defRPr sz="2000"/>
            </a:lvl1pPr>
          </a:lstStyle>
          <a:p>
            <a:endParaRPr lang="uk-UA"/>
          </a:p>
        </p:txBody>
      </p:sp>
      <p:sp>
        <p:nvSpPr>
          <p:cNvPr id="14" name="Picture Placeholder 12"/>
          <p:cNvSpPr>
            <a:spLocks noGrp="1"/>
          </p:cNvSpPr>
          <p:nvPr>
            <p:ph type="pic" sz="quarter" idx="12"/>
          </p:nvPr>
        </p:nvSpPr>
        <p:spPr>
          <a:xfrm>
            <a:off x="13780008" y="5779008"/>
            <a:ext cx="1444752" cy="144475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62653937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2093976"/>
            <a:ext cx="2743200" cy="2743200"/>
          </a:xfrm>
          <a:prstGeom prst="ellipse">
            <a:avLst/>
          </a:prstGeom>
          <a:ln w="25400">
            <a:solidFill>
              <a:schemeClr val="accent1"/>
            </a:solidFill>
          </a:ln>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9411797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G-SLIDE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1499616" y="3346704"/>
            <a:ext cx="3593592" cy="3593592"/>
          </a:xfrm>
          <a:prstGeom prst="rect">
            <a:avLst/>
          </a:prstGeom>
        </p:spPr>
        <p:txBody>
          <a:bodyPr/>
          <a:lstStyle/>
          <a:p>
            <a:endParaRPr lang="uk-UA"/>
          </a:p>
        </p:txBody>
      </p:sp>
    </p:spTree>
    <p:extLst>
      <p:ext uri="{BB962C8B-B14F-4D97-AF65-F5344CB8AC3E}">
        <p14:creationId xmlns:p14="http://schemas.microsoft.com/office/powerpoint/2010/main" val="25326873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G-SLIDE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18288000" cy="5486400"/>
          </a:xfrm>
          <a:prstGeom prst="rect">
            <a:avLst/>
          </a:prstGeom>
        </p:spPr>
        <p:txBody>
          <a:bodyPr/>
          <a:lstStyle/>
          <a:p>
            <a:endParaRPr lang="uk-UA"/>
          </a:p>
        </p:txBody>
      </p:sp>
    </p:spTree>
    <p:extLst>
      <p:ext uri="{BB962C8B-B14F-4D97-AF65-F5344CB8AC3E}">
        <p14:creationId xmlns:p14="http://schemas.microsoft.com/office/powerpoint/2010/main" val="10791360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189197058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089348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cxnSp>
        <p:nvCxnSpPr>
          <p:cNvPr id="4" name="Straight Connector 3"/>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34950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cxnSp>
        <p:nvCxnSpPr>
          <p:cNvPr id="4" name="Straight Connector 3"/>
          <p:cNvCxnSpPr/>
          <p:nvPr userDrawn="1"/>
        </p:nvCxnSpPr>
        <p:spPr>
          <a:xfrm>
            <a:off x="98869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099693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EVICES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3255264"/>
            <a:ext cx="2542032" cy="4526280"/>
          </a:xfrm>
          <a:prstGeom prst="rect">
            <a:avLst/>
          </a:prstGeom>
        </p:spPr>
        <p:txBody>
          <a:bodyPr/>
          <a:lstStyle/>
          <a:p>
            <a:endParaRPr lang="uk-UA"/>
          </a:p>
        </p:txBody>
      </p:sp>
    </p:spTree>
    <p:extLst>
      <p:ext uri="{BB962C8B-B14F-4D97-AF65-F5344CB8AC3E}">
        <p14:creationId xmlns:p14="http://schemas.microsoft.com/office/powerpoint/2010/main" val="320571165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5138928" y="3648456"/>
            <a:ext cx="2075688" cy="3758184"/>
          </a:xfrm>
          <a:prstGeom prst="rect">
            <a:avLst/>
          </a:prstGeom>
        </p:spPr>
        <p:txBody>
          <a:bodyPr/>
          <a:lstStyle/>
          <a:p>
            <a:endParaRPr lang="uk-UA"/>
          </a:p>
        </p:txBody>
      </p:sp>
      <p:sp>
        <p:nvSpPr>
          <p:cNvPr id="10" name="Picture Placeholder 5"/>
          <p:cNvSpPr>
            <a:spLocks noGrp="1"/>
          </p:cNvSpPr>
          <p:nvPr>
            <p:ph type="pic" sz="quarter" idx="12"/>
          </p:nvPr>
        </p:nvSpPr>
        <p:spPr>
          <a:xfrm>
            <a:off x="1563624" y="3648456"/>
            <a:ext cx="2075688" cy="3758184"/>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163824" y="3355848"/>
            <a:ext cx="2423160" cy="4315968"/>
          </a:xfrm>
          <a:prstGeom prst="rect">
            <a:avLst/>
          </a:prstGeom>
        </p:spPr>
        <p:txBody>
          <a:bodyPr/>
          <a:lstStyle/>
          <a:p>
            <a:endParaRPr lang="uk-UA"/>
          </a:p>
        </p:txBody>
      </p:sp>
    </p:spTree>
    <p:extLst>
      <p:ext uri="{BB962C8B-B14F-4D97-AF65-F5344CB8AC3E}">
        <p14:creationId xmlns:p14="http://schemas.microsoft.com/office/powerpoint/2010/main" val="281317247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5209429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VICES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2999232"/>
            <a:ext cx="3730752" cy="4983480"/>
          </a:xfrm>
          <a:prstGeom prst="rect">
            <a:avLst/>
          </a:prstGeom>
        </p:spPr>
        <p:txBody>
          <a:bodyPr/>
          <a:lstStyle/>
          <a:p>
            <a:endParaRPr lang="uk-UA"/>
          </a:p>
        </p:txBody>
      </p:sp>
    </p:spTree>
    <p:extLst>
      <p:ext uri="{BB962C8B-B14F-4D97-AF65-F5344CB8AC3E}">
        <p14:creationId xmlns:p14="http://schemas.microsoft.com/office/powerpoint/2010/main" val="418822960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VICES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51760" y="2990088"/>
            <a:ext cx="6400800" cy="3941064"/>
          </a:xfrm>
          <a:prstGeom prst="rect">
            <a:avLst/>
          </a:prstGeom>
        </p:spPr>
        <p:txBody>
          <a:bodyPr/>
          <a:lstStyle/>
          <a:p>
            <a:endParaRPr lang="uk-UA"/>
          </a:p>
        </p:txBody>
      </p:sp>
    </p:spTree>
    <p:extLst>
      <p:ext uri="{BB962C8B-B14F-4D97-AF65-F5344CB8AC3E}">
        <p14:creationId xmlns:p14="http://schemas.microsoft.com/office/powerpoint/2010/main" val="426477975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VICES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438144" y="3054096"/>
            <a:ext cx="5276088" cy="3255264"/>
          </a:xfrm>
          <a:prstGeom prst="rect">
            <a:avLst/>
          </a:prstGeom>
        </p:spPr>
        <p:txBody>
          <a:bodyPr/>
          <a:lstStyle/>
          <a:p>
            <a:endParaRPr lang="uk-UA"/>
          </a:p>
        </p:txBody>
      </p:sp>
    </p:spTree>
    <p:extLst>
      <p:ext uri="{BB962C8B-B14F-4D97-AF65-F5344CB8AC3E}">
        <p14:creationId xmlns:p14="http://schemas.microsoft.com/office/powerpoint/2010/main" val="264707744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EVICES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121408" y="2953512"/>
            <a:ext cx="6519672" cy="3730752"/>
          </a:xfrm>
          <a:prstGeom prst="rect">
            <a:avLst/>
          </a:prstGeom>
        </p:spPr>
        <p:txBody>
          <a:bodyPr/>
          <a:lstStyle/>
          <a:p>
            <a:endParaRPr lang="uk-UA"/>
          </a:p>
        </p:txBody>
      </p:sp>
    </p:spTree>
    <p:extLst>
      <p:ext uri="{BB962C8B-B14F-4D97-AF65-F5344CB8AC3E}">
        <p14:creationId xmlns:p14="http://schemas.microsoft.com/office/powerpoint/2010/main" val="166257686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EVICES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002536" y="2788920"/>
            <a:ext cx="7178040" cy="4105656"/>
          </a:xfrm>
          <a:prstGeom prst="rect">
            <a:avLst/>
          </a:prstGeom>
        </p:spPr>
        <p:txBody>
          <a:bodyPr/>
          <a:lstStyle/>
          <a:p>
            <a:endParaRPr lang="uk-UA"/>
          </a:p>
        </p:txBody>
      </p:sp>
    </p:spTree>
    <p:extLst>
      <p:ext uri="{BB962C8B-B14F-4D97-AF65-F5344CB8AC3E}">
        <p14:creationId xmlns:p14="http://schemas.microsoft.com/office/powerpoint/2010/main" val="22621343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EVICES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5961888" y="2441448"/>
            <a:ext cx="5705856" cy="3246120"/>
          </a:xfrm>
          <a:prstGeom prst="rect">
            <a:avLst/>
          </a:prstGeom>
        </p:spPr>
        <p:txBody>
          <a:bodyPr/>
          <a:lstStyle>
            <a:lvl1pPr>
              <a:defRPr sz="2000"/>
            </a:lvl1pPr>
          </a:lstStyle>
          <a:p>
            <a:endParaRPr lang="uk-UA"/>
          </a:p>
        </p:txBody>
      </p:sp>
      <p:sp>
        <p:nvSpPr>
          <p:cNvPr id="11" name="Picture Placeholder 2"/>
          <p:cNvSpPr>
            <a:spLocks noGrp="1"/>
          </p:cNvSpPr>
          <p:nvPr>
            <p:ph type="pic" sz="quarter" idx="13"/>
          </p:nvPr>
        </p:nvSpPr>
        <p:spPr>
          <a:xfrm>
            <a:off x="3657600" y="5753100"/>
            <a:ext cx="685800" cy="1216152"/>
          </a:xfrm>
          <a:prstGeom prst="rect">
            <a:avLst/>
          </a:prstGeom>
        </p:spPr>
        <p:txBody>
          <a:bodyPr/>
          <a:lstStyle>
            <a:lvl1pPr>
              <a:defRPr sz="1200"/>
            </a:lvl1pPr>
          </a:lstStyle>
          <a:p>
            <a:endParaRPr lang="uk-UA"/>
          </a:p>
        </p:txBody>
      </p:sp>
      <p:sp>
        <p:nvSpPr>
          <p:cNvPr id="12" name="Picture Placeholder 2"/>
          <p:cNvSpPr>
            <a:spLocks noGrp="1"/>
          </p:cNvSpPr>
          <p:nvPr>
            <p:ph type="pic" sz="quarter" idx="14"/>
          </p:nvPr>
        </p:nvSpPr>
        <p:spPr>
          <a:xfrm>
            <a:off x="4690872" y="4754880"/>
            <a:ext cx="1645920" cy="2176272"/>
          </a:xfrm>
          <a:prstGeom prst="rect">
            <a:avLst/>
          </a:prstGeom>
        </p:spPr>
        <p:txBody>
          <a:bodyPr/>
          <a:lstStyle>
            <a:lvl1pPr>
              <a:defRPr sz="1200"/>
            </a:lvl1pPr>
          </a:lstStyle>
          <a:p>
            <a:endParaRPr lang="uk-UA"/>
          </a:p>
        </p:txBody>
      </p:sp>
      <p:sp>
        <p:nvSpPr>
          <p:cNvPr id="13" name="Picture Placeholder 2"/>
          <p:cNvSpPr>
            <a:spLocks noGrp="1"/>
          </p:cNvSpPr>
          <p:nvPr>
            <p:ph type="pic" sz="quarter" idx="15"/>
          </p:nvPr>
        </p:nvSpPr>
        <p:spPr>
          <a:xfrm>
            <a:off x="11055096" y="4334256"/>
            <a:ext cx="3886200" cy="2404872"/>
          </a:xfrm>
          <a:prstGeom prst="rect">
            <a:avLst/>
          </a:prstGeom>
        </p:spPr>
        <p:txBody>
          <a:bodyPr/>
          <a:lstStyle>
            <a:lvl1pPr>
              <a:defRPr sz="1200"/>
            </a:lvl1pPr>
          </a:lstStyle>
          <a:p>
            <a:endParaRPr lang="uk-UA"/>
          </a:p>
        </p:txBody>
      </p:sp>
    </p:spTree>
    <p:extLst>
      <p:ext uri="{BB962C8B-B14F-4D97-AF65-F5344CB8AC3E}">
        <p14:creationId xmlns:p14="http://schemas.microsoft.com/office/powerpoint/2010/main" val="200917993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EVICES OPT-9">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807208" y="3200400"/>
            <a:ext cx="3886200" cy="3886200"/>
          </a:xfrm>
          <a:prstGeom prst="rect">
            <a:avLst/>
          </a:prstGeom>
          <a:effectLst>
            <a:outerShdw blurRad="292100" dist="38100" dir="5400000" algn="t" rotWithShape="0">
              <a:schemeClr val="accent1">
                <a:alpha val="67000"/>
              </a:schemeClr>
            </a:outerShdw>
          </a:effectLst>
        </p:spPr>
        <p:txBody>
          <a:bodyPr/>
          <a:lstStyle/>
          <a:p>
            <a:endParaRPr lang="uk-UA"/>
          </a:p>
        </p:txBody>
      </p:sp>
    </p:spTree>
    <p:extLst>
      <p:ext uri="{BB962C8B-B14F-4D97-AF65-F5344CB8AC3E}">
        <p14:creationId xmlns:p14="http://schemas.microsoft.com/office/powerpoint/2010/main" val="133799537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EVICES OPT-11">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29384" y="3218688"/>
            <a:ext cx="2423160" cy="4315968"/>
          </a:xfrm>
          <a:prstGeom prst="rect">
            <a:avLst/>
          </a:prstGeom>
        </p:spPr>
        <p:txBody>
          <a:bodyPr/>
          <a:lstStyle/>
          <a:p>
            <a:endParaRPr lang="uk-UA"/>
          </a:p>
        </p:txBody>
      </p:sp>
    </p:spTree>
    <p:extLst>
      <p:ext uri="{BB962C8B-B14F-4D97-AF65-F5344CB8AC3E}">
        <p14:creationId xmlns:p14="http://schemas.microsoft.com/office/powerpoint/2010/main" val="2716150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EVICES OPT-12">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01952" y="3584448"/>
            <a:ext cx="2194560" cy="3886200"/>
          </a:xfrm>
          <a:prstGeom prst="rect">
            <a:avLst/>
          </a:prstGeom>
        </p:spPr>
        <p:txBody>
          <a:bodyPr/>
          <a:lstStyle/>
          <a:p>
            <a:endParaRPr lang="uk-UA"/>
          </a:p>
        </p:txBody>
      </p:sp>
      <p:sp>
        <p:nvSpPr>
          <p:cNvPr id="11" name="Picture Placeholder 5"/>
          <p:cNvSpPr>
            <a:spLocks noGrp="1"/>
          </p:cNvSpPr>
          <p:nvPr>
            <p:ph type="pic" sz="quarter" idx="12"/>
          </p:nvPr>
        </p:nvSpPr>
        <p:spPr>
          <a:xfrm>
            <a:off x="5468112" y="3584448"/>
            <a:ext cx="2194560" cy="3886200"/>
          </a:xfrm>
          <a:prstGeom prst="rect">
            <a:avLst/>
          </a:prstGeom>
        </p:spPr>
        <p:txBody>
          <a:bodyPr/>
          <a:lstStyle/>
          <a:p>
            <a:endParaRPr lang="uk-UA"/>
          </a:p>
        </p:txBody>
      </p:sp>
      <p:sp>
        <p:nvSpPr>
          <p:cNvPr id="12" name="Picture Placeholder 5"/>
          <p:cNvSpPr>
            <a:spLocks noGrp="1"/>
          </p:cNvSpPr>
          <p:nvPr>
            <p:ph type="pic" sz="quarter" idx="13"/>
          </p:nvPr>
        </p:nvSpPr>
        <p:spPr>
          <a:xfrm>
            <a:off x="3520440" y="3264408"/>
            <a:ext cx="2542032" cy="4526280"/>
          </a:xfrm>
          <a:prstGeom prst="rect">
            <a:avLst/>
          </a:prstGeom>
        </p:spPr>
        <p:txBody>
          <a:bodyPr/>
          <a:lstStyle/>
          <a:p>
            <a:endParaRPr lang="uk-UA"/>
          </a:p>
        </p:txBody>
      </p:sp>
    </p:spTree>
    <p:extLst>
      <p:ext uri="{BB962C8B-B14F-4D97-AF65-F5344CB8AC3E}">
        <p14:creationId xmlns:p14="http://schemas.microsoft.com/office/powerpoint/2010/main" val="372568595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EVICES OPT-13">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2624328" y="2990088"/>
            <a:ext cx="3730752" cy="4983480"/>
          </a:xfrm>
          <a:prstGeom prst="rect">
            <a:avLst/>
          </a:prstGeom>
        </p:spPr>
        <p:txBody>
          <a:bodyPr/>
          <a:lstStyle/>
          <a:p>
            <a:endParaRPr lang="uk-UA"/>
          </a:p>
        </p:txBody>
      </p:sp>
    </p:spTree>
    <p:extLst>
      <p:ext uri="{BB962C8B-B14F-4D97-AF65-F5344CB8AC3E}">
        <p14:creationId xmlns:p14="http://schemas.microsoft.com/office/powerpoint/2010/main" val="38155746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828681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EVICES OPT-15">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1655064" y="2788920"/>
            <a:ext cx="6967728" cy="3986784"/>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730979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EVICES OPT-16">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9"/>
          <p:cNvSpPr>
            <a:spLocks noGrp="1"/>
          </p:cNvSpPr>
          <p:nvPr>
            <p:ph type="pic" sz="quarter" idx="11"/>
          </p:nvPr>
        </p:nvSpPr>
        <p:spPr>
          <a:xfrm>
            <a:off x="4846320" y="3200400"/>
            <a:ext cx="8622792" cy="4846320"/>
          </a:xfrm>
          <a:prstGeom prst="rect">
            <a:avLst/>
          </a:prstGeom>
        </p:spPr>
        <p:txBody>
          <a:bodyPr/>
          <a:lstStyle/>
          <a:p>
            <a:endParaRPr lang="uk-UA"/>
          </a:p>
        </p:txBody>
      </p:sp>
    </p:spTree>
    <p:extLst>
      <p:ext uri="{BB962C8B-B14F-4D97-AF65-F5344CB8AC3E}">
        <p14:creationId xmlns:p14="http://schemas.microsoft.com/office/powerpoint/2010/main" val="153085764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87552" y="2478024"/>
            <a:ext cx="9052560" cy="5998464"/>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43734019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ORTFOLIO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3716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96012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47234858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ORTFOLIO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2573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20015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66294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91674725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ORTFOLIO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2"/>
          <p:cNvSpPr>
            <a:spLocks noGrp="1"/>
          </p:cNvSpPr>
          <p:nvPr>
            <p:ph type="pic" sz="quarter" idx="12"/>
          </p:nvPr>
        </p:nvSpPr>
        <p:spPr>
          <a:xfrm>
            <a:off x="12573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3"/>
          </p:nvPr>
        </p:nvSpPr>
        <p:spPr>
          <a:xfrm>
            <a:off x="120015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4"/>
          </p:nvPr>
        </p:nvSpPr>
        <p:spPr>
          <a:xfrm>
            <a:off x="66294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4009983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ORTFOLIO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
        <p:nvSpPr>
          <p:cNvPr id="18" name="Picture Placeholder 5"/>
          <p:cNvSpPr>
            <a:spLocks noGrp="1"/>
          </p:cNvSpPr>
          <p:nvPr>
            <p:ph type="pic" sz="quarter" idx="20"/>
          </p:nvPr>
        </p:nvSpPr>
        <p:spPr>
          <a:xfrm>
            <a:off x="4114800" y="42336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3485093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ORTFOLIO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3657600" cy="2743200"/>
          </a:xfrm>
          <a:prstGeom prst="rect">
            <a:avLst/>
          </a:prstGeom>
          <a:ln w="12700">
            <a:solidFill>
              <a:schemeClr val="bg1"/>
            </a:solidFill>
          </a:ln>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0" name="Picture Placeholder 2"/>
          <p:cNvSpPr>
            <a:spLocks noGrp="1"/>
          </p:cNvSpPr>
          <p:nvPr>
            <p:ph type="pic" sz="quarter" idx="15"/>
          </p:nvPr>
        </p:nvSpPr>
        <p:spPr>
          <a:xfrm>
            <a:off x="36576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1" name="Picture Placeholder 2"/>
          <p:cNvSpPr>
            <a:spLocks noGrp="1"/>
          </p:cNvSpPr>
          <p:nvPr>
            <p:ph type="pic" sz="quarter" idx="16"/>
          </p:nvPr>
        </p:nvSpPr>
        <p:spPr>
          <a:xfrm>
            <a:off x="36576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2" name="Picture Placeholder 2"/>
          <p:cNvSpPr>
            <a:spLocks noGrp="1"/>
          </p:cNvSpPr>
          <p:nvPr>
            <p:ph type="pic" sz="quarter" idx="17"/>
          </p:nvPr>
        </p:nvSpPr>
        <p:spPr>
          <a:xfrm>
            <a:off x="73152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3" name="Picture Placeholder 2"/>
          <p:cNvSpPr>
            <a:spLocks noGrp="1"/>
          </p:cNvSpPr>
          <p:nvPr>
            <p:ph type="pic" sz="quarter" idx="18"/>
          </p:nvPr>
        </p:nvSpPr>
        <p:spPr>
          <a:xfrm>
            <a:off x="73152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4" name="Picture Placeholder 2"/>
          <p:cNvSpPr>
            <a:spLocks noGrp="1"/>
          </p:cNvSpPr>
          <p:nvPr>
            <p:ph type="pic" sz="quarter" idx="19"/>
          </p:nvPr>
        </p:nvSpPr>
        <p:spPr>
          <a:xfrm>
            <a:off x="109728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5" name="Picture Placeholder 2"/>
          <p:cNvSpPr>
            <a:spLocks noGrp="1"/>
          </p:cNvSpPr>
          <p:nvPr>
            <p:ph type="pic" sz="quarter" idx="20"/>
          </p:nvPr>
        </p:nvSpPr>
        <p:spPr>
          <a:xfrm>
            <a:off x="109728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6" name="Picture Placeholder 2"/>
          <p:cNvSpPr>
            <a:spLocks noGrp="1"/>
          </p:cNvSpPr>
          <p:nvPr>
            <p:ph type="pic" sz="quarter" idx="21"/>
          </p:nvPr>
        </p:nvSpPr>
        <p:spPr>
          <a:xfrm>
            <a:off x="146304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7" name="Picture Placeholder 2"/>
          <p:cNvSpPr>
            <a:spLocks noGrp="1"/>
          </p:cNvSpPr>
          <p:nvPr>
            <p:ph type="pic" sz="quarter" idx="22"/>
          </p:nvPr>
        </p:nvSpPr>
        <p:spPr>
          <a:xfrm>
            <a:off x="14630400" y="5148072"/>
            <a:ext cx="3657600" cy="2743200"/>
          </a:xfrm>
          <a:prstGeom prst="rect">
            <a:avLst/>
          </a:prstGeom>
          <a:ln w="12700">
            <a:solidFill>
              <a:schemeClr val="bg1"/>
            </a:solidFill>
          </a:ln>
          <a:effectLst/>
        </p:spPr>
        <p:txBody>
          <a:bodyPr/>
          <a:lstStyle>
            <a:lvl1pPr>
              <a:defRPr sz="2000"/>
            </a:lvl1pPr>
          </a:lstStyle>
          <a:p>
            <a:endParaRPr lang="uk-UA"/>
          </a:p>
        </p:txBody>
      </p:sp>
    </p:spTree>
    <p:extLst>
      <p:ext uri="{BB962C8B-B14F-4D97-AF65-F5344CB8AC3E}">
        <p14:creationId xmlns:p14="http://schemas.microsoft.com/office/powerpoint/2010/main" val="32984681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2676735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Rectangle 9"/>
          <p:cNvSpPr/>
          <p:nvPr userDrawn="1"/>
        </p:nvSpPr>
        <p:spPr>
          <a:xfrm>
            <a:off x="0" y="2400300"/>
            <a:ext cx="18288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ORTFOLIO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5143500"/>
            <a:ext cx="4572000" cy="2743200"/>
          </a:xfrm>
          <a:prstGeom prst="rect">
            <a:avLst/>
          </a:prstGeom>
        </p:spPr>
        <p:txBody>
          <a:bodyPr/>
          <a:lstStyle/>
          <a:p>
            <a:endParaRPr lang="uk-UA"/>
          </a:p>
        </p:txBody>
      </p:sp>
      <p:sp>
        <p:nvSpPr>
          <p:cNvPr id="11" name="Picture Placeholder 5"/>
          <p:cNvSpPr>
            <a:spLocks noGrp="1"/>
          </p:cNvSpPr>
          <p:nvPr>
            <p:ph type="pic" sz="quarter" idx="12"/>
          </p:nvPr>
        </p:nvSpPr>
        <p:spPr>
          <a:xfrm>
            <a:off x="4572000" y="2400300"/>
            <a:ext cx="4572000" cy="2743200"/>
          </a:xfrm>
          <a:prstGeom prst="rect">
            <a:avLst/>
          </a:prstGeom>
        </p:spPr>
        <p:txBody>
          <a:bodyPr/>
          <a:lstStyle/>
          <a:p>
            <a:endParaRPr lang="uk-UA"/>
          </a:p>
        </p:txBody>
      </p:sp>
      <p:sp>
        <p:nvSpPr>
          <p:cNvPr id="12" name="Picture Placeholder 5"/>
          <p:cNvSpPr>
            <a:spLocks noGrp="1"/>
          </p:cNvSpPr>
          <p:nvPr>
            <p:ph type="pic" sz="quarter" idx="13"/>
          </p:nvPr>
        </p:nvSpPr>
        <p:spPr>
          <a:xfrm>
            <a:off x="9144000" y="5143500"/>
            <a:ext cx="4572000" cy="2743200"/>
          </a:xfrm>
          <a:prstGeom prst="rect">
            <a:avLst/>
          </a:prstGeom>
        </p:spPr>
        <p:txBody>
          <a:bodyPr/>
          <a:lstStyle/>
          <a:p>
            <a:endParaRPr lang="uk-UA"/>
          </a:p>
        </p:txBody>
      </p:sp>
      <p:sp>
        <p:nvSpPr>
          <p:cNvPr id="13" name="Picture Placeholder 5"/>
          <p:cNvSpPr>
            <a:spLocks noGrp="1"/>
          </p:cNvSpPr>
          <p:nvPr>
            <p:ph type="pic" sz="quarter" idx="14"/>
          </p:nvPr>
        </p:nvSpPr>
        <p:spPr>
          <a:xfrm>
            <a:off x="13716000" y="2400300"/>
            <a:ext cx="4572000" cy="2743200"/>
          </a:xfrm>
          <a:prstGeom prst="rect">
            <a:avLst/>
          </a:prstGeom>
        </p:spPr>
        <p:txBody>
          <a:bodyPr/>
          <a:lstStyle/>
          <a:p>
            <a:endParaRPr lang="uk-UA"/>
          </a:p>
        </p:txBody>
      </p:sp>
    </p:spTree>
    <p:extLst>
      <p:ext uri="{BB962C8B-B14F-4D97-AF65-F5344CB8AC3E}">
        <p14:creationId xmlns:p14="http://schemas.microsoft.com/office/powerpoint/2010/main" val="42467706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03338" y="3257550"/>
            <a:ext cx="5715000" cy="3833813"/>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71967628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514350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0006388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2051255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04590641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6749189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theme" Target="../theme/theme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93" r:id="rId3"/>
    <p:sldLayoutId id="2147483680" r:id="rId4"/>
    <p:sldLayoutId id="2147483697" r:id="rId5"/>
    <p:sldLayoutId id="2147483698" r:id="rId6"/>
    <p:sldLayoutId id="2147483735" r:id="rId7"/>
    <p:sldLayoutId id="2147483736" r:id="rId8"/>
    <p:sldLayoutId id="2147483737" r:id="rId9"/>
    <p:sldLayoutId id="2147483739" r:id="rId10"/>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091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676" r:id="rId6"/>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439248"/>
      </p:ext>
    </p:extLst>
  </p:cSld>
  <p:clrMap bg1="lt1" tx1="dk1" bg2="lt2" tx2="dk2" accent1="accent1" accent2="accent2" accent3="accent3" accent4="accent4" accent5="accent5" accent6="accent6" hlink="hlink" folHlink="folHlink"/>
  <p:sldLayoutIdLst>
    <p:sldLayoutId id="2147483666" r:id="rId1"/>
    <p:sldLayoutId id="2147483732" r:id="rId2"/>
    <p:sldLayoutId id="2147483731" r:id="rId3"/>
    <p:sldLayoutId id="2147483701" r:id="rId4"/>
    <p:sldLayoutId id="2147483700" r:id="rId5"/>
    <p:sldLayoutId id="2147483699" r:id="rId6"/>
    <p:sldLayoutId id="2147483668" r:id="rId7"/>
    <p:sldLayoutId id="2147483670" r:id="rId8"/>
    <p:sldLayoutId id="2147483671" r:id="rId9"/>
    <p:sldLayoutId id="2147483695" r:id="rId10"/>
    <p:sldLayoutId id="2147483696"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4706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6" r:id="rId8"/>
    <p:sldLayoutId id="2147483727" r:id="rId9"/>
    <p:sldLayoutId id="2147483721" r:id="rId10"/>
    <p:sldLayoutId id="2147483722" r:id="rId11"/>
    <p:sldLayoutId id="2147483723" r:id="rId12"/>
    <p:sldLayoutId id="2147483679" r:id="rId13"/>
    <p:sldLayoutId id="2147483724" r:id="rId14"/>
    <p:sldLayoutId id="2147483689" r:id="rId15"/>
    <p:sldLayoutId id="2147483682" r:id="rId16"/>
    <p:sldLayoutId id="2147483683" r:id="rId17"/>
    <p:sldLayoutId id="2147483685" r:id="rId18"/>
    <p:sldLayoutId id="2147483686" r:id="rId19"/>
    <p:sldLayoutId id="2147483688" r:id="rId20"/>
    <p:sldLayoutId id="2147483687" r:id="rId21"/>
    <p:sldLayoutId id="2147483684" r:id="rId22"/>
    <p:sldLayoutId id="2147483667" r:id="rId23"/>
    <p:sldLayoutId id="2147483733" r:id="rId24"/>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850" y="4000500"/>
            <a:ext cx="6210300" cy="1103672"/>
          </a:xfrm>
          <a:prstGeom prst="rect">
            <a:avLst/>
          </a:prstGeom>
        </p:spPr>
      </p:pic>
      <p:sp>
        <p:nvSpPr>
          <p:cNvPr id="12" name="TextBox 11"/>
          <p:cNvSpPr txBox="1"/>
          <p:nvPr/>
        </p:nvSpPr>
        <p:spPr>
          <a:xfrm>
            <a:off x="0" y="5563969"/>
            <a:ext cx="18288000" cy="646331"/>
          </a:xfrm>
          <a:prstGeom prst="rect">
            <a:avLst/>
          </a:prstGeom>
          <a:noFill/>
        </p:spPr>
        <p:txBody>
          <a:bodyPr wrap="square" rtlCol="0">
            <a:spAutoFit/>
          </a:bodyPr>
          <a:lstStyle/>
          <a:p>
            <a:pPr algn="ctr"/>
            <a:r>
              <a:rPr lang="en-US" sz="3600" dirty="0">
                <a:solidFill>
                  <a:schemeClr val="tx2"/>
                </a:solidFill>
                <a:latin typeface="Proxima Nova Alt Rg" panose="02000506030000020004" pitchFamily="50" charset="0"/>
              </a:rPr>
              <a:t>Click anywhere to get started</a:t>
            </a:r>
            <a:r>
              <a:rPr lang="mr-IN" sz="3600" dirty="0">
                <a:solidFill>
                  <a:schemeClr val="tx2"/>
                </a:solidFill>
                <a:latin typeface="Proxima Nova Alt Rg" panose="02000506030000020004" pitchFamily="50" charset="0"/>
              </a:rPr>
              <a:t>…</a:t>
            </a:r>
            <a:endParaRPr lang="en-US" sz="3600" dirty="0">
              <a:solidFill>
                <a:schemeClr val="tx2"/>
              </a:solidFill>
              <a:latin typeface="Proxima Nova Alt Rg" panose="02000506030000020004" pitchFamily="50" charset="0"/>
            </a:endParaRPr>
          </a:p>
        </p:txBody>
      </p:sp>
    </p:spTree>
    <p:extLst>
      <p:ext uri="{BB962C8B-B14F-4D97-AF65-F5344CB8AC3E}">
        <p14:creationId xmlns:p14="http://schemas.microsoft.com/office/powerpoint/2010/main" val="518851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3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hort Logo 6.wav"/>
                                        </p:tgtEl>
                                      </p:cMediaNode>
                                    </p:audio>
                                  </p:subTnLst>
                                </p:cTn>
                              </p:par>
                              <p:par>
                                <p:cTn id="8" presetID="1" presetClass="entr" presetSubtype="0" fill="hold" grpId="0" nodeType="withEffect">
                                  <p:stCondLst>
                                    <p:cond delay="50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800100"/>
            <a:ext cx="17183100" cy="715581"/>
          </a:xfrm>
        </p:spPr>
        <p:txBody>
          <a:bodyPr/>
          <a:lstStyle/>
          <a:p>
            <a:r>
              <a:rPr lang="en-US" dirty="0"/>
              <a:t>BASIC TRACTOR OPERATION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49" y="9747420"/>
            <a:ext cx="2825988" cy="501480"/>
          </a:xfrm>
          <a:prstGeom prst="rect">
            <a:avLst/>
          </a:prstGeom>
        </p:spPr>
      </p:pic>
    </p:spTree>
    <p:extLst>
      <p:ext uri="{BB962C8B-B14F-4D97-AF65-F5344CB8AC3E}">
        <p14:creationId xmlns:p14="http://schemas.microsoft.com/office/powerpoint/2010/main" val="3378895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806D41CC-0B2D-4B90-B456-FE1D5A4B822F}"/>
              </a:ext>
            </a:extLst>
          </p:cNvPr>
          <p:cNvSpPr>
            <a:spLocks noGrp="1"/>
          </p:cNvSpPr>
          <p:nvPr>
            <p:ph type="pic" sz="quarter" idx="12"/>
          </p:nvPr>
        </p:nvSpPr>
        <p:spPr>
          <a:xfrm>
            <a:off x="-44624" y="0"/>
            <a:ext cx="18288000" cy="10287000"/>
          </a:xfrm>
        </p:spPr>
      </p:sp>
      <p:sp>
        <p:nvSpPr>
          <p:cNvPr id="15" name="Rectangle 14"/>
          <p:cNvSpPr/>
          <p:nvPr/>
        </p:nvSpPr>
        <p:spPr>
          <a:xfrm>
            <a:off x="28074"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12198" y="0"/>
            <a:ext cx="8963526" cy="10287000"/>
            <a:chOff x="0" y="0"/>
            <a:chExt cx="6400800" cy="10287000"/>
          </a:xfrm>
        </p:grpSpPr>
        <p:sp>
          <p:nvSpPr>
            <p:cNvPr id="5" name="Rectangle 4"/>
            <p:cNvSpPr/>
            <p:nvPr/>
          </p:nvSpPr>
          <p:spPr>
            <a:xfrm>
              <a:off x="0" y="0"/>
              <a:ext cx="6400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498436" y="974728"/>
              <a:ext cx="4982521" cy="1107996"/>
            </a:xfrm>
            <a:prstGeom prst="rect">
              <a:avLst/>
            </a:prstGeom>
            <a:noFill/>
          </p:spPr>
          <p:txBody>
            <a:bodyPr wrap="square" rtlCol="0">
              <a:spAutoFit/>
            </a:bodyPr>
            <a:lstStyle/>
            <a:p>
              <a:pPr algn="ctr"/>
              <a:r>
                <a:rPr lang="en-US" sz="6600" b="1" dirty="0">
                  <a:solidFill>
                    <a:schemeClr val="bg1"/>
                  </a:solidFill>
                  <a:latin typeface="Proxima Nova Alt Rg" panose="02000506030000020004" pitchFamily="50" charset="0"/>
                  <a:ea typeface="Roboto Condensed" panose="02000000000000000000" pitchFamily="2" charset="0"/>
                  <a:cs typeface="Lato Semibold" panose="020F0502020204030203" pitchFamily="34" charset="0"/>
                </a:rPr>
                <a:t>What’s at Stake?</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612061" y="4229100"/>
              <a:ext cx="5176679" cy="5016758"/>
            </a:xfrm>
            <a:prstGeom prst="rect">
              <a:avLst/>
            </a:prstGeom>
            <a:noFill/>
          </p:spPr>
          <p:txBody>
            <a:bodyPr wrap="square" rtlCol="0">
              <a:spAutoFit/>
            </a:bodyPr>
            <a:lstStyle/>
            <a:p>
              <a:r>
                <a:rPr lang="en-US" sz="4000" dirty="0">
                  <a:solidFill>
                    <a:schemeClr val="bg2"/>
                  </a:solidFill>
                  <a:latin typeface="Brandon Text Regular" panose="020B0503020203060203" pitchFamily="34" charset="0"/>
                </a:rPr>
                <a:t>Tractors perform all sorts of tasks that would be otherwise impossible. Tractor safety is for everyone who uses a tractor-operated machinery. It applies to those working in farming, forestry, horticulture and the sports turf industry.</a:t>
              </a:r>
            </a:p>
          </p:txBody>
        </p:sp>
      </p:grpSp>
    </p:spTree>
    <p:extLst>
      <p:ext uri="{BB962C8B-B14F-4D97-AF65-F5344CB8AC3E}">
        <p14:creationId xmlns:p14="http://schemas.microsoft.com/office/powerpoint/2010/main" val="837056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0" y="800100"/>
            <a:ext cx="6438900" cy="723211"/>
          </a:xfrm>
        </p:spPr>
        <p:txBody>
          <a:bodyPr/>
          <a:lstStyle/>
          <a:p>
            <a:r>
              <a:rPr lang="en-US" dirty="0">
                <a:latin typeface="Proxima Nova Alt Rg" panose="02000506030000020004" pitchFamily="50" charset="0"/>
              </a:rPr>
              <a:t>What’s the Danger?</a:t>
            </a:r>
            <a:endParaRPr lang="uk-UA" dirty="0"/>
          </a:p>
        </p:txBody>
      </p:sp>
      <p:sp>
        <p:nvSpPr>
          <p:cNvPr id="10" name="Rectangle 9"/>
          <p:cNvSpPr/>
          <p:nvPr/>
        </p:nvSpPr>
        <p:spPr>
          <a:xfrm>
            <a:off x="9144000" y="2400300"/>
            <a:ext cx="9144000" cy="6124754"/>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1" name="Rectangle 10"/>
          <p:cNvSpPr/>
          <p:nvPr/>
        </p:nvSpPr>
        <p:spPr>
          <a:xfrm>
            <a:off x="9448800" y="3009900"/>
            <a:ext cx="8045278" cy="3539430"/>
          </a:xfrm>
          <a:prstGeom prst="rect">
            <a:avLst/>
          </a:prstGeom>
        </p:spPr>
        <p:txBody>
          <a:bodyPr wrap="square">
            <a:spAutoFit/>
          </a:bodyPr>
          <a:lstStyle/>
          <a:p>
            <a:r>
              <a:rPr lang="en-US" sz="2800" b="1" dirty="0">
                <a:solidFill>
                  <a:schemeClr val="bg2"/>
                </a:solidFill>
                <a:latin typeface="Brandon Text Regular" panose="020B0503020203060203" pitchFamily="34" charset="0"/>
              </a:rPr>
              <a:t>The main types of accidents involving farm tractors are:</a:t>
            </a:r>
          </a:p>
          <a:p>
            <a:pPr marL="457200" indent="-457200">
              <a:buFont typeface="Arial" panose="020B0604020202020204" pitchFamily="34" charset="0"/>
              <a:buChar char="•"/>
            </a:pPr>
            <a:r>
              <a:rPr lang="en-US" sz="2800" dirty="0">
                <a:solidFill>
                  <a:schemeClr val="bg2"/>
                </a:solidFill>
                <a:latin typeface="Brandon Text Regular" panose="020B0503020203060203" pitchFamily="34" charset="0"/>
              </a:rPr>
              <a:t>Tractors rolling over.</a:t>
            </a:r>
          </a:p>
          <a:p>
            <a:pPr marL="457200" indent="-457200">
              <a:buFont typeface="Arial" panose="020B0604020202020204" pitchFamily="34" charset="0"/>
              <a:buChar char="•"/>
            </a:pPr>
            <a:r>
              <a:rPr lang="en-US" sz="2800" dirty="0">
                <a:solidFill>
                  <a:schemeClr val="bg2"/>
                </a:solidFill>
                <a:latin typeface="Brandon Text Regular" panose="020B0503020203060203" pitchFamily="34" charset="0"/>
              </a:rPr>
              <a:t>People being run over.</a:t>
            </a:r>
          </a:p>
          <a:p>
            <a:r>
              <a:rPr lang="en-US" sz="2800" b="1" dirty="0">
                <a:solidFill>
                  <a:schemeClr val="bg2"/>
                </a:solidFill>
                <a:latin typeface="Brandon Text Regular" panose="020B0503020203060203" pitchFamily="34" charset="0"/>
              </a:rPr>
              <a:t>Other risks are:</a:t>
            </a:r>
          </a:p>
          <a:p>
            <a:pPr marL="457200" indent="-457200">
              <a:buFont typeface="Arial" panose="020B0604020202020204" pitchFamily="34" charset="0"/>
              <a:buChar char="•"/>
            </a:pPr>
            <a:r>
              <a:rPr lang="en-US" sz="2800" dirty="0">
                <a:solidFill>
                  <a:schemeClr val="bg2"/>
                </a:solidFill>
                <a:latin typeface="Brandon Text Regular" panose="020B0503020203060203" pitchFamily="34" charset="0"/>
              </a:rPr>
              <a:t>Tractor fires.</a:t>
            </a:r>
          </a:p>
          <a:p>
            <a:pPr marL="457200" indent="-457200">
              <a:buFont typeface="Arial" panose="020B0604020202020204" pitchFamily="34" charset="0"/>
              <a:buChar char="•"/>
            </a:pPr>
            <a:r>
              <a:rPr lang="en-US" sz="2800" dirty="0">
                <a:solidFill>
                  <a:schemeClr val="bg2"/>
                </a:solidFill>
                <a:latin typeface="Brandon Text Regular" panose="020B0503020203060203" pitchFamily="34" charset="0"/>
              </a:rPr>
              <a:t>Working under raised loads.</a:t>
            </a:r>
          </a:p>
          <a:p>
            <a:endParaRPr lang="en-US" sz="2800" dirty="0">
              <a:solidFill>
                <a:schemeClr val="bg2"/>
              </a:solidFill>
              <a:latin typeface="Brandon Text Regular" panose="020B0503020203060203" pitchFamily="34" charset="0"/>
            </a:endParaRPr>
          </a:p>
        </p:txBody>
      </p:sp>
      <p:sp>
        <p:nvSpPr>
          <p:cNvPr id="2" name="Marcador de posición de imagen 1">
            <a:extLst>
              <a:ext uri="{FF2B5EF4-FFF2-40B4-BE49-F238E27FC236}">
                <a16:creationId xmlns:a16="http://schemas.microsoft.com/office/drawing/2014/main" id="{CAD4E72E-0F62-4D0A-BB44-E8116F783B4B}"/>
              </a:ext>
            </a:extLst>
          </p:cNvPr>
          <p:cNvSpPr>
            <a:spLocks noGrp="1"/>
          </p:cNvSpPr>
          <p:nvPr>
            <p:ph type="pic" sz="quarter" idx="11"/>
          </p:nvPr>
        </p:nvSpPr>
        <p:spPr>
          <a:xfrm>
            <a:off x="0" y="2400300"/>
            <a:ext cx="9144000" cy="6124754"/>
          </a:xfrm>
        </p:spPr>
      </p:sp>
    </p:spTree>
    <p:extLst>
      <p:ext uri="{BB962C8B-B14F-4D97-AF65-F5344CB8AC3E}">
        <p14:creationId xmlns:p14="http://schemas.microsoft.com/office/powerpoint/2010/main" val="147997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76299" y="571411"/>
            <a:ext cx="6634843" cy="723211"/>
          </a:xfrm>
        </p:spPr>
        <p:txBody>
          <a:bodyPr/>
          <a:lstStyle/>
          <a:p>
            <a:r>
              <a:rPr lang="en-US" dirty="0">
                <a:latin typeface="Proxima Nova Alt Rg" panose="02000506030000020004" pitchFamily="50" charset="0"/>
              </a:rPr>
              <a:t>How to Protect Yourself</a:t>
            </a:r>
            <a:endParaRPr lang="uk-UA" dirty="0"/>
          </a:p>
        </p:txBody>
      </p:sp>
      <p:sp>
        <p:nvSpPr>
          <p:cNvPr id="10" name="Rectangle 9"/>
          <p:cNvSpPr/>
          <p:nvPr/>
        </p:nvSpPr>
        <p:spPr>
          <a:xfrm>
            <a:off x="9144000" y="2400300"/>
            <a:ext cx="9144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a:extLst>
              <a:ext uri="{FF2B5EF4-FFF2-40B4-BE49-F238E27FC236}">
                <a16:creationId xmlns:a16="http://schemas.microsoft.com/office/drawing/2014/main" id="{1867828F-492D-4BF1-8A4E-822DF2FD5B9B}"/>
              </a:ext>
            </a:extLst>
          </p:cNvPr>
          <p:cNvSpPr txBox="1"/>
          <p:nvPr/>
        </p:nvSpPr>
        <p:spPr>
          <a:xfrm>
            <a:off x="9753600" y="3390900"/>
            <a:ext cx="8305800" cy="3939540"/>
          </a:xfrm>
          <a:prstGeom prst="rect">
            <a:avLst/>
          </a:prstGeom>
          <a:noFill/>
        </p:spPr>
        <p:txBody>
          <a:bodyPr wrap="square" rtlCol="0">
            <a:spAutoFit/>
          </a:bodyPr>
          <a:lstStyle/>
          <a:p>
            <a:r>
              <a:rPr lang="en-US" sz="2800" b="1" dirty="0">
                <a:solidFill>
                  <a:schemeClr val="bg2"/>
                </a:solidFill>
                <a:latin typeface="Brandon Text Regular" panose="020B0503020203060203" pitchFamily="34" charset="0"/>
              </a:rPr>
              <a:t>Safety Checks and Safe Stops</a:t>
            </a:r>
          </a:p>
          <a:p>
            <a:pPr marL="457200" indent="-457200">
              <a:buFont typeface="Arial" panose="020B0604020202020204" pitchFamily="34" charset="0"/>
              <a:buChar char="•"/>
            </a:pPr>
            <a:r>
              <a:rPr lang="en-US" sz="2800" dirty="0">
                <a:solidFill>
                  <a:schemeClr val="bg2"/>
                </a:solidFill>
                <a:latin typeface="Brandon Text Regular" panose="020B0503020203060203" pitchFamily="34" charset="0"/>
              </a:rPr>
              <a:t>Start the tractor only from the driving position and not from the ground.</a:t>
            </a:r>
          </a:p>
          <a:p>
            <a:pPr marL="457200" indent="-457200">
              <a:buFont typeface="Arial" panose="020B0604020202020204" pitchFamily="34" charset="0"/>
              <a:buChar char="•"/>
            </a:pPr>
            <a:r>
              <a:rPr lang="en-US" sz="2800" dirty="0">
                <a:solidFill>
                  <a:schemeClr val="bg2"/>
                </a:solidFill>
                <a:latin typeface="Brandon Text Regular" panose="020B0503020203060203" pitchFamily="34" charset="0"/>
              </a:rPr>
              <a:t>Do not dismount from a moving tractor.</a:t>
            </a:r>
          </a:p>
          <a:p>
            <a:r>
              <a:rPr lang="en-US" sz="2800" b="1" dirty="0">
                <a:solidFill>
                  <a:schemeClr val="bg2"/>
                </a:solidFill>
                <a:latin typeface="Brandon Text Regular" panose="020B0503020203060203" pitchFamily="34" charset="0"/>
              </a:rPr>
              <a:t>Operational Procedures</a:t>
            </a:r>
          </a:p>
          <a:p>
            <a:pPr marL="457200" indent="-457200">
              <a:buFont typeface="Arial" panose="020B0604020202020204" pitchFamily="34" charset="0"/>
              <a:buChar char="•"/>
            </a:pPr>
            <a:r>
              <a:rPr lang="en-US" sz="2800" dirty="0">
                <a:solidFill>
                  <a:schemeClr val="bg2"/>
                </a:solidFill>
                <a:latin typeface="Brandon Text Regular" panose="020B0503020203060203" pitchFamily="34" charset="0"/>
              </a:rPr>
              <a:t>Drive at speeds slow enough to retain control in unexpected circumstances.</a:t>
            </a:r>
          </a:p>
          <a:p>
            <a:pPr marL="457200" indent="-457200">
              <a:buFont typeface="Arial" panose="020B0604020202020204" pitchFamily="34" charset="0"/>
              <a:buChar char="•"/>
            </a:pPr>
            <a:r>
              <a:rPr lang="en-US" sz="2800" dirty="0">
                <a:solidFill>
                  <a:schemeClr val="bg2"/>
                </a:solidFill>
                <a:latin typeface="Brandon Text Regular" panose="020B0503020203060203" pitchFamily="34" charset="0"/>
              </a:rPr>
              <a:t>Reduce speed before turning or applying brakes.</a:t>
            </a:r>
          </a:p>
          <a:p>
            <a:endParaRPr lang="en-US" dirty="0">
              <a:solidFill>
                <a:schemeClr val="bg2"/>
              </a:solidFill>
              <a:latin typeface="Brandon Text Regular" panose="020B0503020203060203" pitchFamily="34" charset="0"/>
            </a:endParaRPr>
          </a:p>
        </p:txBody>
      </p:sp>
      <p:sp>
        <p:nvSpPr>
          <p:cNvPr id="2" name="Marcador de posición de imagen 1">
            <a:extLst>
              <a:ext uri="{FF2B5EF4-FFF2-40B4-BE49-F238E27FC236}">
                <a16:creationId xmlns:a16="http://schemas.microsoft.com/office/drawing/2014/main" id="{0B1A6102-5518-4844-8C2F-C022FCC5161B}"/>
              </a:ext>
            </a:extLst>
          </p:cNvPr>
          <p:cNvSpPr>
            <a:spLocks noGrp="1"/>
          </p:cNvSpPr>
          <p:nvPr>
            <p:ph type="pic" sz="quarter" idx="11"/>
          </p:nvPr>
        </p:nvSpPr>
        <p:spPr/>
      </p:sp>
    </p:spTree>
    <p:extLst>
      <p:ext uri="{BB962C8B-B14F-4D97-AF65-F5344CB8AC3E}">
        <p14:creationId xmlns:p14="http://schemas.microsoft.com/office/powerpoint/2010/main" val="668194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62200"/>
            <a:ext cx="96774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876300" y="571411"/>
            <a:ext cx="7353300" cy="729174"/>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latin typeface="Proxima Nova Alt Rg" panose="02000506030000020004" pitchFamily="50" charset="0"/>
              </a:rPr>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533400" y="3016508"/>
            <a:ext cx="8077200" cy="4832092"/>
          </a:xfrm>
          <a:prstGeom prst="rect">
            <a:avLst/>
          </a:prstGeom>
          <a:noFill/>
        </p:spPr>
        <p:txBody>
          <a:bodyPr wrap="square" rtlCol="0">
            <a:spAutoFit/>
          </a:bodyPr>
          <a:lstStyle/>
          <a:p>
            <a:r>
              <a:rPr lang="en-US" sz="2800" b="1" dirty="0">
                <a:solidFill>
                  <a:schemeClr val="bg1"/>
                </a:solidFill>
                <a:latin typeface="Brandon Text Regular" panose="020B0503020203060203" pitchFamily="34" charset="0"/>
              </a:rPr>
              <a:t>Regular Maintenance</a:t>
            </a:r>
          </a:p>
          <a:p>
            <a:pPr marL="342900" indent="-342900">
              <a:buFont typeface="Arial" panose="020B0604020202020204" pitchFamily="34" charset="0"/>
              <a:buChar char="•"/>
            </a:pPr>
            <a:r>
              <a:rPr lang="en-US" sz="2800" dirty="0">
                <a:solidFill>
                  <a:schemeClr val="bg1"/>
                </a:solidFill>
                <a:latin typeface="Brandon Text Regular" panose="020B0503020203060203" pitchFamily="34" charset="0"/>
              </a:rPr>
              <a:t>Service your tractor regularly.</a:t>
            </a:r>
          </a:p>
          <a:p>
            <a:pPr marL="342900" indent="-342900">
              <a:buFont typeface="Arial" panose="020B0604020202020204" pitchFamily="34" charset="0"/>
              <a:buChar char="•"/>
            </a:pPr>
            <a:r>
              <a:rPr lang="en-US" sz="2800" dirty="0">
                <a:solidFill>
                  <a:schemeClr val="bg1"/>
                </a:solidFill>
                <a:latin typeface="Brandon Text Regular" panose="020B0503020203060203" pitchFamily="34" charset="0"/>
              </a:rPr>
              <a:t> Check ROPS regularly.</a:t>
            </a:r>
          </a:p>
          <a:p>
            <a:r>
              <a:rPr lang="en-US" sz="2800" b="1" dirty="0">
                <a:solidFill>
                  <a:schemeClr val="bg1"/>
                </a:solidFill>
                <a:latin typeface="Brandon Text Regular" panose="020B0503020203060203" pitchFamily="34" charset="0"/>
              </a:rPr>
              <a:t>Protect your Back</a:t>
            </a:r>
          </a:p>
          <a:p>
            <a:pPr marL="457200" indent="-457200">
              <a:buFont typeface="Arial" panose="020B0604020202020204" pitchFamily="34" charset="0"/>
              <a:buChar char="•"/>
            </a:pPr>
            <a:r>
              <a:rPr lang="en-US" sz="2800" dirty="0">
                <a:solidFill>
                  <a:schemeClr val="bg1"/>
                </a:solidFill>
                <a:latin typeface="Brandon Text Regular" panose="020B0503020203060203" pitchFamily="34" charset="0"/>
              </a:rPr>
              <a:t>Adjust the seat to suit your body. Consider the type of seating when buying your next tractor.</a:t>
            </a:r>
          </a:p>
          <a:p>
            <a:pPr marL="457200" indent="-457200">
              <a:buFont typeface="Arial" panose="020B0604020202020204" pitchFamily="34" charset="0"/>
              <a:buChar char="•"/>
            </a:pPr>
            <a:r>
              <a:rPr lang="en-US" sz="2800" dirty="0">
                <a:solidFill>
                  <a:schemeClr val="bg1"/>
                </a:solidFill>
                <a:latin typeface="Brandon Text Regular" panose="020B0503020203060203" pitchFamily="34" charset="0"/>
              </a:rPr>
              <a:t>A tractor with a seat that has vibration absorbing suspension is highly recommended. Prolonged exposure to vibration may cause back damage.</a:t>
            </a:r>
          </a:p>
          <a:p>
            <a:endParaRPr lang="en-US" sz="2800" dirty="0">
              <a:solidFill>
                <a:schemeClr val="bg1"/>
              </a:solidFill>
              <a:latin typeface="Brandon Text Regular" panose="020B0503020203060203" pitchFamily="34" charset="0"/>
            </a:endParaRPr>
          </a:p>
        </p:txBody>
      </p:sp>
      <p:sp>
        <p:nvSpPr>
          <p:cNvPr id="3" name="Marcador de posición de imagen 2">
            <a:extLst>
              <a:ext uri="{FF2B5EF4-FFF2-40B4-BE49-F238E27FC236}">
                <a16:creationId xmlns:a16="http://schemas.microsoft.com/office/drawing/2014/main" id="{E6F4D3DD-6073-43D1-AB7B-5D5BC63A64F3}"/>
              </a:ext>
            </a:extLst>
          </p:cNvPr>
          <p:cNvSpPr>
            <a:spLocks noGrp="1"/>
          </p:cNvSpPr>
          <p:nvPr>
            <p:ph type="pic" sz="quarter" idx="11"/>
          </p:nvPr>
        </p:nvSpPr>
        <p:spPr/>
      </p:sp>
    </p:spTree>
    <p:extLst>
      <p:ext uri="{BB962C8B-B14F-4D97-AF65-F5344CB8AC3E}">
        <p14:creationId xmlns:p14="http://schemas.microsoft.com/office/powerpoint/2010/main" val="784784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76299" y="571411"/>
            <a:ext cx="6634843" cy="723211"/>
          </a:xfrm>
        </p:spPr>
        <p:txBody>
          <a:bodyPr/>
          <a:lstStyle/>
          <a:p>
            <a:r>
              <a:rPr lang="en-US" dirty="0">
                <a:latin typeface="Proxima Nova Alt Rg" panose="02000506030000020004" pitchFamily="50" charset="0"/>
              </a:rPr>
              <a:t>How to Protect Yourself</a:t>
            </a:r>
            <a:endParaRPr lang="uk-UA" dirty="0"/>
          </a:p>
        </p:txBody>
      </p:sp>
      <p:sp>
        <p:nvSpPr>
          <p:cNvPr id="10" name="Rectangle 9"/>
          <p:cNvSpPr/>
          <p:nvPr/>
        </p:nvSpPr>
        <p:spPr>
          <a:xfrm>
            <a:off x="9118060" y="2427050"/>
            <a:ext cx="9144000" cy="6111159"/>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a:extLst>
              <a:ext uri="{FF2B5EF4-FFF2-40B4-BE49-F238E27FC236}">
                <a16:creationId xmlns:a16="http://schemas.microsoft.com/office/drawing/2014/main" id="{1867828F-492D-4BF1-8A4E-822DF2FD5B9B}"/>
              </a:ext>
            </a:extLst>
          </p:cNvPr>
          <p:cNvSpPr txBox="1"/>
          <p:nvPr/>
        </p:nvSpPr>
        <p:spPr>
          <a:xfrm>
            <a:off x="9537160" y="2655649"/>
            <a:ext cx="8305800" cy="5247590"/>
          </a:xfrm>
          <a:prstGeom prst="rect">
            <a:avLst/>
          </a:prstGeom>
          <a:noFill/>
        </p:spPr>
        <p:txBody>
          <a:bodyPr wrap="square" rtlCol="0">
            <a:spAutoFit/>
          </a:bodyPr>
          <a:lstStyle/>
          <a:p>
            <a:r>
              <a:rPr lang="en-US" sz="2800" b="1" dirty="0">
                <a:solidFill>
                  <a:schemeClr val="bg2"/>
                </a:solidFill>
                <a:latin typeface="Brandon Text Regular" panose="020B0503020203060203" pitchFamily="34" charset="0"/>
              </a:rPr>
              <a:t>Hitching Implements</a:t>
            </a:r>
          </a:p>
          <a:p>
            <a:pPr marL="457200" indent="-457200">
              <a:buFont typeface="Arial" panose="020B0604020202020204" pitchFamily="34" charset="0"/>
              <a:buChar char="•"/>
            </a:pPr>
            <a:r>
              <a:rPr lang="en-US" sz="2800" dirty="0">
                <a:solidFill>
                  <a:schemeClr val="bg2"/>
                </a:solidFill>
                <a:latin typeface="Brandon Text Regular" panose="020B0503020203060203" pitchFamily="34" charset="0"/>
              </a:rPr>
              <a:t>Fit attachments according to the manufacturer's instructions.</a:t>
            </a:r>
          </a:p>
          <a:p>
            <a:pPr marL="457200" indent="-457200">
              <a:buFont typeface="Arial" panose="020B0604020202020204" pitchFamily="34" charset="0"/>
              <a:buChar char="•"/>
            </a:pPr>
            <a:r>
              <a:rPr lang="en-US" sz="2800" dirty="0">
                <a:solidFill>
                  <a:schemeClr val="bg2"/>
                </a:solidFill>
                <a:latin typeface="Brandon Text Regular" panose="020B0503020203060203" pitchFamily="34" charset="0"/>
              </a:rPr>
              <a:t>When attaching equipment, always use the mounting points or draw bar provided by the manufacturer. Do not use improvised methods.</a:t>
            </a:r>
          </a:p>
          <a:p>
            <a:r>
              <a:rPr lang="en-US" sz="2800" b="1" dirty="0">
                <a:solidFill>
                  <a:schemeClr val="bg2"/>
                </a:solidFill>
                <a:latin typeface="Brandon Text Regular" panose="020B0503020203060203" pitchFamily="34" charset="0"/>
              </a:rPr>
              <a:t>Overall Safety</a:t>
            </a:r>
          </a:p>
          <a:p>
            <a:pPr marL="457200" indent="-457200">
              <a:buFont typeface="Arial" panose="020B0604020202020204" pitchFamily="34" charset="0"/>
              <a:buChar char="•"/>
            </a:pPr>
            <a:r>
              <a:rPr lang="en-US" sz="2800" dirty="0">
                <a:solidFill>
                  <a:schemeClr val="bg2"/>
                </a:solidFill>
                <a:latin typeface="Brandon Text Regular" panose="020B0503020203060203" pitchFamily="34" charset="0"/>
              </a:rPr>
              <a:t>Read and follow all of the manufacturer's operating instructions.</a:t>
            </a:r>
          </a:p>
          <a:p>
            <a:pPr marL="457200" indent="-457200">
              <a:buFont typeface="Arial" panose="020B0604020202020204" pitchFamily="34" charset="0"/>
              <a:buChar char="•"/>
            </a:pPr>
            <a:r>
              <a:rPr lang="en-US" sz="2800" dirty="0">
                <a:solidFill>
                  <a:schemeClr val="bg2"/>
                </a:solidFill>
                <a:latin typeface="Brandon Text Regular" panose="020B0503020203060203" pitchFamily="34" charset="0"/>
              </a:rPr>
              <a:t>Ensure tractor drivers have completed specialized training for the particular farm needs.</a:t>
            </a:r>
          </a:p>
          <a:p>
            <a:endParaRPr lang="en-US" dirty="0">
              <a:solidFill>
                <a:schemeClr val="bg2"/>
              </a:solidFill>
              <a:latin typeface="Brandon Text Regular" panose="020B0503020203060203" pitchFamily="34" charset="0"/>
            </a:endParaRPr>
          </a:p>
        </p:txBody>
      </p:sp>
      <p:sp>
        <p:nvSpPr>
          <p:cNvPr id="3" name="Marcador de posición de imagen 2">
            <a:extLst>
              <a:ext uri="{FF2B5EF4-FFF2-40B4-BE49-F238E27FC236}">
                <a16:creationId xmlns:a16="http://schemas.microsoft.com/office/drawing/2014/main" id="{1D689734-52FD-4C7F-99C9-7A9443487ABB}"/>
              </a:ext>
            </a:extLst>
          </p:cNvPr>
          <p:cNvSpPr>
            <a:spLocks noGrp="1"/>
          </p:cNvSpPr>
          <p:nvPr>
            <p:ph type="pic" sz="quarter" idx="11"/>
          </p:nvPr>
        </p:nvSpPr>
        <p:spPr>
          <a:xfrm>
            <a:off x="0" y="2400300"/>
            <a:ext cx="9144000" cy="6137910"/>
          </a:xfrm>
        </p:spPr>
      </p:sp>
    </p:spTree>
    <p:extLst>
      <p:ext uri="{BB962C8B-B14F-4D97-AF65-F5344CB8AC3E}">
        <p14:creationId xmlns:p14="http://schemas.microsoft.com/office/powerpoint/2010/main" val="2689693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62200"/>
            <a:ext cx="96774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876300" y="571411"/>
            <a:ext cx="7353300" cy="729174"/>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latin typeface="Proxima Nova Alt Rg" panose="02000506030000020004" pitchFamily="50" charset="0"/>
              </a:rPr>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533400" y="3016508"/>
            <a:ext cx="8077200" cy="2677656"/>
          </a:xfrm>
          <a:prstGeom prst="rect">
            <a:avLst/>
          </a:prstGeom>
          <a:noFill/>
        </p:spPr>
        <p:txBody>
          <a:bodyPr wrap="square" rtlCol="0">
            <a:spAutoFit/>
          </a:bodyPr>
          <a:lstStyle/>
          <a:p>
            <a:r>
              <a:rPr lang="en-US" sz="2800" b="1" dirty="0">
                <a:solidFill>
                  <a:schemeClr val="bg1"/>
                </a:solidFill>
                <a:latin typeface="Brandon Text Regular" panose="020B0503020203060203" pitchFamily="34" charset="0"/>
              </a:rPr>
              <a:t>Summary Keys</a:t>
            </a:r>
          </a:p>
          <a:p>
            <a:pPr marL="457200" indent="-457200">
              <a:buFont typeface="Arial" panose="020B0604020202020204" pitchFamily="34" charset="0"/>
              <a:buChar char="•"/>
            </a:pPr>
            <a:r>
              <a:rPr lang="en-US" sz="2800" dirty="0">
                <a:solidFill>
                  <a:schemeClr val="bg1"/>
                </a:solidFill>
                <a:latin typeface="Brandon Text Regular" panose="020B0503020203060203" pitchFamily="34" charset="0"/>
              </a:rPr>
              <a:t>Operators must be trained/experienced enough to do the job.</a:t>
            </a:r>
          </a:p>
          <a:p>
            <a:pPr marL="457200" indent="-457200">
              <a:buFont typeface="Arial" panose="020B0604020202020204" pitchFamily="34" charset="0"/>
              <a:buChar char="•"/>
            </a:pPr>
            <a:r>
              <a:rPr lang="en-US" sz="2800" dirty="0">
                <a:solidFill>
                  <a:schemeClr val="bg1"/>
                </a:solidFill>
                <a:latin typeface="Brandon Text Regular" panose="020B0503020203060203" pitchFamily="34" charset="0"/>
              </a:rPr>
              <a:t>Always wear a seatbelt if the tractor has a Roll-Over Protective Structure (ROPS).</a:t>
            </a:r>
          </a:p>
          <a:p>
            <a:endParaRPr lang="en-US" sz="2800" dirty="0">
              <a:solidFill>
                <a:schemeClr val="bg1"/>
              </a:solidFill>
              <a:latin typeface="Brandon Text Regular" panose="020B0503020203060203" pitchFamily="34" charset="0"/>
            </a:endParaRPr>
          </a:p>
        </p:txBody>
      </p:sp>
      <p:sp>
        <p:nvSpPr>
          <p:cNvPr id="3" name="Marcador de posición de imagen 2">
            <a:extLst>
              <a:ext uri="{FF2B5EF4-FFF2-40B4-BE49-F238E27FC236}">
                <a16:creationId xmlns:a16="http://schemas.microsoft.com/office/drawing/2014/main" id="{E6F4D3DD-6073-43D1-AB7B-5D5BC63A64F3}"/>
              </a:ext>
            </a:extLst>
          </p:cNvPr>
          <p:cNvSpPr>
            <a:spLocks noGrp="1"/>
          </p:cNvSpPr>
          <p:nvPr>
            <p:ph type="pic" sz="quarter" idx="11"/>
          </p:nvPr>
        </p:nvSpPr>
        <p:spPr/>
      </p:sp>
    </p:spTree>
    <p:extLst>
      <p:ext uri="{BB962C8B-B14F-4D97-AF65-F5344CB8AC3E}">
        <p14:creationId xmlns:p14="http://schemas.microsoft.com/office/powerpoint/2010/main" val="19328084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624121AA-9E2A-4B3D-B7FE-F8001CB03555}"/>
              </a:ext>
            </a:extLst>
          </p:cNvPr>
          <p:cNvSpPr>
            <a:spLocks noGrp="1"/>
          </p:cNvSpPr>
          <p:nvPr>
            <p:ph type="pic" sz="quarter" idx="12"/>
          </p:nvPr>
        </p:nvSpPr>
        <p:spPr/>
      </p:sp>
      <p:sp>
        <p:nvSpPr>
          <p:cNvPr id="15" name="Rectangle 14"/>
          <p:cNvSpPr/>
          <p:nvPr/>
        </p:nvSpPr>
        <p:spPr>
          <a:xfrm>
            <a:off x="0" y="-18047"/>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0" y="18047"/>
            <a:ext cx="18288000" cy="10343382"/>
            <a:chOff x="-1152765" y="582593"/>
            <a:chExt cx="7617040" cy="10132502"/>
          </a:xfrm>
        </p:grpSpPr>
        <p:sp>
          <p:nvSpPr>
            <p:cNvPr id="5" name="Rectangle 4"/>
            <p:cNvSpPr/>
            <p:nvPr/>
          </p:nvSpPr>
          <p:spPr>
            <a:xfrm>
              <a:off x="-1152765" y="582593"/>
              <a:ext cx="7617040" cy="10132502"/>
            </a:xfrm>
            <a:prstGeom prst="rect">
              <a:avLst/>
            </a:prstGeom>
            <a:solidFill>
              <a:schemeClr val="accent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311722" y="1794652"/>
              <a:ext cx="4561114" cy="1107996"/>
            </a:xfrm>
            <a:prstGeom prst="rect">
              <a:avLst/>
            </a:prstGeom>
            <a:noFill/>
          </p:spPr>
          <p:txBody>
            <a:bodyPr wrap="square" rtlCol="0">
              <a:spAutoFit/>
            </a:bodyPr>
            <a:lstStyle/>
            <a:p>
              <a:pPr algn="ctr"/>
              <a:r>
                <a:rPr lang="en-US" sz="6600" b="1" dirty="0">
                  <a:solidFill>
                    <a:schemeClr val="bg1"/>
                  </a:solidFill>
                  <a:latin typeface="Proxima Nova Alt Rg" panose="02000506030000020004" pitchFamily="50" charset="0"/>
                  <a:ea typeface="Roboto Condensed" panose="02000000000000000000" pitchFamily="2" charset="0"/>
                  <a:cs typeface="Lato Semibold" panose="020F0502020204030203" pitchFamily="34" charset="0"/>
                </a:rPr>
                <a:t>Final</a:t>
              </a:r>
              <a:r>
                <a:rPr lang="en-US" sz="6600" b="1" dirty="0">
                  <a:solidFill>
                    <a:schemeClr val="bg1"/>
                  </a:solidFill>
                  <a:ea typeface="Roboto Condensed" panose="02000000000000000000" pitchFamily="2" charset="0"/>
                  <a:cs typeface="Lato Semibold" panose="020F0502020204030203" pitchFamily="34" charset="0"/>
                </a:rPr>
                <a:t> Word</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410219" y="3303369"/>
              <a:ext cx="6004997" cy="814055"/>
            </a:xfrm>
            <a:prstGeom prst="rect">
              <a:avLst/>
            </a:prstGeom>
            <a:noFill/>
          </p:spPr>
          <p:txBody>
            <a:bodyPr wrap="square" rtlCol="0">
              <a:spAutoFit/>
            </a:bodyPr>
            <a:lstStyle/>
            <a:p>
              <a:pPr algn="ctr"/>
              <a:endParaRPr lang="en-US" sz="4800" b="1" dirty="0">
                <a:solidFill>
                  <a:schemeClr val="bg1"/>
                </a:solidFill>
                <a:latin typeface="Brandon Text Bold" panose="020B0803020203060203" pitchFamily="34" charset="0"/>
              </a:endParaRPr>
            </a:p>
          </p:txBody>
        </p:sp>
      </p:grpSp>
      <p:sp>
        <p:nvSpPr>
          <p:cNvPr id="9" name="CuadroTexto 8">
            <a:extLst>
              <a:ext uri="{FF2B5EF4-FFF2-40B4-BE49-F238E27FC236}">
                <a16:creationId xmlns:a16="http://schemas.microsoft.com/office/drawing/2014/main" id="{91D6129C-9781-4BB2-9050-52410E12C626}"/>
              </a:ext>
            </a:extLst>
          </p:cNvPr>
          <p:cNvSpPr txBox="1"/>
          <p:nvPr/>
        </p:nvSpPr>
        <p:spPr>
          <a:xfrm>
            <a:off x="2590800" y="3644492"/>
            <a:ext cx="13609596" cy="3046988"/>
          </a:xfrm>
          <a:prstGeom prst="rect">
            <a:avLst/>
          </a:prstGeom>
          <a:noFill/>
        </p:spPr>
        <p:txBody>
          <a:bodyPr wrap="square">
            <a:spAutoFit/>
          </a:bodyPr>
          <a:lstStyle/>
          <a:p>
            <a:r>
              <a:rPr lang="en-US" sz="4800" dirty="0">
                <a:solidFill>
                  <a:schemeClr val="bg1"/>
                </a:solidFill>
                <a:latin typeface="Proxima Nova Alt Rg" panose="02000506030000020004" pitchFamily="50" charset="0"/>
              </a:rPr>
              <a:t>Tractor are not passenger vehicles. Except for those built with instructional seats, they are built for one person to operate. Passengers on tractors can interfere with safe operation.</a:t>
            </a:r>
          </a:p>
        </p:txBody>
      </p:sp>
    </p:spTree>
    <p:extLst>
      <p:ext uri="{BB962C8B-B14F-4D97-AF65-F5344CB8AC3E}">
        <p14:creationId xmlns:p14="http://schemas.microsoft.com/office/powerpoint/2010/main" val="3481045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GENARAL LAYOUT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M SLID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 WITH IMAG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RTFOLIO">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12194</TotalTime>
  <Words>1335</Words>
  <Application>Microsoft Office PowerPoint</Application>
  <PresentationFormat>Personalizado</PresentationFormat>
  <Paragraphs>165</Paragraphs>
  <Slides>9</Slides>
  <Notes>9</Notes>
  <HiddenSlides>0</HiddenSlides>
  <MMClips>0</MMClips>
  <ScaleCrop>false</ScaleCrop>
  <HeadingPairs>
    <vt:vector size="6" baseType="variant">
      <vt:variant>
        <vt:lpstr>Fuentes usadas</vt:lpstr>
      </vt:variant>
      <vt:variant>
        <vt:i4>11</vt:i4>
      </vt:variant>
      <vt:variant>
        <vt:lpstr>Tema</vt:lpstr>
      </vt:variant>
      <vt:variant>
        <vt:i4>4</vt:i4>
      </vt:variant>
      <vt:variant>
        <vt:lpstr>Títulos de diapositiva</vt:lpstr>
      </vt:variant>
      <vt:variant>
        <vt:i4>9</vt:i4>
      </vt:variant>
    </vt:vector>
  </HeadingPairs>
  <TitlesOfParts>
    <vt:vector size="24" baseType="lpstr">
      <vt:lpstr>Arial</vt:lpstr>
      <vt:lpstr>Brandon Text Bold</vt:lpstr>
      <vt:lpstr>Brandon Text Regular</vt:lpstr>
      <vt:lpstr>Calibri</vt:lpstr>
      <vt:lpstr>Cambria</vt:lpstr>
      <vt:lpstr>Helvetica</vt:lpstr>
      <vt:lpstr>Open Sans</vt:lpstr>
      <vt:lpstr>Proxima Nova Alt Rg</vt:lpstr>
      <vt:lpstr>Roboto</vt:lpstr>
      <vt:lpstr>Symbol</vt:lpstr>
      <vt:lpstr>Times New Roman</vt:lpstr>
      <vt:lpstr>GENARAL LAYOUTS</vt:lpstr>
      <vt:lpstr>TEAM SLIDES</vt:lpstr>
      <vt:lpstr>SLIDES WITH IMAGES</vt:lpstr>
      <vt:lpstr>PORTFOLIO</vt:lpstr>
      <vt:lpstr>Presentación de PowerPoint</vt:lpstr>
      <vt:lpstr>BASIC TRACTOR OPERATION</vt:lpstr>
      <vt:lpstr>Presentación de PowerPoint</vt:lpstr>
      <vt:lpstr>What’s the Danger?</vt:lpstr>
      <vt:lpstr>How to Protect Yourself</vt:lpstr>
      <vt:lpstr>Presentación de PowerPoint</vt:lpstr>
      <vt:lpstr>How to Protect Yourself</vt:lpstr>
      <vt:lpstr>Presentación de PowerPoint</vt:lpstr>
      <vt:lpstr>Presentación de PowerPoint</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Edwin Landivar</cp:lastModifiedBy>
  <cp:revision>1012</cp:revision>
  <dcterms:created xsi:type="dcterms:W3CDTF">2015-01-20T11:47:48Z</dcterms:created>
  <dcterms:modified xsi:type="dcterms:W3CDTF">2020-10-05T17:48:40Z</dcterms:modified>
</cp:coreProperties>
</file>