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3"/>
  </p:notesMasterIdLst>
  <p:sldIdLst>
    <p:sldId id="269" r:id="rId5"/>
    <p:sldId id="606" r:id="rId6"/>
    <p:sldId id="613" r:id="rId7"/>
    <p:sldId id="614" r:id="rId8"/>
    <p:sldId id="616" r:id="rId9"/>
    <p:sldId id="623" r:id="rId10"/>
    <p:sldId id="624" r:id="rId11"/>
    <p:sldId id="622" r:id="rId12"/>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09" autoAdjust="0"/>
    <p:restoredTop sz="63767" autoAdjust="0"/>
  </p:normalViewPr>
  <p:slideViewPr>
    <p:cSldViewPr>
      <p:cViewPr varScale="1">
        <p:scale>
          <a:sx n="29" d="100"/>
          <a:sy n="29" d="100"/>
        </p:scale>
        <p:origin x="830" y="14"/>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8AABA767-8FCD-4B70-87C8-36ABF3ED25BC}"/>
    <pc:docChg chg="modSld">
      <pc:chgData name="Edwin Landivar" userId="ae2ac59f40d9f62d" providerId="LiveId" clId="{8AABA767-8FCD-4B70-87C8-36ABF3ED25BC}" dt="2020-05-02T22:19:35.368" v="10" actId="20577"/>
      <pc:docMkLst>
        <pc:docMk/>
      </pc:docMkLst>
      <pc:sldChg chg="delSp modSp mod">
        <pc:chgData name="Edwin Landivar" userId="ae2ac59f40d9f62d" providerId="LiveId" clId="{8AABA767-8FCD-4B70-87C8-36ABF3ED25BC}" dt="2020-05-02T22:18:28.507" v="1" actId="20577"/>
        <pc:sldMkLst>
          <pc:docMk/>
          <pc:sldMk cId="3378895467" sldId="606"/>
        </pc:sldMkLst>
        <pc:spChg chg="mod">
          <ac:chgData name="Edwin Landivar" userId="ae2ac59f40d9f62d" providerId="LiveId" clId="{8AABA767-8FCD-4B70-87C8-36ABF3ED25BC}" dt="2020-05-02T22:18:28.507" v="1" actId="20577"/>
          <ac:spMkLst>
            <pc:docMk/>
            <pc:sldMk cId="3378895467" sldId="606"/>
            <ac:spMk id="5" creationId="{00000000-0000-0000-0000-000000000000}"/>
          </ac:spMkLst>
        </pc:spChg>
        <pc:picChg chg="del">
          <ac:chgData name="Edwin Landivar" userId="ae2ac59f40d9f62d" providerId="LiveId" clId="{8AABA767-8FCD-4B70-87C8-36ABF3ED25BC}" dt="2020-05-02T22:18:23.102" v="0" actId="478"/>
          <ac:picMkLst>
            <pc:docMk/>
            <pc:sldMk cId="3378895467" sldId="606"/>
            <ac:picMk id="1026" creationId="{886A33BD-C83A-4811-AF0F-03C23AE2937E}"/>
          </ac:picMkLst>
        </pc:picChg>
      </pc:sldChg>
      <pc:sldChg chg="modSp mod">
        <pc:chgData name="Edwin Landivar" userId="ae2ac59f40d9f62d" providerId="LiveId" clId="{8AABA767-8FCD-4B70-87C8-36ABF3ED25BC}" dt="2020-05-02T22:18:52.923" v="5" actId="20577"/>
        <pc:sldMkLst>
          <pc:docMk/>
          <pc:sldMk cId="837056114" sldId="613"/>
        </pc:sldMkLst>
        <pc:spChg chg="mod">
          <ac:chgData name="Edwin Landivar" userId="ae2ac59f40d9f62d" providerId="LiveId" clId="{8AABA767-8FCD-4B70-87C8-36ABF3ED25BC}" dt="2020-05-02T22:18:52.923" v="5" actId="20577"/>
          <ac:spMkLst>
            <pc:docMk/>
            <pc:sldMk cId="837056114" sldId="613"/>
            <ac:spMk id="14" creationId="{00000000-0000-0000-0000-000000000000}"/>
          </ac:spMkLst>
        </pc:spChg>
      </pc:sldChg>
      <pc:sldChg chg="addSp delSp modSp mod">
        <pc:chgData name="Edwin Landivar" userId="ae2ac59f40d9f62d" providerId="LiveId" clId="{8AABA767-8FCD-4B70-87C8-36ABF3ED25BC}" dt="2020-05-02T22:18:43.264" v="4" actId="478"/>
        <pc:sldMkLst>
          <pc:docMk/>
          <pc:sldMk cId="1479977622" sldId="614"/>
        </pc:sldMkLst>
        <pc:spChg chg="add mod">
          <ac:chgData name="Edwin Landivar" userId="ae2ac59f40d9f62d" providerId="LiveId" clId="{8AABA767-8FCD-4B70-87C8-36ABF3ED25BC}" dt="2020-05-02T22:18:43.264" v="4" actId="478"/>
          <ac:spMkLst>
            <pc:docMk/>
            <pc:sldMk cId="1479977622" sldId="614"/>
            <ac:spMk id="2" creationId="{CAD4E72E-0F62-4D0A-BB44-E8116F783B4B}"/>
          </ac:spMkLst>
        </pc:spChg>
        <pc:spChg chg="mod">
          <ac:chgData name="Edwin Landivar" userId="ae2ac59f40d9f62d" providerId="LiveId" clId="{8AABA767-8FCD-4B70-87C8-36ABF3ED25BC}" dt="2020-05-02T22:18:41.775" v="3" actId="20577"/>
          <ac:spMkLst>
            <pc:docMk/>
            <pc:sldMk cId="1479977622" sldId="614"/>
            <ac:spMk id="11" creationId="{00000000-0000-0000-0000-000000000000}"/>
          </ac:spMkLst>
        </pc:spChg>
        <pc:picChg chg="del">
          <ac:chgData name="Edwin Landivar" userId="ae2ac59f40d9f62d" providerId="LiveId" clId="{8AABA767-8FCD-4B70-87C8-36ABF3ED25BC}" dt="2020-05-02T22:18:43.264" v="4" actId="478"/>
          <ac:picMkLst>
            <pc:docMk/>
            <pc:sldMk cId="1479977622" sldId="614"/>
            <ac:picMk id="2050" creationId="{F466BD3D-D6FD-4624-8CD9-4474FAB1DC8B}"/>
          </ac:picMkLst>
        </pc:picChg>
      </pc:sldChg>
      <pc:sldChg chg="addSp delSp modSp mod">
        <pc:chgData name="Edwin Landivar" userId="ae2ac59f40d9f62d" providerId="LiveId" clId="{8AABA767-8FCD-4B70-87C8-36ABF3ED25BC}" dt="2020-05-02T22:19:05.648" v="7" actId="478"/>
        <pc:sldMkLst>
          <pc:docMk/>
          <pc:sldMk cId="668194125" sldId="616"/>
        </pc:sldMkLst>
        <pc:spChg chg="add mod">
          <ac:chgData name="Edwin Landivar" userId="ae2ac59f40d9f62d" providerId="LiveId" clId="{8AABA767-8FCD-4B70-87C8-36ABF3ED25BC}" dt="2020-05-02T22:19:05.648" v="7" actId="478"/>
          <ac:spMkLst>
            <pc:docMk/>
            <pc:sldMk cId="668194125" sldId="616"/>
            <ac:spMk id="2" creationId="{0B1A6102-5518-4844-8C2F-C022FCC5161B}"/>
          </ac:spMkLst>
        </pc:spChg>
        <pc:spChg chg="mod">
          <ac:chgData name="Edwin Landivar" userId="ae2ac59f40d9f62d" providerId="LiveId" clId="{8AABA767-8FCD-4B70-87C8-36ABF3ED25BC}" dt="2020-05-02T22:19:04.277" v="6" actId="20577"/>
          <ac:spMkLst>
            <pc:docMk/>
            <pc:sldMk cId="668194125" sldId="616"/>
            <ac:spMk id="7" creationId="{1867828F-492D-4BF1-8A4E-822DF2FD5B9B}"/>
          </ac:spMkLst>
        </pc:spChg>
        <pc:picChg chg="del">
          <ac:chgData name="Edwin Landivar" userId="ae2ac59f40d9f62d" providerId="LiveId" clId="{8AABA767-8FCD-4B70-87C8-36ABF3ED25BC}" dt="2020-05-02T22:19:05.648" v="7" actId="478"/>
          <ac:picMkLst>
            <pc:docMk/>
            <pc:sldMk cId="668194125" sldId="616"/>
            <ac:picMk id="3078" creationId="{0CAD1025-ED9B-442C-8746-11D25EC3EFE3}"/>
          </ac:picMkLst>
        </pc:picChg>
      </pc:sldChg>
      <pc:sldChg chg="modSp mod">
        <pc:chgData name="Edwin Landivar" userId="ae2ac59f40d9f62d" providerId="LiveId" clId="{8AABA767-8FCD-4B70-87C8-36ABF3ED25BC}" dt="2020-05-02T22:19:35.368" v="10" actId="20577"/>
        <pc:sldMkLst>
          <pc:docMk/>
          <pc:sldMk cId="3481045880" sldId="622"/>
        </pc:sldMkLst>
        <pc:spChg chg="mod">
          <ac:chgData name="Edwin Landivar" userId="ae2ac59f40d9f62d" providerId="LiveId" clId="{8AABA767-8FCD-4B70-87C8-36ABF3ED25BC}" dt="2020-05-02T22:19:35.368" v="10" actId="20577"/>
          <ac:spMkLst>
            <pc:docMk/>
            <pc:sldMk cId="3481045880" sldId="622"/>
            <ac:spMk id="14" creationId="{00000000-0000-0000-0000-000000000000}"/>
          </ac:spMkLst>
        </pc:spChg>
      </pc:sldChg>
      <pc:sldChg chg="modSp mod">
        <pc:chgData name="Edwin Landivar" userId="ae2ac59f40d9f62d" providerId="LiveId" clId="{8AABA767-8FCD-4B70-87C8-36ABF3ED25BC}" dt="2020-05-02T22:19:18.042" v="8" actId="20577"/>
        <pc:sldMkLst>
          <pc:docMk/>
          <pc:sldMk cId="784784973" sldId="623"/>
        </pc:sldMkLst>
        <pc:spChg chg="mod">
          <ac:chgData name="Edwin Landivar" userId="ae2ac59f40d9f62d" providerId="LiveId" clId="{8AABA767-8FCD-4B70-87C8-36ABF3ED25BC}" dt="2020-05-02T22:19:18.042" v="8" actId="20577"/>
          <ac:spMkLst>
            <pc:docMk/>
            <pc:sldMk cId="784784973" sldId="623"/>
            <ac:spMk id="7" creationId="{B0369C6B-D18C-4CCF-81D5-91F16F2021B5}"/>
          </ac:spMkLst>
        </pc:spChg>
      </pc:sldChg>
      <pc:sldChg chg="modSp mod">
        <pc:chgData name="Edwin Landivar" userId="ae2ac59f40d9f62d" providerId="LiveId" clId="{8AABA767-8FCD-4B70-87C8-36ABF3ED25BC}" dt="2020-05-02T22:19:26.897" v="9" actId="20577"/>
        <pc:sldMkLst>
          <pc:docMk/>
          <pc:sldMk cId="2689693971" sldId="624"/>
        </pc:sldMkLst>
        <pc:spChg chg="mod">
          <ac:chgData name="Edwin Landivar" userId="ae2ac59f40d9f62d" providerId="LiveId" clId="{8AABA767-8FCD-4B70-87C8-36ABF3ED25BC}" dt="2020-05-02T22:19:26.897" v="9" actId="20577"/>
          <ac:spMkLst>
            <pc:docMk/>
            <pc:sldMk cId="2689693971" sldId="624"/>
            <ac:spMk id="7" creationId="{1867828F-492D-4BF1-8A4E-822DF2FD5B9B}"/>
          </ac:spMkLst>
        </pc:spChg>
      </pc:sldChg>
    </pc:docChg>
  </pc:docChgLst>
  <pc:docChgLst>
    <pc:chgData name="Edwin Landivar" userId="ae2ac59f40d9f62d" providerId="LiveId" clId="{64F26F3D-5E05-4735-92CB-7C294B06959F}"/>
    <pc:docChg chg="custSel addSld delSld modSld sldOrd">
      <pc:chgData name="Edwin Landivar" userId="ae2ac59f40d9f62d" providerId="LiveId" clId="{64F26F3D-5E05-4735-92CB-7C294B06959F}" dt="2019-12-23T23:45:11.726" v="120" actId="2696"/>
      <pc:docMkLst>
        <pc:docMk/>
      </pc:docMkLst>
      <pc:sldChg chg="delSp modSp">
        <pc:chgData name="Edwin Landivar" userId="ae2ac59f40d9f62d" providerId="LiveId" clId="{64F26F3D-5E05-4735-92CB-7C294B06959F}" dt="2019-12-23T22:30:53.749" v="7"/>
        <pc:sldMkLst>
          <pc:docMk/>
          <pc:sldMk cId="3378895467" sldId="606"/>
        </pc:sldMkLst>
        <pc:spChg chg="mod">
          <ac:chgData name="Edwin Landivar" userId="ae2ac59f40d9f62d" providerId="LiveId" clId="{64F26F3D-5E05-4735-92CB-7C294B06959F}" dt="2019-12-23T22:30:53.749" v="7"/>
          <ac:spMkLst>
            <pc:docMk/>
            <pc:sldMk cId="3378895467" sldId="606"/>
            <ac:spMk id="5" creationId="{00000000-0000-0000-0000-000000000000}"/>
          </ac:spMkLst>
        </pc:spChg>
        <pc:picChg chg="del">
          <ac:chgData name="Edwin Landivar" userId="ae2ac59f40d9f62d" providerId="LiveId" clId="{64F26F3D-5E05-4735-92CB-7C294B06959F}" dt="2019-12-23T22:30:05.793" v="0" actId="478"/>
          <ac:picMkLst>
            <pc:docMk/>
            <pc:sldMk cId="3378895467" sldId="606"/>
            <ac:picMk id="8" creationId="{3E1D25CB-B271-419E-A5A4-86298B65FEFF}"/>
          </ac:picMkLst>
        </pc:picChg>
      </pc:sldChg>
      <pc:sldChg chg="addSp delSp modSp">
        <pc:chgData name="Edwin Landivar" userId="ae2ac59f40d9f62d" providerId="LiveId" clId="{64F26F3D-5E05-4735-92CB-7C294B06959F}" dt="2019-12-23T22:31:38.057" v="14" actId="1076"/>
        <pc:sldMkLst>
          <pc:docMk/>
          <pc:sldMk cId="837056114" sldId="613"/>
        </pc:sldMkLst>
        <pc:spChg chg="add mod ord">
          <ac:chgData name="Edwin Landivar" userId="ae2ac59f40d9f62d" providerId="LiveId" clId="{64F26F3D-5E05-4735-92CB-7C294B06959F}" dt="2019-12-23T22:31:09.626" v="9" actId="167"/>
          <ac:spMkLst>
            <pc:docMk/>
            <pc:sldMk cId="837056114" sldId="613"/>
            <ac:spMk id="3" creationId="{806D41CC-0B2D-4B90-B456-FE1D5A4B822F}"/>
          </ac:spMkLst>
        </pc:spChg>
        <pc:spChg chg="mod">
          <ac:chgData name="Edwin Landivar" userId="ae2ac59f40d9f62d" providerId="LiveId" clId="{64F26F3D-5E05-4735-92CB-7C294B06959F}" dt="2019-12-23T22:31:38.057" v="14" actId="1076"/>
          <ac:spMkLst>
            <pc:docMk/>
            <pc:sldMk cId="837056114" sldId="613"/>
            <ac:spMk id="14" creationId="{00000000-0000-0000-0000-000000000000}"/>
          </ac:spMkLst>
        </pc:spChg>
        <pc:grpChg chg="mod">
          <ac:chgData name="Edwin Landivar" userId="ae2ac59f40d9f62d" providerId="LiveId" clId="{64F26F3D-5E05-4735-92CB-7C294B06959F}" dt="2019-12-23T22:31:29.608" v="13"/>
          <ac:grpSpMkLst>
            <pc:docMk/>
            <pc:sldMk cId="837056114" sldId="613"/>
            <ac:grpSpMk id="21" creationId="{00000000-0000-0000-0000-000000000000}"/>
          </ac:grpSpMkLst>
        </pc:grpChg>
        <pc:picChg chg="del">
          <ac:chgData name="Edwin Landivar" userId="ae2ac59f40d9f62d" providerId="LiveId" clId="{64F26F3D-5E05-4735-92CB-7C294B06959F}" dt="2019-12-23T22:30:11.371" v="1" actId="478"/>
          <ac:picMkLst>
            <pc:docMk/>
            <pc:sldMk cId="837056114" sldId="613"/>
            <ac:picMk id="24" creationId="{11EA7A57-D85A-4D34-934C-CB3A6C53232F}"/>
          </ac:picMkLst>
        </pc:picChg>
      </pc:sldChg>
      <pc:sldChg chg="addSp delSp modSp">
        <pc:chgData name="Edwin Landivar" userId="ae2ac59f40d9f62d" providerId="LiveId" clId="{64F26F3D-5E05-4735-92CB-7C294B06959F}" dt="2019-12-23T22:32:46.110" v="35" actId="1076"/>
        <pc:sldMkLst>
          <pc:docMk/>
          <pc:sldMk cId="1479977622" sldId="614"/>
        </pc:sldMkLst>
        <pc:spChg chg="add mod">
          <ac:chgData name="Edwin Landivar" userId="ae2ac59f40d9f62d" providerId="LiveId" clId="{64F26F3D-5E05-4735-92CB-7C294B06959F}" dt="2019-12-23T22:32:37.069" v="33" actId="14100"/>
          <ac:spMkLst>
            <pc:docMk/>
            <pc:sldMk cId="1479977622" sldId="614"/>
            <ac:spMk id="3" creationId="{53E585CE-7DB6-46E1-91FE-0E5C1BD40722}"/>
          </ac:spMkLst>
        </pc:spChg>
        <pc:spChg chg="mod">
          <ac:chgData name="Edwin Landivar" userId="ae2ac59f40d9f62d" providerId="LiveId" clId="{64F26F3D-5E05-4735-92CB-7C294B06959F}" dt="2019-12-23T22:32:42.175" v="34" actId="14100"/>
          <ac:spMkLst>
            <pc:docMk/>
            <pc:sldMk cId="1479977622" sldId="614"/>
            <ac:spMk id="10" creationId="{00000000-0000-0000-0000-000000000000}"/>
          </ac:spMkLst>
        </pc:spChg>
        <pc:spChg chg="mod">
          <ac:chgData name="Edwin Landivar" userId="ae2ac59f40d9f62d" providerId="LiveId" clId="{64F26F3D-5E05-4735-92CB-7C294B06959F}" dt="2019-12-23T22:32:46.110" v="35" actId="1076"/>
          <ac:spMkLst>
            <pc:docMk/>
            <pc:sldMk cId="1479977622" sldId="614"/>
            <ac:spMk id="11" creationId="{00000000-0000-0000-0000-000000000000}"/>
          </ac:spMkLst>
        </pc:spChg>
        <pc:picChg chg="del">
          <ac:chgData name="Edwin Landivar" userId="ae2ac59f40d9f62d" providerId="LiveId" clId="{64F26F3D-5E05-4735-92CB-7C294B06959F}" dt="2019-12-23T22:30:15.785" v="2" actId="478"/>
          <ac:picMkLst>
            <pc:docMk/>
            <pc:sldMk cId="1479977622" sldId="614"/>
            <ac:picMk id="17" creationId="{BB2F1B59-08DA-4B78-9205-ABD22DCFC46B}"/>
          </ac:picMkLst>
        </pc:picChg>
      </pc:sldChg>
      <pc:sldChg chg="addSp delSp modSp">
        <pc:chgData name="Edwin Landivar" userId="ae2ac59f40d9f62d" providerId="LiveId" clId="{64F26F3D-5E05-4735-92CB-7C294B06959F}" dt="2019-12-23T23:43:58.472" v="119" actId="20577"/>
        <pc:sldMkLst>
          <pc:docMk/>
          <pc:sldMk cId="668194125" sldId="616"/>
        </pc:sldMkLst>
        <pc:spChg chg="add mod">
          <ac:chgData name="Edwin Landivar" userId="ae2ac59f40d9f62d" providerId="LiveId" clId="{64F26F3D-5E05-4735-92CB-7C294B06959F}" dt="2019-12-23T22:30:28.884" v="5" actId="478"/>
          <ac:spMkLst>
            <pc:docMk/>
            <pc:sldMk cId="668194125" sldId="616"/>
            <ac:spMk id="3" creationId="{1D689734-52FD-4C7F-99C9-7A9443487ABB}"/>
          </ac:spMkLst>
        </pc:spChg>
        <pc:spChg chg="mod">
          <ac:chgData name="Edwin Landivar" userId="ae2ac59f40d9f62d" providerId="LiveId" clId="{64F26F3D-5E05-4735-92CB-7C294B06959F}" dt="2019-12-23T23:43:58.472" v="119" actId="20577"/>
          <ac:spMkLst>
            <pc:docMk/>
            <pc:sldMk cId="668194125" sldId="616"/>
            <ac:spMk id="7" creationId="{1867828F-492D-4BF1-8A4E-822DF2FD5B9B}"/>
          </ac:spMkLst>
        </pc:spChg>
        <pc:picChg chg="del">
          <ac:chgData name="Edwin Landivar" userId="ae2ac59f40d9f62d" providerId="LiveId" clId="{64F26F3D-5E05-4735-92CB-7C294B06959F}" dt="2019-12-23T22:30:28.884" v="5" actId="478"/>
          <ac:picMkLst>
            <pc:docMk/>
            <pc:sldMk cId="668194125" sldId="616"/>
            <ac:picMk id="5" creationId="{FA21193C-B770-4E1C-A6B9-95B91058AB45}"/>
          </ac:picMkLst>
        </pc:picChg>
      </pc:sldChg>
      <pc:sldChg chg="addSp delSp modSp del">
        <pc:chgData name="Edwin Landivar" userId="ae2ac59f40d9f62d" providerId="LiveId" clId="{64F26F3D-5E05-4735-92CB-7C294B06959F}" dt="2019-12-23T22:38:45.048" v="52" actId="2696"/>
        <pc:sldMkLst>
          <pc:docMk/>
          <pc:sldMk cId="1542355900" sldId="618"/>
        </pc:sldMkLst>
        <pc:spChg chg="add mod">
          <ac:chgData name="Edwin Landivar" userId="ae2ac59f40d9f62d" providerId="LiveId" clId="{64F26F3D-5E05-4735-92CB-7C294B06959F}" dt="2019-12-23T22:30:32.144" v="6" actId="478"/>
          <ac:spMkLst>
            <pc:docMk/>
            <pc:sldMk cId="1542355900" sldId="618"/>
            <ac:spMk id="3" creationId="{E6F4D3DD-6073-43D1-AB7B-5D5BC63A64F3}"/>
          </ac:spMkLst>
        </pc:spChg>
        <pc:picChg chg="del">
          <ac:chgData name="Edwin Landivar" userId="ae2ac59f40d9f62d" providerId="LiveId" clId="{64F26F3D-5E05-4735-92CB-7C294B06959F}" dt="2019-12-23T22:30:32.144" v="6" actId="478"/>
          <ac:picMkLst>
            <pc:docMk/>
            <pc:sldMk cId="1542355900" sldId="618"/>
            <ac:picMk id="5" creationId="{17F8332A-CCEF-4DD5-996E-47AA0B8AF3BE}"/>
          </ac:picMkLst>
        </pc:picChg>
      </pc:sldChg>
      <pc:sldChg chg="delSp del">
        <pc:chgData name="Edwin Landivar" userId="ae2ac59f40d9f62d" providerId="LiveId" clId="{64F26F3D-5E05-4735-92CB-7C294B06959F}" dt="2019-12-23T23:45:11.726" v="120" actId="2696"/>
        <pc:sldMkLst>
          <pc:docMk/>
          <pc:sldMk cId="2599265895" sldId="619"/>
        </pc:sldMkLst>
        <pc:picChg chg="del">
          <ac:chgData name="Edwin Landivar" userId="ae2ac59f40d9f62d" providerId="LiveId" clId="{64F26F3D-5E05-4735-92CB-7C294B06959F}" dt="2019-12-23T22:30:25.658" v="4" actId="478"/>
          <ac:picMkLst>
            <pc:docMk/>
            <pc:sldMk cId="2599265895" sldId="619"/>
            <ac:picMk id="5" creationId="{3CB745E9-B77D-4F09-90AA-B75D3894F989}"/>
          </ac:picMkLst>
        </pc:picChg>
      </pc:sldChg>
      <pc:sldChg chg="addSp delSp modSp">
        <pc:chgData name="Edwin Landivar" userId="ae2ac59f40d9f62d" providerId="LiveId" clId="{64F26F3D-5E05-4735-92CB-7C294B06959F}" dt="2019-12-23T22:43:22.370" v="91"/>
        <pc:sldMkLst>
          <pc:docMk/>
          <pc:sldMk cId="3481045880" sldId="622"/>
        </pc:sldMkLst>
        <pc:spChg chg="add mod ord">
          <ac:chgData name="Edwin Landivar" userId="ae2ac59f40d9f62d" providerId="LiveId" clId="{64F26F3D-5E05-4735-92CB-7C294B06959F}" dt="2019-12-23T22:43:06.855" v="89" actId="167"/>
          <ac:spMkLst>
            <pc:docMk/>
            <pc:sldMk cId="3481045880" sldId="622"/>
            <ac:spMk id="3" creationId="{624121AA-9E2A-4B3D-B7FE-F8001CB03555}"/>
          </ac:spMkLst>
        </pc:spChg>
        <pc:spChg chg="mod">
          <ac:chgData name="Edwin Landivar" userId="ae2ac59f40d9f62d" providerId="LiveId" clId="{64F26F3D-5E05-4735-92CB-7C294B06959F}" dt="2019-12-23T22:42:57.472" v="87" actId="1076"/>
          <ac:spMkLst>
            <pc:docMk/>
            <pc:sldMk cId="3481045880" sldId="622"/>
            <ac:spMk id="5" creationId="{00000000-0000-0000-0000-000000000000}"/>
          </ac:spMkLst>
        </pc:spChg>
        <pc:spChg chg="mod">
          <ac:chgData name="Edwin Landivar" userId="ae2ac59f40d9f62d" providerId="LiveId" clId="{64F26F3D-5E05-4735-92CB-7C294B06959F}" dt="2019-12-23T22:42:56.026" v="86" actId="1076"/>
          <ac:spMkLst>
            <pc:docMk/>
            <pc:sldMk cId="3481045880" sldId="622"/>
            <ac:spMk id="7" creationId="{00000000-0000-0000-0000-000000000000}"/>
          </ac:spMkLst>
        </pc:spChg>
        <pc:spChg chg="mod">
          <ac:chgData name="Edwin Landivar" userId="ae2ac59f40d9f62d" providerId="LiveId" clId="{64F26F3D-5E05-4735-92CB-7C294B06959F}" dt="2019-12-23T22:43:22.370" v="91"/>
          <ac:spMkLst>
            <pc:docMk/>
            <pc:sldMk cId="3481045880" sldId="622"/>
            <ac:spMk id="14" creationId="{00000000-0000-0000-0000-000000000000}"/>
          </ac:spMkLst>
        </pc:spChg>
        <pc:grpChg chg="mod">
          <ac:chgData name="Edwin Landivar" userId="ae2ac59f40d9f62d" providerId="LiveId" clId="{64F26F3D-5E05-4735-92CB-7C294B06959F}" dt="2019-12-23T22:43:22.370" v="91"/>
          <ac:grpSpMkLst>
            <pc:docMk/>
            <pc:sldMk cId="3481045880" sldId="622"/>
            <ac:grpSpMk id="21" creationId="{00000000-0000-0000-0000-000000000000}"/>
          </ac:grpSpMkLst>
        </pc:grpChg>
        <pc:picChg chg="del">
          <ac:chgData name="Edwin Landivar" userId="ae2ac59f40d9f62d" providerId="LiveId" clId="{64F26F3D-5E05-4735-92CB-7C294B06959F}" dt="2019-12-23T22:42:59.840" v="88" actId="478"/>
          <ac:picMkLst>
            <pc:docMk/>
            <pc:sldMk cId="3481045880" sldId="622"/>
            <ac:picMk id="17" creationId="{296CE8A5-2F56-483A-838B-6C7DD97D484C}"/>
          </ac:picMkLst>
        </pc:picChg>
      </pc:sldChg>
      <pc:sldChg chg="modSp add">
        <pc:chgData name="Edwin Landivar" userId="ae2ac59f40d9f62d" providerId="LiveId" clId="{64F26F3D-5E05-4735-92CB-7C294B06959F}" dt="2019-12-23T22:39:39.286" v="69" actId="1076"/>
        <pc:sldMkLst>
          <pc:docMk/>
          <pc:sldMk cId="784784973" sldId="623"/>
        </pc:sldMkLst>
        <pc:spChg chg="mod">
          <ac:chgData name="Edwin Landivar" userId="ae2ac59f40d9f62d" providerId="LiveId" clId="{64F26F3D-5E05-4735-92CB-7C294B06959F}" dt="2019-12-23T22:39:39.286" v="69" actId="1076"/>
          <ac:spMkLst>
            <pc:docMk/>
            <pc:sldMk cId="784784973" sldId="623"/>
            <ac:spMk id="7" creationId="{B0369C6B-D18C-4CCF-81D5-91F16F2021B5}"/>
          </ac:spMkLst>
        </pc:spChg>
      </pc:sldChg>
      <pc:sldChg chg="addSp delSp modSp del">
        <pc:chgData name="Edwin Landivar" userId="ae2ac59f40d9f62d" providerId="LiveId" clId="{64F26F3D-5E05-4735-92CB-7C294B06959F}" dt="2019-12-23T22:32:54.709" v="36" actId="2696"/>
        <pc:sldMkLst>
          <pc:docMk/>
          <pc:sldMk cId="3966637275" sldId="623"/>
        </pc:sldMkLst>
        <pc:spChg chg="add mod">
          <ac:chgData name="Edwin Landivar" userId="ae2ac59f40d9f62d" providerId="LiveId" clId="{64F26F3D-5E05-4735-92CB-7C294B06959F}" dt="2019-12-23T22:30:22.250" v="3" actId="478"/>
          <ac:spMkLst>
            <pc:docMk/>
            <pc:sldMk cId="3966637275" sldId="623"/>
            <ac:spMk id="3" creationId="{F91ED958-DCCA-4EB8-8F03-FD8DEB9D3CE6}"/>
          </ac:spMkLst>
        </pc:spChg>
        <pc:picChg chg="del">
          <ac:chgData name="Edwin Landivar" userId="ae2ac59f40d9f62d" providerId="LiveId" clId="{64F26F3D-5E05-4735-92CB-7C294B06959F}" dt="2019-12-23T22:30:22.250" v="3" actId="478"/>
          <ac:picMkLst>
            <pc:docMk/>
            <pc:sldMk cId="3966637275" sldId="623"/>
            <ac:picMk id="17" creationId="{BB2F1B59-08DA-4B78-9205-ABD22DCFC46B}"/>
          </ac:picMkLst>
        </pc:picChg>
      </pc:sldChg>
      <pc:sldChg chg="modSp add ord">
        <pc:chgData name="Edwin Landivar" userId="ae2ac59f40d9f62d" providerId="LiveId" clId="{64F26F3D-5E05-4735-92CB-7C294B06959F}" dt="2019-12-23T22:42:48.657" v="85" actId="1076"/>
        <pc:sldMkLst>
          <pc:docMk/>
          <pc:sldMk cId="2689693971" sldId="624"/>
        </pc:sldMkLst>
        <pc:spChg chg="mod">
          <ac:chgData name="Edwin Landivar" userId="ae2ac59f40d9f62d" providerId="LiveId" clId="{64F26F3D-5E05-4735-92CB-7C294B06959F}" dt="2019-12-23T22:42:38.257" v="83" actId="14100"/>
          <ac:spMkLst>
            <pc:docMk/>
            <pc:sldMk cId="2689693971" sldId="624"/>
            <ac:spMk id="3" creationId="{1D689734-52FD-4C7F-99C9-7A9443487ABB}"/>
          </ac:spMkLst>
        </pc:spChg>
        <pc:spChg chg="mod">
          <ac:chgData name="Edwin Landivar" userId="ae2ac59f40d9f62d" providerId="LiveId" clId="{64F26F3D-5E05-4735-92CB-7C294B06959F}" dt="2019-12-23T22:42:48.657" v="85" actId="1076"/>
          <ac:spMkLst>
            <pc:docMk/>
            <pc:sldMk cId="2689693971" sldId="624"/>
            <ac:spMk id="7" creationId="{1867828F-492D-4BF1-8A4E-822DF2FD5B9B}"/>
          </ac:spMkLst>
        </pc:spChg>
        <pc:spChg chg="mod">
          <ac:chgData name="Edwin Landivar" userId="ae2ac59f40d9f62d" providerId="LiveId" clId="{64F26F3D-5E05-4735-92CB-7C294B06959F}" dt="2019-12-23T22:42:45.244" v="84" actId="14100"/>
          <ac:spMkLst>
            <pc:docMk/>
            <pc:sldMk cId="2689693971" sldId="624"/>
            <ac:spMk id="10" creationId="{00000000-0000-0000-0000-000000000000}"/>
          </ac:spMkLst>
        </pc:spChg>
      </pc:sldChg>
      <pc:sldMasterChg chg="delSldLayout">
        <pc:chgData name="Edwin Landivar" userId="ae2ac59f40d9f62d" providerId="LiveId" clId="{64F26F3D-5E05-4735-92CB-7C294B06959F}" dt="2019-12-23T23:45:11.726" v="120" actId="2696"/>
        <pc:sldMasterMkLst>
          <pc:docMk/>
          <pc:sldMasterMk cId="3413871359" sldId="2147483656"/>
        </pc:sldMasterMkLst>
        <pc:sldLayoutChg chg="del">
          <pc:chgData name="Edwin Landivar" userId="ae2ac59f40d9f62d" providerId="LiveId" clId="{64F26F3D-5E05-4735-92CB-7C294B06959F}" dt="2019-12-23T23:45:11.726" v="120" actId="2696"/>
          <pc:sldLayoutMkLst>
            <pc:docMk/>
            <pc:sldMasterMk cId="3413871359" sldId="2147483656"/>
            <pc:sldLayoutMk cId="370672057" sldId="2147483738"/>
          </pc:sldLayoutMkLst>
        </pc:sldLayoutChg>
      </pc:sldMasterChg>
    </pc:docChg>
  </pc:docChgLst>
  <pc:docChgLst>
    <pc:chgData name="Edwin Landivar" userId="ae2ac59f40d9f62d" providerId="LiveId" clId="{C503E59A-C4ED-4382-B43E-89976A1D7EFA}"/>
    <pc:docChg chg="undo custSel modSld">
      <pc:chgData name="Edwin Landivar" userId="ae2ac59f40d9f62d" providerId="LiveId" clId="{C503E59A-C4ED-4382-B43E-89976A1D7EFA}" dt="2020-10-05T22:54:41.452" v="246" actId="1076"/>
      <pc:docMkLst>
        <pc:docMk/>
      </pc:docMkLst>
      <pc:sldChg chg="modSp mod modNotesTx">
        <pc:chgData name="Edwin Landivar" userId="ae2ac59f40d9f62d" providerId="LiveId" clId="{C503E59A-C4ED-4382-B43E-89976A1D7EFA}" dt="2020-10-05T22:40:43.063" v="4" actId="20577"/>
        <pc:sldMkLst>
          <pc:docMk/>
          <pc:sldMk cId="3378895467" sldId="606"/>
        </pc:sldMkLst>
        <pc:spChg chg="mod">
          <ac:chgData name="Edwin Landivar" userId="ae2ac59f40d9f62d" providerId="LiveId" clId="{C503E59A-C4ED-4382-B43E-89976A1D7EFA}" dt="2020-10-05T22:40:35.840" v="2"/>
          <ac:spMkLst>
            <pc:docMk/>
            <pc:sldMk cId="3378895467" sldId="606"/>
            <ac:spMk id="5" creationId="{00000000-0000-0000-0000-000000000000}"/>
          </ac:spMkLst>
        </pc:spChg>
      </pc:sldChg>
      <pc:sldChg chg="modSp mod modNotesTx">
        <pc:chgData name="Edwin Landivar" userId="ae2ac59f40d9f62d" providerId="LiveId" clId="{C503E59A-C4ED-4382-B43E-89976A1D7EFA}" dt="2020-10-05T22:41:20.620" v="9" actId="1076"/>
        <pc:sldMkLst>
          <pc:docMk/>
          <pc:sldMk cId="837056114" sldId="613"/>
        </pc:sldMkLst>
        <pc:spChg chg="mod">
          <ac:chgData name="Edwin Landivar" userId="ae2ac59f40d9f62d" providerId="LiveId" clId="{C503E59A-C4ED-4382-B43E-89976A1D7EFA}" dt="2020-10-05T22:41:20.620" v="9" actId="1076"/>
          <ac:spMkLst>
            <pc:docMk/>
            <pc:sldMk cId="837056114" sldId="613"/>
            <ac:spMk id="14" creationId="{00000000-0000-0000-0000-000000000000}"/>
          </ac:spMkLst>
        </pc:spChg>
      </pc:sldChg>
      <pc:sldChg chg="modSp mod modNotesTx">
        <pc:chgData name="Edwin Landivar" userId="ae2ac59f40d9f62d" providerId="LiveId" clId="{C503E59A-C4ED-4382-B43E-89976A1D7EFA}" dt="2020-10-05T22:42:12.508" v="15" actId="14100"/>
        <pc:sldMkLst>
          <pc:docMk/>
          <pc:sldMk cId="1479977622" sldId="614"/>
        </pc:sldMkLst>
        <pc:spChg chg="mod">
          <ac:chgData name="Edwin Landivar" userId="ae2ac59f40d9f62d" providerId="LiveId" clId="{C503E59A-C4ED-4382-B43E-89976A1D7EFA}" dt="2020-10-05T22:42:12.508" v="15" actId="14100"/>
          <ac:spMkLst>
            <pc:docMk/>
            <pc:sldMk cId="1479977622" sldId="614"/>
            <ac:spMk id="10" creationId="{00000000-0000-0000-0000-000000000000}"/>
          </ac:spMkLst>
        </pc:spChg>
        <pc:spChg chg="mod">
          <ac:chgData name="Edwin Landivar" userId="ae2ac59f40d9f62d" providerId="LiveId" clId="{C503E59A-C4ED-4382-B43E-89976A1D7EFA}" dt="2020-10-05T22:42:10.287" v="14" actId="1076"/>
          <ac:spMkLst>
            <pc:docMk/>
            <pc:sldMk cId="1479977622" sldId="614"/>
            <ac:spMk id="11" creationId="{00000000-0000-0000-0000-000000000000}"/>
          </ac:spMkLst>
        </pc:spChg>
      </pc:sldChg>
      <pc:sldChg chg="modSp mod modNotesTx">
        <pc:chgData name="Edwin Landivar" userId="ae2ac59f40d9f62d" providerId="LiveId" clId="{C503E59A-C4ED-4382-B43E-89976A1D7EFA}" dt="2020-10-05T22:45:57.964" v="43" actId="113"/>
        <pc:sldMkLst>
          <pc:docMk/>
          <pc:sldMk cId="668194125" sldId="616"/>
        </pc:sldMkLst>
        <pc:spChg chg="mod">
          <ac:chgData name="Edwin Landivar" userId="ae2ac59f40d9f62d" providerId="LiveId" clId="{C503E59A-C4ED-4382-B43E-89976A1D7EFA}" dt="2020-10-05T22:45:57.964" v="43" actId="113"/>
          <ac:spMkLst>
            <pc:docMk/>
            <pc:sldMk cId="668194125" sldId="616"/>
            <ac:spMk id="7" creationId="{1867828F-492D-4BF1-8A4E-822DF2FD5B9B}"/>
          </ac:spMkLst>
        </pc:spChg>
      </pc:sldChg>
      <pc:sldChg chg="addSp modSp mod modNotesTx">
        <pc:chgData name="Edwin Landivar" userId="ae2ac59f40d9f62d" providerId="LiveId" clId="{C503E59A-C4ED-4382-B43E-89976A1D7EFA}" dt="2020-10-05T22:54:41.452" v="246" actId="1076"/>
        <pc:sldMkLst>
          <pc:docMk/>
          <pc:sldMk cId="3481045880" sldId="622"/>
        </pc:sldMkLst>
        <pc:spChg chg="add mod">
          <ac:chgData name="Edwin Landivar" userId="ae2ac59f40d9f62d" providerId="LiveId" clId="{C503E59A-C4ED-4382-B43E-89976A1D7EFA}" dt="2020-10-05T22:54:39.182" v="245" actId="1076"/>
          <ac:spMkLst>
            <pc:docMk/>
            <pc:sldMk cId="3481045880" sldId="622"/>
            <ac:spMk id="2" creationId="{497A49AA-6A7A-4715-8FB2-EEF450D8760E}"/>
          </ac:spMkLst>
        </pc:spChg>
        <pc:spChg chg="mod">
          <ac:chgData name="Edwin Landivar" userId="ae2ac59f40d9f62d" providerId="LiveId" clId="{C503E59A-C4ED-4382-B43E-89976A1D7EFA}" dt="2020-10-05T22:54:41.452" v="246" actId="1076"/>
          <ac:spMkLst>
            <pc:docMk/>
            <pc:sldMk cId="3481045880" sldId="622"/>
            <ac:spMk id="7" creationId="{00000000-0000-0000-0000-000000000000}"/>
          </ac:spMkLst>
        </pc:spChg>
      </pc:sldChg>
      <pc:sldChg chg="modSp mod modNotesTx">
        <pc:chgData name="Edwin Landivar" userId="ae2ac59f40d9f62d" providerId="LiveId" clId="{C503E59A-C4ED-4382-B43E-89976A1D7EFA}" dt="2020-10-05T22:49:07.955" v="90" actId="1076"/>
        <pc:sldMkLst>
          <pc:docMk/>
          <pc:sldMk cId="784784973" sldId="623"/>
        </pc:sldMkLst>
        <pc:spChg chg="mod">
          <ac:chgData name="Edwin Landivar" userId="ae2ac59f40d9f62d" providerId="LiveId" clId="{C503E59A-C4ED-4382-B43E-89976A1D7EFA}" dt="2020-10-05T22:49:07.955" v="90" actId="1076"/>
          <ac:spMkLst>
            <pc:docMk/>
            <pc:sldMk cId="784784973" sldId="623"/>
            <ac:spMk id="7" creationId="{B0369C6B-D18C-4CCF-81D5-91F16F2021B5}"/>
          </ac:spMkLst>
        </pc:spChg>
      </pc:sldChg>
      <pc:sldChg chg="modSp mod modNotesTx">
        <pc:chgData name="Edwin Landivar" userId="ae2ac59f40d9f62d" providerId="LiveId" clId="{C503E59A-C4ED-4382-B43E-89976A1D7EFA}" dt="2020-10-05T22:53:19.684" v="232" actId="20577"/>
        <pc:sldMkLst>
          <pc:docMk/>
          <pc:sldMk cId="2689693971" sldId="624"/>
        </pc:sldMkLst>
        <pc:spChg chg="mod">
          <ac:chgData name="Edwin Landivar" userId="ae2ac59f40d9f62d" providerId="LiveId" clId="{C503E59A-C4ED-4382-B43E-89976A1D7EFA}" dt="2020-10-05T22:52:13.552" v="194"/>
          <ac:spMkLst>
            <pc:docMk/>
            <pc:sldMk cId="2689693971" sldId="624"/>
            <ac:spMk id="7" creationId="{1867828F-492D-4BF1-8A4E-822DF2FD5B9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09.11.2020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Developing a Spring Checklist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a:t>
            </a:r>
          </a:p>
          <a:p>
            <a:pPr algn="just">
              <a:spcAft>
                <a:spcPts val="1200"/>
              </a:spcAft>
            </a:pPr>
            <a:r>
              <a:rPr lang="en-US" sz="1800" dirty="0">
                <a:effectLst/>
                <a:latin typeface="Open Sans"/>
                <a:ea typeface="MS Mincho" panose="02020609040205080304" pitchFamily="49" charset="-128"/>
                <a:cs typeface="Times New Roman" panose="02020603050405020304" pitchFamily="18" charset="0"/>
              </a:rPr>
              <a:t>Snow is still on the ground and plenty of it, but spring is just around the corner! Now is the opportune time to get ready for the growing season. This includes drawing tractor and equipment checklists relating to condition and working order. But more importantly, spring cleaning for workplace safety should take the top billing.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endParaRPr lang="en-US" sz="1200" kern="1200" dirty="0">
              <a:solidFill>
                <a:schemeClr val="tx1"/>
              </a:solidFill>
              <a:effectLst/>
              <a:latin typeface="+mn-lt"/>
              <a:ea typeface="+mn-ea"/>
              <a:cs typeface="+mn-cs"/>
            </a:endParaRPr>
          </a:p>
          <a:p>
            <a:pPr algn="just">
              <a:spcAft>
                <a:spcPts val="1200"/>
              </a:spcAft>
            </a:pPr>
            <a:r>
              <a:rPr lang="en-US" sz="1800" dirty="0">
                <a:solidFill>
                  <a:srgbClr val="000000"/>
                </a:solidFill>
                <a:effectLst/>
                <a:latin typeface="Open Sans"/>
                <a:ea typeface="Times New Roman" panose="02020603050405020304" pitchFamily="18" charset="0"/>
                <a:cs typeface="Times New Roman" panose="02020603050405020304" pitchFamily="18" charset="0"/>
              </a:rPr>
              <a:t>Your equipment, tractors, farm ATVs and all mechanized machinery enable you to operate successfully and efficiently. Not being organized and thorough in getting your farm ready for the spring roll-out will cause dangers/risks for your wellbeing.</a:t>
            </a:r>
            <a:endParaRPr lang="es-EC"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pPr algn="just">
              <a:spcAft>
                <a:spcPts val="1200"/>
              </a:spcAft>
            </a:pPr>
            <a:r>
              <a:rPr lang="en-US" sz="1800" b="1" dirty="0">
                <a:effectLst/>
                <a:latin typeface="Open Sans"/>
                <a:ea typeface="Times New Roman" panose="02020603050405020304" pitchFamily="18" charset="0"/>
                <a:cs typeface="Times New Roman" panose="02020603050405020304" pitchFamily="18" charset="0"/>
              </a:rPr>
              <a:t>THE CHECKLISTS</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b="1" dirty="0">
                <a:solidFill>
                  <a:srgbClr val="000000"/>
                </a:solidFill>
                <a:effectLst/>
                <a:latin typeface="Open Sans"/>
                <a:ea typeface="Times New Roman" panose="02020603050405020304" pitchFamily="18" charset="0"/>
                <a:cs typeface="Times New Roman" panose="02020603050405020304" pitchFamily="18" charset="0"/>
              </a:rPr>
              <a:t>Step 1. Develop a Tractor and Equipment Checklist</a:t>
            </a:r>
            <a:endParaRPr lang="es-EC" sz="18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en-CA" sz="1800" dirty="0">
                <a:effectLst/>
                <a:latin typeface="Open Sans"/>
                <a:ea typeface="Times New Roman" panose="02020603050405020304" pitchFamily="18" charset="0"/>
                <a:cs typeface="Times New Roman" panose="02020603050405020304" pitchFamily="18" charset="0"/>
              </a:rPr>
              <a:t>If you haven’t already, adjust brakes, clutches and drives, according to the manual. Make sure they’re in working order.</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228600" algn="just"/>
            <a:r>
              <a:rPr lang="en-CA" sz="1800" dirty="0">
                <a:effectLst/>
                <a:latin typeface="Open Sans"/>
                <a:ea typeface="Times New Roman" panose="02020603050405020304" pitchFamily="18" charset="0"/>
                <a:cs typeface="Times New Roman" panose="02020603050405020304" pitchFamily="18" charset="0"/>
              </a:rPr>
              <a:t>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buFont typeface="Symbol" panose="05050102010706020507" pitchFamily="18" charset="2"/>
              <a:buChar char=""/>
            </a:pPr>
            <a:r>
              <a:rPr lang="en-CA" sz="1800" dirty="0">
                <a:effectLst/>
                <a:latin typeface="Open Sans"/>
                <a:ea typeface="Times New Roman" panose="02020603050405020304" pitchFamily="18" charset="0"/>
                <a:cs typeface="Times New Roman" panose="02020603050405020304" pitchFamily="18" charset="0"/>
              </a:rPr>
              <a:t>Ensure steering, ignition and exhaust system are in top condition.</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457200"/>
            <a:r>
              <a:rPr lang="en-CA" sz="1800" dirty="0">
                <a:effectLst/>
                <a:latin typeface="Open Sans"/>
                <a:ea typeface="Times New Roman" panose="02020603050405020304" pitchFamily="18" charset="0"/>
                <a:cs typeface="Times New Roman" panose="02020603050405020304" pitchFamily="18" charset="0"/>
              </a:rPr>
              <a:t>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buFont typeface="Symbol" panose="05050102010706020507" pitchFamily="18" charset="2"/>
              <a:buChar char=""/>
            </a:pPr>
            <a:r>
              <a:rPr lang="en-CA" sz="1800" dirty="0">
                <a:effectLst/>
                <a:latin typeface="Open Sans"/>
                <a:ea typeface="Times New Roman" panose="02020603050405020304" pitchFamily="18" charset="0"/>
                <a:cs typeface="Times New Roman" panose="02020603050405020304" pitchFamily="18" charset="0"/>
              </a:rPr>
              <a:t>Check and/or change the fluids (differential, transmission and hydraulic fluids oil etc.) to ensure purity and removal of water that may have condensed.</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457200"/>
            <a:r>
              <a:rPr lang="en-CA" sz="1800" dirty="0">
                <a:effectLst/>
                <a:latin typeface="Open Sans"/>
                <a:ea typeface="Times New Roman" panose="02020603050405020304" pitchFamily="18" charset="0"/>
                <a:cs typeface="Times New Roman" panose="02020603050405020304" pitchFamily="18" charset="0"/>
              </a:rPr>
              <a:t>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buFont typeface="Symbol" panose="05050102010706020507" pitchFamily="18" charset="2"/>
              <a:buChar char=""/>
            </a:pPr>
            <a:r>
              <a:rPr lang="en-CA" sz="1800" dirty="0">
                <a:effectLst/>
                <a:latin typeface="Open Sans"/>
                <a:ea typeface="Times New Roman" panose="02020603050405020304" pitchFamily="18" charset="0"/>
                <a:cs typeface="Times New Roman" panose="02020603050405020304" pitchFamily="18" charset="0"/>
              </a:rPr>
              <a:t>Check the cooling system. Look for </a:t>
            </a:r>
            <a:r>
              <a:rPr lang="en-CA" sz="1800" dirty="0" err="1">
                <a:effectLst/>
                <a:latin typeface="Open Sans"/>
                <a:ea typeface="Times New Roman" panose="02020603050405020304" pitchFamily="18" charset="0"/>
                <a:cs typeface="Times New Roman" panose="02020603050405020304" pitchFamily="18" charset="0"/>
              </a:rPr>
              <a:t>for</a:t>
            </a:r>
            <a:r>
              <a:rPr lang="en-CA" sz="1800" dirty="0">
                <a:effectLst/>
                <a:latin typeface="Open Sans"/>
                <a:ea typeface="Times New Roman" panose="02020603050405020304" pitchFamily="18" charset="0"/>
                <a:cs typeface="Times New Roman" panose="02020603050405020304" pitchFamily="18" charset="0"/>
              </a:rPr>
              <a:t> cracks from freezing and leaks.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457200"/>
            <a:r>
              <a:rPr lang="en-CA" sz="1800" dirty="0">
                <a:effectLst/>
                <a:latin typeface="Open Sans"/>
                <a:ea typeface="Times New Roman" panose="02020603050405020304" pitchFamily="18" charset="0"/>
                <a:cs typeface="Times New Roman" panose="02020603050405020304" pitchFamily="18" charset="0"/>
              </a:rPr>
              <a:t>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buFont typeface="Symbol" panose="05050102010706020507" pitchFamily="18" charset="2"/>
              <a:buChar char=""/>
            </a:pPr>
            <a:r>
              <a:rPr lang="en-CA" sz="1800" dirty="0">
                <a:effectLst/>
                <a:latin typeface="Open Sans"/>
                <a:ea typeface="Times New Roman" panose="02020603050405020304" pitchFamily="18" charset="0"/>
                <a:cs typeface="Times New Roman" panose="02020603050405020304" pitchFamily="18" charset="0"/>
              </a:rPr>
              <a:t>Check all rubber hoses and plastic parts like fans for cracks.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457200"/>
            <a:r>
              <a:rPr lang="en-CA" sz="1800" dirty="0">
                <a:effectLst/>
                <a:latin typeface="Open Sans"/>
                <a:ea typeface="Times New Roman" panose="02020603050405020304" pitchFamily="18" charset="0"/>
                <a:cs typeface="Times New Roman" panose="02020603050405020304" pitchFamily="18" charset="0"/>
              </a:rPr>
              <a:t>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buFont typeface="Symbol" panose="05050102010706020507" pitchFamily="18" charset="2"/>
              <a:buChar char=""/>
            </a:pPr>
            <a:r>
              <a:rPr lang="en-CA" sz="1800" dirty="0">
                <a:effectLst/>
                <a:latin typeface="Open Sans"/>
                <a:ea typeface="Times New Roman" panose="02020603050405020304" pitchFamily="18" charset="0"/>
                <a:cs typeface="Times New Roman" panose="02020603050405020304" pitchFamily="18" charset="0"/>
              </a:rPr>
              <a:t>Belts may become brittle and crack.  Replace them if they are worn. Check that belts and pulleys are at the proper tension. This reduces slippage.</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457200"/>
            <a:r>
              <a:rPr lang="en-CA" sz="1800" dirty="0">
                <a:effectLst/>
                <a:latin typeface="Open Sans"/>
                <a:ea typeface="Times New Roman" panose="02020603050405020304" pitchFamily="18" charset="0"/>
                <a:cs typeface="Times New Roman" panose="02020603050405020304" pitchFamily="18" charset="0"/>
              </a:rPr>
              <a:t>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buFont typeface="Symbol" panose="05050102010706020507" pitchFamily="18" charset="2"/>
              <a:buChar char=""/>
            </a:pPr>
            <a:r>
              <a:rPr lang="en-CA" sz="1800" dirty="0">
                <a:effectLst/>
                <a:latin typeface="Open Sans"/>
                <a:ea typeface="Times New Roman" panose="02020603050405020304" pitchFamily="18" charset="0"/>
                <a:cs typeface="Times New Roman" panose="02020603050405020304" pitchFamily="18" charset="0"/>
              </a:rPr>
              <a:t>Check that intake guards and shields on grain augers secure.</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buSzPts val="1000"/>
              <a:buFont typeface="Symbol" panose="05050102010706020507" pitchFamily="18" charset="2"/>
              <a:buChar char=""/>
              <a:tabLst>
                <a:tab pos="228600" algn="l"/>
              </a:tabLst>
            </a:pPr>
            <a:r>
              <a:rPr lang="en-CA" sz="1800" dirty="0">
                <a:solidFill>
                  <a:srgbClr val="000000"/>
                </a:solidFill>
                <a:effectLst/>
                <a:latin typeface="Open Sans"/>
                <a:ea typeface="Times New Roman" panose="02020603050405020304" pitchFamily="18" charset="0"/>
                <a:cs typeface="Times New Roman" panose="02020603050405020304" pitchFamily="18" charset="0"/>
              </a:rPr>
              <a:t>Check that all power take-off units have shields and are back in place if they were removed.</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1200"/>
              </a:spcAft>
            </a:pPr>
            <a:r>
              <a:rPr lang="en-US" sz="1800" b="1" dirty="0">
                <a:solidFill>
                  <a:srgbClr val="000000"/>
                </a:solidFill>
                <a:effectLst/>
                <a:latin typeface="Open Sans"/>
                <a:ea typeface="Times New Roman" panose="02020603050405020304" pitchFamily="18" charset="0"/>
              </a:rPr>
              <a:t>Step 2. Develop a Basic Safety Checklist</a:t>
            </a:r>
            <a:endParaRPr lang="es-EC" sz="18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en-CA" sz="1800" dirty="0">
                <a:effectLst/>
                <a:latin typeface="Open Sans"/>
                <a:ea typeface="Times New Roman" panose="02020603050405020304" pitchFamily="18" charset="0"/>
                <a:cs typeface="Times New Roman" panose="02020603050405020304" pitchFamily="18" charset="0"/>
              </a:rPr>
              <a:t>Choose a location, like a machine shed with a concrete floor and proper tools nearby, to service your farm equipment.</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228600" algn="just"/>
            <a:r>
              <a:rPr lang="en-CA" sz="1800" dirty="0">
                <a:effectLst/>
                <a:latin typeface="Open Sans"/>
                <a:ea typeface="Times New Roman" panose="02020603050405020304" pitchFamily="18" charset="0"/>
                <a:cs typeface="Times New Roman" panose="02020603050405020304" pitchFamily="18" charset="0"/>
              </a:rPr>
              <a:t>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buFont typeface="Symbol" panose="05050102010706020507" pitchFamily="18" charset="2"/>
              <a:buChar char=""/>
            </a:pPr>
            <a:r>
              <a:rPr lang="en-CA" sz="1800" dirty="0">
                <a:effectLst/>
                <a:latin typeface="Open Sans"/>
                <a:ea typeface="Times New Roman" panose="02020603050405020304" pitchFamily="18" charset="0"/>
                <a:cs typeface="Times New Roman" panose="02020603050405020304" pitchFamily="18" charset="0"/>
              </a:rPr>
              <a:t>Stop the engine before refueling, servicing or greasing; if possible, wait for the engine to cool before refueling.</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457200" algn="just"/>
            <a:r>
              <a:rPr lang="en-CA" sz="1800" dirty="0">
                <a:effectLst/>
                <a:latin typeface="Open Sans"/>
                <a:ea typeface="Times New Roman" panose="02020603050405020304" pitchFamily="18" charset="0"/>
                <a:cs typeface="Times New Roman" panose="02020603050405020304" pitchFamily="18" charset="0"/>
              </a:rPr>
              <a:t>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buFont typeface="Symbol" panose="05050102010706020507" pitchFamily="18" charset="2"/>
              <a:buChar char=""/>
            </a:pPr>
            <a:r>
              <a:rPr lang="en-CA" sz="1800" dirty="0">
                <a:effectLst/>
                <a:latin typeface="Open Sans"/>
                <a:ea typeface="Times New Roman" panose="02020603050405020304" pitchFamily="18" charset="0"/>
                <a:cs typeface="Times New Roman" panose="02020603050405020304" pitchFamily="18" charset="0"/>
              </a:rPr>
              <a:t>Never remove or replace belts while pulleys are under power.</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457200" algn="just"/>
            <a:r>
              <a:rPr lang="en-CA" sz="1800" dirty="0">
                <a:effectLst/>
                <a:latin typeface="Open Sans"/>
                <a:ea typeface="Times New Roman" panose="02020603050405020304" pitchFamily="18" charset="0"/>
                <a:cs typeface="Times New Roman" panose="02020603050405020304" pitchFamily="18" charset="0"/>
              </a:rPr>
              <a:t>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buFont typeface="Symbol" panose="05050102010706020507" pitchFamily="18" charset="2"/>
              <a:buChar char=""/>
            </a:pPr>
            <a:r>
              <a:rPr lang="en-CA" sz="1800" dirty="0">
                <a:effectLst/>
                <a:latin typeface="Open Sans"/>
                <a:ea typeface="Times New Roman" panose="02020603050405020304" pitchFamily="18" charset="0"/>
                <a:cs typeface="Times New Roman" panose="02020603050405020304" pitchFamily="18" charset="0"/>
              </a:rPr>
              <a:t>Keep steps and working platforms free of grease and oil to avoid slips and falls.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457200" algn="just"/>
            <a:r>
              <a:rPr lang="en-CA" sz="1800" dirty="0">
                <a:effectLst/>
                <a:latin typeface="Open Sans"/>
                <a:ea typeface="Times New Roman" panose="02020603050405020304" pitchFamily="18" charset="0"/>
                <a:cs typeface="Times New Roman" panose="02020603050405020304" pitchFamily="18" charset="0"/>
              </a:rPr>
              <a:t>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buFont typeface="Symbol" panose="05050102010706020507" pitchFamily="18" charset="2"/>
              <a:buChar char=""/>
            </a:pPr>
            <a:r>
              <a:rPr lang="en-CA" sz="1800" dirty="0">
                <a:effectLst/>
                <a:latin typeface="Open Sans"/>
                <a:ea typeface="Times New Roman" panose="02020603050405020304" pitchFamily="18" charset="0"/>
                <a:cs typeface="Times New Roman" panose="02020603050405020304" pitchFamily="18" charset="0"/>
              </a:rPr>
              <a:t>Carry a communication system to call for help in emergencies.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457200" algn="just"/>
            <a:r>
              <a:rPr lang="en-CA" sz="1800" dirty="0">
                <a:effectLst/>
                <a:latin typeface="Open Sans"/>
                <a:ea typeface="Times New Roman" panose="02020603050405020304" pitchFamily="18" charset="0"/>
                <a:cs typeface="Times New Roman" panose="02020603050405020304" pitchFamily="18" charset="0"/>
              </a:rPr>
              <a:t>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buFont typeface="Symbol" panose="05050102010706020507" pitchFamily="18" charset="2"/>
              <a:buChar char=""/>
            </a:pPr>
            <a:r>
              <a:rPr lang="en-CA" sz="1800" dirty="0">
                <a:effectLst/>
                <a:latin typeface="Open Sans"/>
                <a:ea typeface="Times New Roman" panose="02020603050405020304" pitchFamily="18" charset="0"/>
                <a:cs typeface="Times New Roman" panose="02020603050405020304" pitchFamily="18" charset="0"/>
              </a:rPr>
              <a:t>Hydraulic lines can be under high pressure, do not check for leaks with your hands.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457200" algn="just"/>
            <a:r>
              <a:rPr lang="en-CA" sz="1800" dirty="0">
                <a:effectLst/>
                <a:latin typeface="Open Sans"/>
                <a:ea typeface="Times New Roman" panose="02020603050405020304" pitchFamily="18" charset="0"/>
                <a:cs typeface="Times New Roman" panose="02020603050405020304" pitchFamily="18" charset="0"/>
              </a:rPr>
              <a:t>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buFont typeface="Symbol" panose="05050102010706020507" pitchFamily="18" charset="2"/>
              <a:buChar char=""/>
            </a:pPr>
            <a:r>
              <a:rPr lang="en-CA" sz="1800" dirty="0">
                <a:effectLst/>
                <a:latin typeface="Open Sans"/>
                <a:ea typeface="Times New Roman" panose="02020603050405020304" pitchFamily="18" charset="0"/>
                <a:cs typeface="Times New Roman" panose="02020603050405020304" pitchFamily="18" charset="0"/>
              </a:rPr>
              <a:t>Use eye protection and other necessary personal protective equipment.</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1200"/>
              </a:spcAft>
            </a:pPr>
            <a:r>
              <a:rPr lang="en-US" sz="1800" b="1" dirty="0">
                <a:effectLst/>
                <a:latin typeface="Open Sans"/>
                <a:ea typeface="Times New Roman" panose="02020603050405020304" pitchFamily="18" charset="0"/>
                <a:cs typeface="Times New Roman" panose="02020603050405020304" pitchFamily="18" charset="0"/>
              </a:rPr>
              <a:t>Spring Cleaning</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dirty="0">
                <a:effectLst/>
                <a:latin typeface="Open Sans"/>
                <a:ea typeface="Times New Roman" panose="02020603050405020304" pitchFamily="18" charset="0"/>
                <a:cs typeface="Times New Roman" panose="02020603050405020304" pitchFamily="18" charset="0"/>
              </a:rPr>
              <a:t>Spring time cleaning should take top priority to ensure workplace safety. </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dirty="0">
                <a:effectLst/>
                <a:latin typeface="Open Sans"/>
                <a:ea typeface="Times New Roman" panose="02020603050405020304" pitchFamily="18" charset="0"/>
                <a:cs typeface="Times New Roman" panose="02020603050405020304" pitchFamily="18" charset="0"/>
              </a:rPr>
              <a:t>Here are seven key components that should be addressed and implemented for safety sake.</a:t>
            </a:r>
            <a:endParaRPr lang="es-EC" sz="1800" dirty="0">
              <a:effectLst/>
              <a:latin typeface="Times New Roman" panose="02020603050405020304" pitchFamily="18" charset="0"/>
              <a:ea typeface="Times New Roman" panose="02020603050405020304" pitchFamily="18" charset="0"/>
            </a:endParaRPr>
          </a:p>
          <a:p>
            <a:pPr marL="342900" lvl="0" indent="-342900" algn="just">
              <a:spcBef>
                <a:spcPts val="200"/>
              </a:spcBef>
              <a:spcAft>
                <a:spcPts val="750"/>
              </a:spcAft>
              <a:buFont typeface="+mj-lt"/>
              <a:buAutoNum type="arabicPeriod"/>
            </a:pPr>
            <a:r>
              <a:rPr lang="en-US" sz="1800" b="1" dirty="0">
                <a:solidFill>
                  <a:srgbClr val="000000"/>
                </a:solidFill>
                <a:effectLst/>
                <a:latin typeface="Open Sans"/>
                <a:ea typeface="MS Gothic" panose="020B0609070205080204" pitchFamily="49" charset="-128"/>
                <a:cs typeface="Times New Roman" panose="02020603050405020304" pitchFamily="18" charset="0"/>
              </a:rPr>
              <a:t>Take Stock Of Your Surroundings</a:t>
            </a:r>
            <a:endParaRPr lang="es-EC" sz="1800" b="1"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endParaRPr>
          </a:p>
          <a:p>
            <a:pPr algn="just">
              <a:spcAft>
                <a:spcPts val="1875"/>
              </a:spcAft>
            </a:pPr>
            <a:r>
              <a:rPr lang="en-US" sz="1800" dirty="0">
                <a:solidFill>
                  <a:srgbClr val="000000"/>
                </a:solidFill>
                <a:effectLst/>
                <a:latin typeface="Open Sans"/>
                <a:ea typeface="Times New Roman" panose="02020603050405020304" pitchFamily="18" charset="0"/>
              </a:rPr>
              <a:t>Take a good look at your environment. Make sure all work areas are clean and free from hazards. Confirm any spills or debris have been fully cleaned up and removed from the area. A safe work environment should have:</a:t>
            </a:r>
            <a:endParaRPr lang="es-EC" sz="18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en-CA" sz="1800" dirty="0">
                <a:effectLst/>
                <a:latin typeface="Open Sans"/>
                <a:ea typeface="Times New Roman" panose="02020603050405020304" pitchFamily="18" charset="0"/>
                <a:cs typeface="Times New Roman" panose="02020603050405020304" pitchFamily="18" charset="0"/>
              </a:rPr>
              <a:t>Fully organized, clean workspaces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228600" algn="just"/>
            <a:r>
              <a:rPr lang="en-CA" sz="1800" dirty="0">
                <a:effectLst/>
                <a:latin typeface="Open Sans"/>
                <a:ea typeface="Times New Roman" panose="02020603050405020304" pitchFamily="18" charset="0"/>
                <a:cs typeface="Times New Roman" panose="02020603050405020304" pitchFamily="18" charset="0"/>
              </a:rPr>
              <a:t>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buFont typeface="Symbol" panose="05050102010706020507" pitchFamily="18" charset="2"/>
              <a:buChar char=""/>
            </a:pPr>
            <a:r>
              <a:rPr lang="en-CA" sz="1800" dirty="0">
                <a:effectLst/>
                <a:latin typeface="Open Sans"/>
                <a:ea typeface="Times New Roman" panose="02020603050405020304" pitchFamily="18" charset="0"/>
                <a:cs typeface="Times New Roman" panose="02020603050405020304" pitchFamily="18" charset="0"/>
              </a:rPr>
              <a:t>Sufficient lighting</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457200"/>
            <a:r>
              <a:rPr lang="en-CA" sz="1800" dirty="0">
                <a:effectLst/>
                <a:latin typeface="Open Sans"/>
                <a:ea typeface="Times New Roman" panose="02020603050405020304" pitchFamily="18" charset="0"/>
                <a:cs typeface="Times New Roman" panose="02020603050405020304" pitchFamily="18" charset="0"/>
              </a:rPr>
              <a:t>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buFont typeface="Symbol" panose="05050102010706020507" pitchFamily="18" charset="2"/>
              <a:buChar char=""/>
            </a:pPr>
            <a:r>
              <a:rPr lang="en-CA" sz="1800" dirty="0">
                <a:effectLst/>
                <a:latin typeface="Open Sans"/>
                <a:ea typeface="Times New Roman" panose="02020603050405020304" pitchFamily="18" charset="0"/>
                <a:cs typeface="Times New Roman" panose="02020603050405020304" pitchFamily="18" charset="0"/>
              </a:rPr>
              <a:t>Properly labeled waste receptacles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457200"/>
            <a:r>
              <a:rPr lang="en-CA" sz="1800" dirty="0">
                <a:effectLst/>
                <a:latin typeface="Open Sans"/>
                <a:ea typeface="Times New Roman" panose="02020603050405020304" pitchFamily="18" charset="0"/>
                <a:cs typeface="Times New Roman" panose="02020603050405020304" pitchFamily="18" charset="0"/>
              </a:rPr>
              <a:t>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buFont typeface="Symbol" panose="05050102010706020507" pitchFamily="18" charset="2"/>
              <a:buChar char=""/>
            </a:pPr>
            <a:r>
              <a:rPr lang="en-CA" sz="1800" dirty="0">
                <a:effectLst/>
                <a:latin typeface="Open Sans"/>
                <a:ea typeface="Times New Roman" panose="02020603050405020304" pitchFamily="18" charset="0"/>
                <a:cs typeface="Times New Roman" panose="02020603050405020304" pitchFamily="18" charset="0"/>
              </a:rPr>
              <a:t>A system for quickly and efficiently removing waste, debris, and spills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lvl="0" indent="0" algn="just">
              <a:spcAft>
                <a:spcPts val="750"/>
              </a:spcAft>
              <a:buFont typeface="+mj-lt"/>
              <a:buNone/>
            </a:pPr>
            <a:r>
              <a:rPr lang="en-US" sz="1800" b="1" dirty="0">
                <a:solidFill>
                  <a:srgbClr val="000000"/>
                </a:solidFill>
                <a:effectLst/>
                <a:latin typeface="Open Sans"/>
                <a:ea typeface="MS Mincho" panose="02020609040205080304" pitchFamily="49" charset="-128"/>
              </a:rPr>
              <a:t>2. AEDs</a:t>
            </a:r>
            <a:endParaRPr lang="es-EC" sz="1800" b="1" dirty="0">
              <a:effectLst/>
              <a:latin typeface="Times New Roman" panose="02020603050405020304" pitchFamily="18" charset="0"/>
              <a:ea typeface="MS Mincho" panose="02020609040205080304" pitchFamily="49" charset="-128"/>
            </a:endParaRPr>
          </a:p>
          <a:p>
            <a:pPr algn="just">
              <a:spcBef>
                <a:spcPts val="200"/>
              </a:spcBef>
              <a:spcAft>
                <a:spcPts val="750"/>
              </a:spcAft>
            </a:pPr>
            <a:r>
              <a:rPr lang="en-US" sz="1800" b="1" dirty="0">
                <a:solidFill>
                  <a:srgbClr val="000000"/>
                </a:solidFill>
                <a:effectLst/>
                <a:latin typeface="Open Sans"/>
                <a:ea typeface="MS Gothic" panose="020B0609070205080204" pitchFamily="49" charset="-128"/>
                <a:cs typeface="Times New Roman" panose="02020603050405020304" pitchFamily="18" charset="0"/>
              </a:rPr>
              <a:t>Examine and update your supplies</a:t>
            </a:r>
            <a:endParaRPr lang="es-EC" sz="1800" b="1"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endParaRPr>
          </a:p>
          <a:p>
            <a:pPr>
              <a:spcAft>
                <a:spcPts val="1875"/>
              </a:spcAft>
            </a:pPr>
            <a:r>
              <a:rPr lang="en-US" sz="1800" dirty="0">
                <a:solidFill>
                  <a:srgbClr val="000000"/>
                </a:solidFill>
                <a:effectLst/>
                <a:latin typeface="Open Sans"/>
                <a:ea typeface="Times New Roman" panose="02020603050405020304" pitchFamily="18" charset="0"/>
              </a:rPr>
              <a:t>Take stock of your safety supplies – specifically your </a:t>
            </a:r>
            <a:r>
              <a:rPr lang="en-US" sz="1800" b="1" dirty="0">
                <a:solidFill>
                  <a:srgbClr val="000000"/>
                </a:solidFill>
                <a:effectLst/>
                <a:latin typeface="Open Sans"/>
                <a:ea typeface="Times New Roman" panose="02020603050405020304" pitchFamily="18" charset="0"/>
              </a:rPr>
              <a:t>Automated External Defibrillators (AEDs)    </a:t>
            </a:r>
            <a:endParaRPr lang="es-EC" sz="1800" dirty="0">
              <a:effectLst/>
              <a:latin typeface="Times New Roman" panose="02020603050405020304" pitchFamily="18" charset="0"/>
              <a:ea typeface="Times New Roman" panose="02020603050405020304" pitchFamily="18" charset="0"/>
            </a:endParaRPr>
          </a:p>
          <a:p>
            <a:pPr algn="just">
              <a:spcAft>
                <a:spcPts val="1875"/>
              </a:spcAft>
            </a:pPr>
            <a:r>
              <a:rPr lang="en-US" sz="1800" dirty="0">
                <a:solidFill>
                  <a:srgbClr val="000000"/>
                </a:solidFill>
                <a:effectLst/>
                <a:latin typeface="Open Sans"/>
                <a:ea typeface="Times New Roman" panose="02020603050405020304" pitchFamily="18" charset="0"/>
              </a:rPr>
              <a:t>An </a:t>
            </a:r>
            <a:r>
              <a:rPr lang="en-US" sz="1800" b="1" dirty="0">
                <a:solidFill>
                  <a:srgbClr val="000000"/>
                </a:solidFill>
                <a:effectLst/>
                <a:latin typeface="Open Sans"/>
                <a:ea typeface="Times New Roman" panose="02020603050405020304" pitchFamily="18" charset="0"/>
              </a:rPr>
              <a:t>AED</a:t>
            </a:r>
            <a:r>
              <a:rPr lang="en-US" sz="1800" dirty="0">
                <a:solidFill>
                  <a:srgbClr val="000000"/>
                </a:solidFill>
                <a:effectLst/>
                <a:latin typeface="Open Sans"/>
                <a:ea typeface="Times New Roman" panose="02020603050405020304" pitchFamily="18" charset="0"/>
              </a:rPr>
              <a:t> is crucial in assuring that a workplace emergency doesn’t become a workplace tragedy. Studies have shown that victims of Sudden Cardiac Arrest (SCA) have a 90 percent chance of survival if a shock from an </a:t>
            </a:r>
            <a:r>
              <a:rPr lang="en-US" sz="1800" b="1" dirty="0">
                <a:solidFill>
                  <a:srgbClr val="000000"/>
                </a:solidFill>
                <a:effectLst/>
                <a:latin typeface="Open Sans"/>
                <a:ea typeface="Times New Roman" panose="02020603050405020304" pitchFamily="18" charset="0"/>
              </a:rPr>
              <a:t>AED</a:t>
            </a:r>
            <a:r>
              <a:rPr lang="en-US" sz="1800" dirty="0">
                <a:solidFill>
                  <a:srgbClr val="000000"/>
                </a:solidFill>
                <a:effectLst/>
                <a:latin typeface="Open Sans"/>
                <a:ea typeface="Times New Roman" panose="02020603050405020304" pitchFamily="18" charset="0"/>
              </a:rPr>
              <a:t> is received within the first two minutes. </a:t>
            </a:r>
            <a:endParaRPr lang="es-EC" sz="1800" b="0" dirty="0">
              <a:solidFill>
                <a:schemeClr val="tx1"/>
              </a:solidFill>
              <a:effectLst/>
              <a:latin typeface="Times New Roman" panose="02020603050405020304" pitchFamily="18" charset="0"/>
              <a:ea typeface="Times New Roman" panose="02020603050405020304" pitchFamily="18" charset="0"/>
            </a:endParaRPr>
          </a:p>
          <a:p>
            <a:pPr algn="just">
              <a:spcAft>
                <a:spcPts val="1875"/>
              </a:spcAft>
            </a:pPr>
            <a:r>
              <a:rPr lang="es-EC" sz="1800" b="0" dirty="0">
                <a:solidFill>
                  <a:schemeClr val="tx1"/>
                </a:solidFill>
                <a:effectLst/>
                <a:latin typeface="Times New Roman" panose="02020603050405020304" pitchFamily="18" charset="0"/>
                <a:ea typeface="Times New Roman" panose="02020603050405020304" pitchFamily="18" charset="0"/>
              </a:rPr>
              <a:t>3. </a:t>
            </a:r>
            <a:r>
              <a:rPr lang="en-US" sz="1800" b="1" dirty="0">
                <a:solidFill>
                  <a:srgbClr val="000000"/>
                </a:solidFill>
                <a:effectLst/>
                <a:latin typeface="Open Sans"/>
                <a:ea typeface="Times New Roman" panose="02020603050405020304" pitchFamily="18" charset="0"/>
              </a:rPr>
              <a:t>Checks</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875"/>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Check the location of each </a:t>
            </a:r>
            <a:r>
              <a:rPr lang="en-US" sz="1800" b="1" dirty="0">
                <a:solidFill>
                  <a:srgbClr val="000000"/>
                </a:solidFill>
                <a:effectLst/>
                <a:latin typeface="Open Sans"/>
                <a:ea typeface="Times New Roman" panose="02020603050405020304" pitchFamily="18" charset="0"/>
              </a:rPr>
              <a:t>AED</a:t>
            </a:r>
            <a:r>
              <a:rPr lang="en-US" sz="1800" dirty="0">
                <a:solidFill>
                  <a:srgbClr val="000000"/>
                </a:solidFill>
                <a:effectLst/>
                <a:latin typeface="Open Sans"/>
                <a:ea typeface="Times New Roman" panose="02020603050405020304" pitchFamily="18" charset="0"/>
              </a:rPr>
              <a:t>. Is there a device on each floor, or in each designated work area? And further, is each device clearly visible? All employees should know exactly where the </a:t>
            </a:r>
            <a:r>
              <a:rPr lang="en-US" sz="1800" b="1" dirty="0">
                <a:solidFill>
                  <a:srgbClr val="000000"/>
                </a:solidFill>
                <a:effectLst/>
                <a:latin typeface="Open Sans"/>
                <a:ea typeface="Times New Roman" panose="02020603050405020304" pitchFamily="18" charset="0"/>
              </a:rPr>
              <a:t>AEDs</a:t>
            </a:r>
            <a:r>
              <a:rPr lang="en-US" sz="1800" dirty="0">
                <a:solidFill>
                  <a:srgbClr val="000000"/>
                </a:solidFill>
                <a:effectLst/>
                <a:latin typeface="Open Sans"/>
                <a:ea typeface="Times New Roman" panose="02020603050405020304" pitchFamily="18" charset="0"/>
              </a:rPr>
              <a:t> are located and how to operate one, should an emergency arise.</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875"/>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Check to see that everything is in working order.</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875"/>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Run a self-test to check the battery life by first taking the battery out and re-installing it. Follow the prompts on the </a:t>
            </a:r>
            <a:r>
              <a:rPr lang="en-US" sz="1800" b="1" dirty="0">
                <a:solidFill>
                  <a:srgbClr val="000000"/>
                </a:solidFill>
                <a:effectLst/>
                <a:latin typeface="Open Sans"/>
                <a:ea typeface="Times New Roman" panose="02020603050405020304" pitchFamily="18" charset="0"/>
              </a:rPr>
              <a:t>AED</a:t>
            </a:r>
            <a:r>
              <a:rPr lang="en-US" sz="1800" dirty="0">
                <a:solidFill>
                  <a:srgbClr val="000000"/>
                </a:solidFill>
                <a:effectLst/>
                <a:latin typeface="Open Sans"/>
                <a:ea typeface="Times New Roman" panose="02020603050405020304" pitchFamily="18" charset="0"/>
              </a:rPr>
              <a:t> to make sure batteries are up to date, and if you find they are not, better to replace them now than be caught off guard during an emergency.</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875"/>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Assuming the self-check goes well, now is also a good time to make sure spare batteries are available as an added safeguard. Store a backup battery by each </a:t>
            </a:r>
            <a:r>
              <a:rPr lang="en-US" sz="1800" b="1" dirty="0">
                <a:solidFill>
                  <a:srgbClr val="000000"/>
                </a:solidFill>
                <a:effectLst/>
                <a:latin typeface="Open Sans"/>
                <a:ea typeface="Times New Roman" panose="02020603050405020304" pitchFamily="18" charset="0"/>
              </a:rPr>
              <a:t>AED,</a:t>
            </a:r>
            <a:r>
              <a:rPr lang="en-US" sz="1800" dirty="0">
                <a:solidFill>
                  <a:srgbClr val="000000"/>
                </a:solidFill>
                <a:effectLst/>
                <a:latin typeface="Open Sans"/>
                <a:ea typeface="Times New Roman" panose="02020603050405020304" pitchFamily="18" charset="0"/>
              </a:rPr>
              <a:t> and don’t leave yourself in a greater emergency situation that could have been avoided.</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875"/>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Check the </a:t>
            </a:r>
            <a:r>
              <a:rPr lang="en-US" sz="1800" b="1" dirty="0">
                <a:solidFill>
                  <a:srgbClr val="000000"/>
                </a:solidFill>
                <a:effectLst/>
                <a:latin typeface="Open Sans"/>
                <a:ea typeface="Times New Roman" panose="02020603050405020304" pitchFamily="18" charset="0"/>
              </a:rPr>
              <a:t>AED</a:t>
            </a:r>
            <a:r>
              <a:rPr lang="en-US" sz="1800" dirty="0">
                <a:solidFill>
                  <a:srgbClr val="000000"/>
                </a:solidFill>
                <a:effectLst/>
                <a:latin typeface="Open Sans"/>
                <a:ea typeface="Times New Roman" panose="02020603050405020304" pitchFamily="18" charset="0"/>
              </a:rPr>
              <a:t> pads. There should be at least two sets of unused pads in a sealed package accessible for an emergency. Also, check the expiration dates on the pad packages, and make sure they’re not in danger of expiring before use. If that date is right around the corner – or before your next scheduled safety check – be sure to replace them now.</a:t>
            </a:r>
            <a:endParaRPr lang="es-EC" sz="1800" dirty="0">
              <a:effectLst/>
              <a:latin typeface="Times New Roman" panose="02020603050405020304" pitchFamily="18" charset="0"/>
              <a:ea typeface="Times New Roman" panose="02020603050405020304" pitchFamily="18" charset="0"/>
            </a:endParaRPr>
          </a:p>
          <a:p>
            <a:pPr marL="342900" lvl="0" indent="-342900" algn="just">
              <a:spcAft>
                <a:spcPts val="1875"/>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Check the device itself. Check the </a:t>
            </a:r>
            <a:r>
              <a:rPr lang="en-US" sz="1800" b="1" dirty="0">
                <a:solidFill>
                  <a:srgbClr val="000000"/>
                </a:solidFill>
                <a:effectLst/>
                <a:latin typeface="Open Sans"/>
                <a:ea typeface="Times New Roman" panose="02020603050405020304" pitchFamily="18" charset="0"/>
              </a:rPr>
              <a:t>AED </a:t>
            </a:r>
            <a:r>
              <a:rPr lang="en-US" sz="1800" dirty="0">
                <a:solidFill>
                  <a:srgbClr val="000000"/>
                </a:solidFill>
                <a:effectLst/>
                <a:latin typeface="Open Sans"/>
                <a:ea typeface="Times New Roman" panose="02020603050405020304" pitchFamily="18" charset="0"/>
              </a:rPr>
              <a:t>service light indicator to see if the device will be good to use over the next several months. Failure to do so could mean the </a:t>
            </a:r>
            <a:r>
              <a:rPr lang="en-US" sz="1800" b="1" dirty="0">
                <a:solidFill>
                  <a:srgbClr val="000000"/>
                </a:solidFill>
                <a:effectLst/>
                <a:latin typeface="Open Sans"/>
                <a:ea typeface="Times New Roman" panose="02020603050405020304" pitchFamily="18" charset="0"/>
              </a:rPr>
              <a:t>AED</a:t>
            </a:r>
            <a:r>
              <a:rPr lang="en-US" sz="1800" dirty="0">
                <a:solidFill>
                  <a:srgbClr val="000000"/>
                </a:solidFill>
                <a:effectLst/>
                <a:latin typeface="Open Sans"/>
                <a:ea typeface="Times New Roman" panose="02020603050405020304" pitchFamily="18" charset="0"/>
              </a:rPr>
              <a:t> won’t operate when necessary. Also, check to make sure there are no cracks or other outward damage to the device. These could also impact the function of the </a:t>
            </a:r>
            <a:r>
              <a:rPr lang="en-US" sz="1800" b="1" dirty="0">
                <a:solidFill>
                  <a:srgbClr val="000000"/>
                </a:solidFill>
                <a:effectLst/>
                <a:latin typeface="Open Sans"/>
                <a:ea typeface="Times New Roman" panose="02020603050405020304" pitchFamily="18" charset="0"/>
              </a:rPr>
              <a:t>AED</a:t>
            </a:r>
            <a:r>
              <a:rPr lang="en-US" sz="1800" dirty="0">
                <a:solidFill>
                  <a:srgbClr val="000000"/>
                </a:solidFill>
                <a:effectLst/>
                <a:latin typeface="Open Sans"/>
                <a:ea typeface="Times New Roman" panose="02020603050405020304" pitchFamily="18" charset="0"/>
              </a:rPr>
              <a:t> when the timing really counts.</a:t>
            </a:r>
            <a:endParaRPr lang="es-EC" sz="1800" dirty="0">
              <a:effectLst/>
              <a:latin typeface="Times New Roman" panose="02020603050405020304" pitchFamily="18" charset="0"/>
              <a:ea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pPr marL="0" lvl="0" indent="0" algn="just">
              <a:spcAft>
                <a:spcPts val="750"/>
              </a:spcAft>
              <a:buFont typeface="+mj-lt"/>
              <a:buNone/>
            </a:pPr>
            <a:r>
              <a:rPr lang="en-US" sz="1800" b="1" dirty="0">
                <a:solidFill>
                  <a:srgbClr val="000000"/>
                </a:solidFill>
                <a:effectLst/>
                <a:latin typeface="Open Sans"/>
                <a:ea typeface="MS Mincho" panose="02020609040205080304" pitchFamily="49" charset="-128"/>
              </a:rPr>
              <a:t>4. First Aid Supplies</a:t>
            </a:r>
            <a:endParaRPr lang="es-EC" sz="1800" b="1" dirty="0">
              <a:effectLst/>
              <a:latin typeface="Times New Roman" panose="02020603050405020304" pitchFamily="18" charset="0"/>
              <a:ea typeface="MS Mincho" panose="02020609040205080304" pitchFamily="49" charset="-128"/>
            </a:endParaRPr>
          </a:p>
          <a:p>
            <a:pPr algn="just">
              <a:spcAft>
                <a:spcPts val="1875"/>
              </a:spcAft>
            </a:pPr>
            <a:r>
              <a:rPr lang="en-US" sz="1800" dirty="0">
                <a:solidFill>
                  <a:srgbClr val="000000"/>
                </a:solidFill>
                <a:effectLst/>
                <a:latin typeface="Open Sans"/>
                <a:ea typeface="Times New Roman" panose="02020603050405020304" pitchFamily="18" charset="0"/>
              </a:rPr>
              <a:t>First-aid supplies should be easily accessible in all areas of the workplace.</a:t>
            </a:r>
            <a:endParaRPr lang="es-EC" sz="1800" dirty="0">
              <a:effectLst/>
              <a:latin typeface="Times New Roman" panose="02020603050405020304" pitchFamily="18" charset="0"/>
              <a:ea typeface="Times New Roman" panose="02020603050405020304" pitchFamily="18" charset="0"/>
            </a:endParaRPr>
          </a:p>
          <a:p>
            <a:pPr algn="just">
              <a:spcAft>
                <a:spcPts val="1875"/>
              </a:spcAft>
            </a:pPr>
            <a:r>
              <a:rPr lang="en-US" sz="1800" dirty="0">
                <a:solidFill>
                  <a:srgbClr val="000000"/>
                </a:solidFill>
                <a:effectLst/>
                <a:latin typeface="Open Sans"/>
                <a:ea typeface="Times New Roman" panose="02020603050405020304" pitchFamily="18" charset="0"/>
              </a:rPr>
              <a:t>First, consider the location of the supply cabinet. It should be somewhere easily accessible for the entire workplace, and all employees should know exactly where it is located. Knowing that time is of the essence in an emergency, for larger companies, consider placing a full first-aid cabinet on each floor.</a:t>
            </a:r>
            <a:endParaRPr lang="es-EC" sz="1800" dirty="0">
              <a:effectLst/>
              <a:latin typeface="Times New Roman" panose="02020603050405020304" pitchFamily="18" charset="0"/>
              <a:ea typeface="Times New Roman" panose="02020603050405020304" pitchFamily="18" charset="0"/>
            </a:endParaRPr>
          </a:p>
          <a:p>
            <a:pPr algn="just">
              <a:spcAft>
                <a:spcPts val="1875"/>
              </a:spcAft>
            </a:pPr>
            <a:r>
              <a:rPr lang="en-US" sz="1800" dirty="0">
                <a:solidFill>
                  <a:srgbClr val="000000"/>
                </a:solidFill>
                <a:effectLst/>
                <a:latin typeface="Open Sans"/>
                <a:ea typeface="Times New Roman" panose="02020603050405020304" pitchFamily="18" charset="0"/>
              </a:rPr>
              <a:t>Next, it is imperative to check the supplies and keep track of when the last check was done. Get this on a schedule, and look the entire cabinet over, so you never risk not having an emergency supply easily accessible should an accident take place in the workplace. If you can’t remember when this last happened, now is the time. </a:t>
            </a:r>
            <a:endParaRPr lang="es-EC" sz="1800" dirty="0">
              <a:effectLst/>
              <a:latin typeface="Times New Roman" panose="02020603050405020304" pitchFamily="18" charset="0"/>
              <a:ea typeface="Times New Roman" panose="02020603050405020304" pitchFamily="18" charset="0"/>
            </a:endParaRPr>
          </a:p>
          <a:p>
            <a:pPr marL="0" lvl="0" indent="0" algn="just">
              <a:spcBef>
                <a:spcPts val="200"/>
              </a:spcBef>
              <a:spcAft>
                <a:spcPts val="750"/>
              </a:spcAft>
              <a:buFont typeface="+mj-lt"/>
              <a:buNone/>
            </a:pPr>
            <a:r>
              <a:rPr lang="en-US" sz="1800" b="1" dirty="0">
                <a:solidFill>
                  <a:srgbClr val="000000"/>
                </a:solidFill>
                <a:effectLst/>
                <a:latin typeface="Open Sans"/>
                <a:ea typeface="MS Gothic" panose="020B0609070205080204" pitchFamily="49" charset="-128"/>
                <a:cs typeface="Times New Roman" panose="02020603050405020304" pitchFamily="18" charset="0"/>
              </a:rPr>
              <a:t>5. Consider Employee CPR Training</a:t>
            </a:r>
            <a:endParaRPr lang="es-EC" sz="1800" b="1"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endParaRPr>
          </a:p>
          <a:p>
            <a:pPr algn="just">
              <a:spcAft>
                <a:spcPts val="1875"/>
              </a:spcAft>
            </a:pPr>
            <a:r>
              <a:rPr lang="en-US" sz="1800" dirty="0">
                <a:solidFill>
                  <a:srgbClr val="000000"/>
                </a:solidFill>
                <a:effectLst/>
                <a:latin typeface="Open Sans"/>
                <a:ea typeface="Times New Roman" panose="02020603050405020304" pitchFamily="18" charset="0"/>
              </a:rPr>
              <a:t>Make it a point each year to review the number of current employees trained in administering CPR. At a minimum, each shift should have a supervisor or other team member who is qualified to perform CPR if the need arises. Offering CPR training on-site can help alleviate the strain and get many people certified on the job.</a:t>
            </a:r>
            <a:endParaRPr lang="es-EC" sz="1800" dirty="0">
              <a:effectLst/>
              <a:latin typeface="Times New Roman" panose="02020603050405020304" pitchFamily="18" charset="0"/>
              <a:ea typeface="Times New Roman" panose="02020603050405020304" pitchFamily="18" charset="0"/>
            </a:endParaRPr>
          </a:p>
          <a:p>
            <a:pPr marL="0" lvl="0" indent="0" algn="just">
              <a:spcBef>
                <a:spcPts val="200"/>
              </a:spcBef>
              <a:spcAft>
                <a:spcPts val="750"/>
              </a:spcAft>
              <a:buFont typeface="+mj-lt"/>
              <a:buNone/>
            </a:pPr>
            <a:r>
              <a:rPr lang="en-US" sz="1800" b="1" dirty="0">
                <a:solidFill>
                  <a:srgbClr val="000000"/>
                </a:solidFill>
                <a:effectLst/>
                <a:latin typeface="Open Sans"/>
                <a:ea typeface="MS Gothic" panose="020B0609070205080204" pitchFamily="49" charset="-128"/>
                <a:cs typeface="Times New Roman" panose="02020603050405020304" pitchFamily="18" charset="0"/>
              </a:rPr>
              <a:t>6. Evaluate Communication And Documentation</a:t>
            </a:r>
            <a:endParaRPr lang="es-EC" sz="1800" b="1"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endParaRPr>
          </a:p>
          <a:p>
            <a:pPr algn="just">
              <a:spcAft>
                <a:spcPts val="1875"/>
              </a:spcAft>
            </a:pPr>
            <a:r>
              <a:rPr lang="en-US" sz="1800" dirty="0">
                <a:solidFill>
                  <a:srgbClr val="000000"/>
                </a:solidFill>
                <a:effectLst/>
                <a:latin typeface="Open Sans"/>
                <a:ea typeface="Times New Roman" panose="02020603050405020304" pitchFamily="18" charset="0"/>
              </a:rPr>
              <a:t>Look at how your employees receive safety communications and how safety issues and practices are documented. Even the best safety preparedness protocol is inefficient if it’s not properly communicated.</a:t>
            </a:r>
            <a:endParaRPr lang="es-EC" sz="1800" dirty="0">
              <a:effectLst/>
              <a:latin typeface="Times New Roman" panose="02020603050405020304" pitchFamily="18" charset="0"/>
              <a:ea typeface="Times New Roman" panose="02020603050405020304" pitchFamily="18" charset="0"/>
            </a:endParaRPr>
          </a:p>
          <a:p>
            <a:pPr marL="0" lvl="0" indent="0" algn="just">
              <a:spcAft>
                <a:spcPts val="1875"/>
              </a:spcAft>
              <a:buFont typeface="+mj-lt"/>
              <a:buNone/>
            </a:pPr>
            <a:r>
              <a:rPr lang="en-US" sz="1800" b="1" dirty="0">
                <a:solidFill>
                  <a:srgbClr val="000000"/>
                </a:solidFill>
                <a:effectLst/>
                <a:latin typeface="Open Sans"/>
                <a:ea typeface="Times New Roman" panose="02020603050405020304" pitchFamily="18" charset="0"/>
              </a:rPr>
              <a:t>7. Hazard Communication Training Program</a:t>
            </a:r>
            <a:endParaRPr lang="es-EC" sz="1800" dirty="0">
              <a:effectLst/>
              <a:latin typeface="Times New Roman" panose="02020603050405020304" pitchFamily="18" charset="0"/>
              <a:ea typeface="Times New Roman" panose="02020603050405020304" pitchFamily="18" charset="0"/>
            </a:endParaRPr>
          </a:p>
          <a:p>
            <a:pPr algn="just">
              <a:spcAft>
                <a:spcPts val="1875"/>
              </a:spcAft>
            </a:pPr>
            <a:r>
              <a:rPr lang="en-US" sz="1800" dirty="0">
                <a:solidFill>
                  <a:srgbClr val="000000"/>
                </a:solidFill>
                <a:effectLst/>
                <a:latin typeface="Open Sans"/>
                <a:ea typeface="Times New Roman" panose="02020603050405020304" pitchFamily="18" charset="0"/>
              </a:rPr>
              <a:t>How are hazardous substances stored? For each substance, you must keep a clearly labeled container indicating the contents, as well as a health hazard warning.</a:t>
            </a:r>
            <a:endParaRPr lang="es-EC" sz="1800" dirty="0">
              <a:effectLst/>
              <a:latin typeface="Times New Roman" panose="02020603050405020304" pitchFamily="18" charset="0"/>
              <a:ea typeface="Times New Roman" panose="02020603050405020304" pitchFamily="18" charset="0"/>
            </a:endParaRPr>
          </a:p>
          <a:p>
            <a:pPr algn="just">
              <a:spcAft>
                <a:spcPts val="1875"/>
              </a:spcAft>
            </a:pPr>
            <a:r>
              <a:rPr lang="en-US" sz="1800" dirty="0">
                <a:solidFill>
                  <a:srgbClr val="000000"/>
                </a:solidFill>
                <a:effectLst/>
                <a:latin typeface="Open Sans"/>
                <a:ea typeface="Times New Roman" panose="02020603050405020304" pitchFamily="18" charset="0"/>
              </a:rPr>
              <a:t>All hazardous substances being used in the work environment must be documented. Put a schedule in place to regularly take stock of what hazardous substances are being used, taking care to ensure the list is accurate and up to date.</a:t>
            </a:r>
            <a:endParaRPr lang="es-EC" sz="1800" dirty="0">
              <a:effectLst/>
              <a:latin typeface="Times New Roman" panose="02020603050405020304" pitchFamily="18" charset="0"/>
              <a:ea typeface="Times New Roman" panose="02020603050405020304" pitchFamily="18" charset="0"/>
            </a:endParaRPr>
          </a:p>
          <a:p>
            <a:pPr algn="just">
              <a:spcAft>
                <a:spcPts val="1875"/>
              </a:spcAft>
            </a:pPr>
            <a:r>
              <a:rPr lang="en-US" sz="1800" dirty="0">
                <a:solidFill>
                  <a:srgbClr val="000000"/>
                </a:solidFill>
                <a:effectLst/>
                <a:latin typeface="Open Sans"/>
                <a:ea typeface="Times New Roman" panose="02020603050405020304" pitchFamily="18" charset="0"/>
              </a:rPr>
              <a:t>Create and maintain a detailed written plan that describes all hazard communication. Ensure each employee understands emergency procedures and can act appropriately following contact with hazardous chemical waste.</a:t>
            </a:r>
            <a:endParaRPr lang="es-EC" sz="1800" dirty="0">
              <a:effectLst/>
              <a:latin typeface="Times New Roman" panose="02020603050405020304" pitchFamily="18" charset="0"/>
              <a:ea typeface="Times New Roman" panose="02020603050405020304" pitchFamily="18" charset="0"/>
            </a:endParaRPr>
          </a:p>
          <a:p>
            <a:pPr algn="just">
              <a:spcAft>
                <a:spcPts val="1875"/>
              </a:spcAft>
            </a:pPr>
            <a:r>
              <a:rPr lang="en-US" sz="1800" dirty="0">
                <a:solidFill>
                  <a:srgbClr val="000000"/>
                </a:solidFill>
                <a:effectLst/>
                <a:latin typeface="Open Sans"/>
                <a:ea typeface="Times New Roman" panose="02020603050405020304" pitchFamily="18" charset="0"/>
              </a:rPr>
              <a:t>Make sure the workplace has Material Safety Data Sheets (MSDS) clearly accessible for employees, which detail all hazardous materials being used throughout the workspace. The MSDS should be placed in close proximity to where the work is being conducted.</a:t>
            </a:r>
            <a:endParaRPr lang="es-EC" sz="1800" dirty="0">
              <a:effectLst/>
              <a:latin typeface="Times New Roman" panose="02020603050405020304" pitchFamily="18" charset="0"/>
              <a:ea typeface="Times New Roman" panose="02020603050405020304" pitchFamily="18" charset="0"/>
            </a:endParaRPr>
          </a:p>
          <a:p>
            <a:pPr rtl="0"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200973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pPr algn="just">
              <a:spcAft>
                <a:spcPts val="1200"/>
              </a:spcAft>
            </a:pPr>
            <a:r>
              <a:rPr lang="en-US" sz="1800" b="1" dirty="0">
                <a:effectLst/>
                <a:latin typeface="Open Sans"/>
                <a:ea typeface="Times New Roman" panose="02020603050405020304" pitchFamily="18" charset="0"/>
                <a:cs typeface="Times New Roman" panose="02020603050405020304" pitchFamily="18" charset="0"/>
              </a:rPr>
              <a:t>The Finale Checklist</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dirty="0">
                <a:effectLst/>
                <a:latin typeface="Open Sans"/>
                <a:ea typeface="Times New Roman" panose="02020603050405020304" pitchFamily="18" charset="0"/>
                <a:cs typeface="Times New Roman" panose="02020603050405020304" pitchFamily="18" charset="0"/>
              </a:rPr>
              <a:t>The following is the final checklist for the spring roll-out at your location. </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dirty="0">
                <a:effectLst/>
                <a:latin typeface="Open Sans"/>
                <a:ea typeface="Times New Roman" panose="02020603050405020304" pitchFamily="18" charset="0"/>
                <a:cs typeface="Times New Roman" panose="02020603050405020304" pitchFamily="18" charset="0"/>
              </a:rPr>
              <a:t>This list tells formers what to do before they put their equipment/tractors and mechanized equipment to work.</a:t>
            </a:r>
            <a:endParaRPr lang="es-EC" sz="1800" dirty="0">
              <a:effectLst/>
              <a:latin typeface="Times New Roman" panose="02020603050405020304" pitchFamily="18" charset="0"/>
              <a:ea typeface="Times New Roman" panose="02020603050405020304" pitchFamily="18" charset="0"/>
            </a:endParaRPr>
          </a:p>
          <a:p>
            <a:pPr marL="0" lvl="0" indent="0" algn="just" fontAlgn="base">
              <a:spcBef>
                <a:spcPts val="1200"/>
              </a:spcBef>
              <a:spcAft>
                <a:spcPts val="0"/>
              </a:spcAft>
              <a:buFont typeface="+mj-lt"/>
              <a:buNone/>
            </a:pPr>
            <a:r>
              <a:rPr lang="en-US" sz="1800" b="1" dirty="0">
                <a:solidFill>
                  <a:srgbClr val="000000"/>
                </a:solidFill>
                <a:effectLst/>
                <a:latin typeface="Open Sans"/>
                <a:ea typeface="MS Mincho" panose="02020609040205080304" pitchFamily="49" charset="-128"/>
                <a:cs typeface="Times New Roman" panose="02020603050405020304" pitchFamily="18" charset="0"/>
              </a:rPr>
              <a:t>1. Lights and flashers.</a:t>
            </a:r>
            <a:r>
              <a:rPr lang="en-US" sz="1800" dirty="0">
                <a:solidFill>
                  <a:srgbClr val="000000"/>
                </a:solidFill>
                <a:effectLst/>
                <a:latin typeface="Open Sans"/>
                <a:ea typeface="MS Mincho" panose="02020609040205080304" pitchFamily="49" charset="-128"/>
                <a:cs typeface="Times New Roman" panose="02020603050405020304" pitchFamily="18" charset="0"/>
              </a:rPr>
              <a:t> Flashers and turn signals need to be tested to make sure they are working correctly. Emblems need to be clean and any worn down ones replaced.</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lvl="0" indent="0" algn="just" fontAlgn="base">
              <a:spcBef>
                <a:spcPts val="1200"/>
              </a:spcBef>
              <a:spcAft>
                <a:spcPts val="0"/>
              </a:spcAft>
              <a:buFont typeface="+mj-lt"/>
              <a:buNone/>
            </a:pPr>
            <a:r>
              <a:rPr lang="en-US" sz="1800" b="1" dirty="0">
                <a:solidFill>
                  <a:srgbClr val="000000"/>
                </a:solidFill>
                <a:effectLst/>
                <a:latin typeface="Open Sans"/>
                <a:ea typeface="MS Mincho" panose="02020609040205080304" pitchFamily="49" charset="-128"/>
                <a:cs typeface="Times New Roman" panose="02020603050405020304" pitchFamily="18" charset="0"/>
              </a:rPr>
              <a:t>2. Shields and guards.</a:t>
            </a:r>
            <a:r>
              <a:rPr lang="en-US" sz="1800" dirty="0">
                <a:solidFill>
                  <a:srgbClr val="000000"/>
                </a:solidFill>
                <a:effectLst/>
                <a:latin typeface="Open Sans"/>
                <a:ea typeface="MS Mincho" panose="02020609040205080304" pitchFamily="49" charset="-128"/>
                <a:cs typeface="Times New Roman" panose="02020603050405020304" pitchFamily="18" charset="0"/>
              </a:rPr>
              <a:t> Check your PTO drive-line shields. Shields should turn freely and independently of the drive line. Further, to ensure maximum protection, the drive-line shields, tractor master shields and corresponding implement shields need to be in place.</a:t>
            </a:r>
            <a:r>
              <a:rPr lang="en-US" sz="1800" dirty="0">
                <a:effectLst/>
                <a:latin typeface="Open Sans"/>
                <a:ea typeface="MS Mincho" panose="02020609040205080304" pitchFamily="49" charset="-128"/>
                <a:cs typeface="Times New Roman" panose="02020603050405020304" pitchFamily="18" charset="0"/>
              </a:rPr>
              <a:t>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lvl="0" indent="0" algn="just" fontAlgn="base">
              <a:spcBef>
                <a:spcPts val="1200"/>
              </a:spcBef>
              <a:spcAft>
                <a:spcPts val="0"/>
              </a:spcAft>
              <a:buFont typeface="+mj-lt"/>
              <a:buNone/>
            </a:pPr>
            <a:r>
              <a:rPr lang="en-US" sz="1800" b="1" dirty="0">
                <a:solidFill>
                  <a:srgbClr val="000000"/>
                </a:solidFill>
                <a:effectLst/>
                <a:latin typeface="Open Sans"/>
                <a:ea typeface="MS Mincho" panose="02020609040205080304" pitchFamily="49" charset="-128"/>
                <a:cs typeface="Times New Roman" panose="02020603050405020304" pitchFamily="18" charset="0"/>
              </a:rPr>
              <a:t>3. Hydraulic systems and mechanical locks.</a:t>
            </a:r>
            <a:r>
              <a:rPr lang="en-US" sz="1800" dirty="0">
                <a:solidFill>
                  <a:srgbClr val="000000"/>
                </a:solidFill>
                <a:effectLst/>
                <a:latin typeface="Open Sans"/>
                <a:ea typeface="MS Mincho" panose="02020609040205080304" pitchFamily="49" charset="-128"/>
                <a:cs typeface="Times New Roman" panose="02020603050405020304" pitchFamily="18" charset="0"/>
              </a:rPr>
              <a:t> Check all hoses, fittings and seals and replace worn pieces.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lvl="0" indent="0" algn="just" fontAlgn="base">
              <a:spcBef>
                <a:spcPts val="1200"/>
              </a:spcBef>
              <a:spcAft>
                <a:spcPts val="0"/>
              </a:spcAft>
              <a:buFont typeface="+mj-lt"/>
              <a:buNone/>
            </a:pPr>
            <a:r>
              <a:rPr lang="en-US" sz="1800" b="1" dirty="0">
                <a:solidFill>
                  <a:srgbClr val="000000"/>
                </a:solidFill>
                <a:effectLst/>
                <a:latin typeface="Open Sans"/>
                <a:ea typeface="MS Mincho" panose="02020609040205080304" pitchFamily="49" charset="-128"/>
                <a:cs typeface="Times New Roman" panose="02020603050405020304" pitchFamily="18" charset="0"/>
              </a:rPr>
              <a:t>4. Tires.</a:t>
            </a:r>
            <a:r>
              <a:rPr lang="en-US" sz="1800" dirty="0">
                <a:solidFill>
                  <a:srgbClr val="000000"/>
                </a:solidFill>
                <a:effectLst/>
                <a:latin typeface="Open Sans"/>
                <a:ea typeface="MS Mincho" panose="02020609040205080304" pitchFamily="49" charset="-128"/>
                <a:cs typeface="Times New Roman" panose="02020603050405020304" pitchFamily="18" charset="0"/>
              </a:rPr>
              <a:t> Check that all tires are inflated properly and that bearings are properly lubricated.</a:t>
            </a:r>
            <a:r>
              <a:rPr lang="en-US" sz="1800" dirty="0">
                <a:effectLst/>
                <a:latin typeface="Open Sans"/>
                <a:ea typeface="MS Mincho" panose="02020609040205080304" pitchFamily="49" charset="-128"/>
                <a:cs typeface="Times New Roman" panose="02020603050405020304" pitchFamily="18" charset="0"/>
              </a:rPr>
              <a:t>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lvl="0" indent="0" algn="just" fontAlgn="base">
              <a:spcBef>
                <a:spcPts val="1200"/>
              </a:spcBef>
              <a:spcAft>
                <a:spcPts val="0"/>
              </a:spcAft>
              <a:buFont typeface="+mj-lt"/>
              <a:buNone/>
            </a:pPr>
            <a:r>
              <a:rPr lang="en-US" sz="1800" b="1" dirty="0">
                <a:solidFill>
                  <a:srgbClr val="000000"/>
                </a:solidFill>
                <a:effectLst/>
                <a:latin typeface="Open Sans"/>
                <a:ea typeface="MS Mincho" panose="02020609040205080304" pitchFamily="49" charset="-128"/>
                <a:cs typeface="Times New Roman" panose="02020603050405020304" pitchFamily="18" charset="0"/>
              </a:rPr>
              <a:t>5. Sprayer and planters.</a:t>
            </a:r>
            <a:r>
              <a:rPr lang="en-US" sz="1800" dirty="0">
                <a:solidFill>
                  <a:srgbClr val="000000"/>
                </a:solidFill>
                <a:effectLst/>
                <a:latin typeface="Open Sans"/>
                <a:ea typeface="MS Mincho" panose="02020609040205080304" pitchFamily="49" charset="-128"/>
                <a:cs typeface="Times New Roman" panose="02020603050405020304" pitchFamily="18" charset="0"/>
              </a:rPr>
              <a:t> Hoses, valves, fittings and all other components must be free of leaks. Any tanks should have tight covers so spills are avoided.</a:t>
            </a:r>
            <a:r>
              <a:rPr lang="en-US" sz="1800" dirty="0">
                <a:effectLst/>
                <a:latin typeface="Open Sans"/>
                <a:ea typeface="MS Mincho" panose="02020609040205080304" pitchFamily="49" charset="-128"/>
                <a:cs typeface="Times New Roman" panose="02020603050405020304" pitchFamily="18" charset="0"/>
              </a:rPr>
              <a:t>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lvl="0" indent="0" algn="just" fontAlgn="base">
              <a:spcBef>
                <a:spcPts val="1200"/>
              </a:spcBef>
              <a:spcAft>
                <a:spcPts val="0"/>
              </a:spcAft>
              <a:buFont typeface="+mj-lt"/>
              <a:buNone/>
            </a:pPr>
            <a:r>
              <a:rPr lang="en-US" sz="1800" b="1" dirty="0">
                <a:solidFill>
                  <a:srgbClr val="000000"/>
                </a:solidFill>
                <a:effectLst/>
                <a:latin typeface="Open Sans"/>
                <a:ea typeface="MS Mincho" panose="02020609040205080304" pitchFamily="49" charset="-128"/>
                <a:cs typeface="Times New Roman" panose="02020603050405020304" pitchFamily="18" charset="0"/>
              </a:rPr>
              <a:t>6. Hitch pins.</a:t>
            </a:r>
            <a:r>
              <a:rPr lang="en-US" sz="1800" dirty="0">
                <a:solidFill>
                  <a:srgbClr val="000000"/>
                </a:solidFill>
                <a:effectLst/>
                <a:latin typeface="Open Sans"/>
                <a:ea typeface="MS Mincho" panose="02020609040205080304" pitchFamily="49" charset="-128"/>
                <a:cs typeface="Times New Roman" panose="02020603050405020304" pitchFamily="18" charset="0"/>
              </a:rPr>
              <a:t> The locking hitch pins on tractors and implements must be checked to guarantee that they are secure and in good working order.</a:t>
            </a:r>
            <a:r>
              <a:rPr lang="en-US" sz="1800" dirty="0">
                <a:effectLst/>
                <a:latin typeface="Open Sans"/>
                <a:ea typeface="MS Mincho" panose="02020609040205080304" pitchFamily="49" charset="-128"/>
                <a:cs typeface="Times New Roman" panose="02020603050405020304" pitchFamily="18" charset="0"/>
              </a:rPr>
              <a:t>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lvl="0" indent="0" algn="just" fontAlgn="base">
              <a:spcBef>
                <a:spcPts val="1200"/>
              </a:spcBef>
              <a:spcAft>
                <a:spcPts val="0"/>
              </a:spcAft>
              <a:buFont typeface="+mj-lt"/>
              <a:buNone/>
            </a:pPr>
            <a:r>
              <a:rPr lang="en-US" sz="1800" b="1" dirty="0">
                <a:solidFill>
                  <a:srgbClr val="000000"/>
                </a:solidFill>
                <a:effectLst/>
                <a:latin typeface="Open Sans"/>
                <a:ea typeface="MS Mincho" panose="02020609040205080304" pitchFamily="49" charset="-128"/>
                <a:cs typeface="Times New Roman" panose="02020603050405020304" pitchFamily="18" charset="0"/>
              </a:rPr>
              <a:t>7. Steps and platforms.</a:t>
            </a:r>
            <a:r>
              <a:rPr lang="en-US" sz="1800" dirty="0">
                <a:solidFill>
                  <a:srgbClr val="000000"/>
                </a:solidFill>
                <a:effectLst/>
                <a:latin typeface="Open Sans"/>
                <a:ea typeface="MS Mincho" panose="02020609040205080304" pitchFamily="49" charset="-128"/>
                <a:cs typeface="Times New Roman" panose="02020603050405020304" pitchFamily="18" charset="0"/>
              </a:rPr>
              <a:t> Always keep equipment platforms and steps clean so that no one slips and falls when entering, exiting or standing on equipment.</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fontAlgn="base">
              <a:spcBef>
                <a:spcPts val="1020"/>
              </a:spcBef>
              <a:spcAft>
                <a:spcPts val="1020"/>
              </a:spcAft>
            </a:pPr>
            <a:r>
              <a:rPr lang="en-US" sz="1800" dirty="0">
                <a:solidFill>
                  <a:srgbClr val="000000"/>
                </a:solidFill>
                <a:effectLst/>
                <a:latin typeface="Open Sans"/>
                <a:ea typeface="Times New Roman" panose="02020603050405020304" pitchFamily="18" charset="0"/>
              </a:rPr>
              <a:t>Getting your tractors and other equipment ready for spring doesn’t need to take a long time but it will pay off in the long run. After all, there is nothing worse than being slowed down by a breakdown after work has begun in the fields and around the farm.</a:t>
            </a:r>
            <a:endParaRPr lang="es-EC" sz="1800" dirty="0">
              <a:effectLst/>
              <a:latin typeface="Times New Roman" panose="02020603050405020304" pitchFamily="18" charset="0"/>
              <a:ea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1919016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Open Sans"/>
                <a:ea typeface="Times New Roman" panose="02020603050405020304" pitchFamily="18" charset="0"/>
                <a:cs typeface="Times New Roman" panose="02020603050405020304" pitchFamily="18" charset="0"/>
              </a:rPr>
              <a:t>Preparation. Preparation. Preparation is the key to a productive and profitable operation. Using the checklists will help to ensure that your operation will have less downtime and less overall expense at the start of the busy spring season.</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23382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9"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microsoft.com/office/2007/relationships/media" Target="../media/media2.wav"/><Relationship Id="rId7" Type="http://schemas.openxmlformats.org/officeDocument/2006/relationships/image" Target="../media/image2.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5.jp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6.jpe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7.jpe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notesSlide" Target="../notesSlides/notesSlide5.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8.jpe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notesSlide" Target="../notesSlides/notesSlide6.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9.jp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notesSlide" Target="../notesSlides/notesSlide7.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0.jp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audio" Target="../media/media2.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00100"/>
            <a:ext cx="17183100" cy="715581"/>
          </a:xfrm>
        </p:spPr>
        <p:txBody>
          <a:bodyPr/>
          <a:lstStyle/>
          <a:p>
            <a:r>
              <a:rPr lang="en-US" dirty="0"/>
              <a:t>DEVELOPING A SPRING CHECKLIST</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4" name="Picture 3" descr="A picture containing person, person, object, cake&#10;&#10;Description automatically generated">
            <a:extLst>
              <a:ext uri="{FF2B5EF4-FFF2-40B4-BE49-F238E27FC236}">
                <a16:creationId xmlns:a16="http://schemas.microsoft.com/office/drawing/2014/main" id="{3D17A3D3-116E-4112-900E-B6E62D7D2F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00500" y="2628900"/>
            <a:ext cx="10287000" cy="5419045"/>
          </a:xfrm>
          <a:prstGeom prst="rect">
            <a:avLst/>
          </a:prstGeom>
        </p:spPr>
      </p:pic>
      <p:pic>
        <p:nvPicPr>
          <p:cNvPr id="6" name="Spring Checklist 2">
            <a:hlinkClick r:id="" action="ppaction://media"/>
            <a:extLst>
              <a:ext uri="{FF2B5EF4-FFF2-40B4-BE49-F238E27FC236}">
                <a16:creationId xmlns:a16="http://schemas.microsoft.com/office/drawing/2014/main" id="{AB61B971-22C5-4C4E-85B5-8B306D2BF89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038600" y="1195072"/>
            <a:ext cx="1168400" cy="1168400"/>
          </a:xfrm>
          <a:prstGeom prst="rect">
            <a:avLst/>
          </a:prstGeom>
        </p:spPr>
      </p:pic>
      <p:pic>
        <p:nvPicPr>
          <p:cNvPr id="7" name="Light Notification3">
            <a:hlinkClick r:id="" action="ppaction://media"/>
            <a:extLst>
              <a:ext uri="{FF2B5EF4-FFF2-40B4-BE49-F238E27FC236}">
                <a16:creationId xmlns:a16="http://schemas.microsoft.com/office/drawing/2014/main" id="{A17226E3-6752-45DB-A0DB-EAF91150F1E7}"/>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590800" y="4792322"/>
            <a:ext cx="1092200" cy="10922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6" fill="hold"/>
                                        <p:tgtEl>
                                          <p:spTgt spid="6"/>
                                        </p:tgtEl>
                                      </p:cBhvr>
                                    </p:cmd>
                                  </p:childTnLst>
                                </p:cTn>
                              </p:par>
                            </p:childTnLst>
                          </p:cTn>
                        </p:par>
                        <p:par>
                          <p:cTn id="7" fill="hold">
                            <p:stCondLst>
                              <p:cond delay="2196"/>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is cross country skiing in the snow&#10;&#10;Description automatically generated">
            <a:extLst>
              <a:ext uri="{FF2B5EF4-FFF2-40B4-BE49-F238E27FC236}">
                <a16:creationId xmlns:a16="http://schemas.microsoft.com/office/drawing/2014/main" id="{91B5BD19-ADC1-4E5A-A3C4-00A08357F248}"/>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7813" b="7813"/>
          <a:stretch>
            <a:fillRect/>
          </a:stretch>
        </p:blipFill>
        <p:spPr>
          <a:xfrm>
            <a:off x="-44450" y="0"/>
            <a:ext cx="18288000" cy="10287000"/>
          </a:xfrm>
        </p:spPr>
      </p:pic>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76199" y="0"/>
            <a:ext cx="8963526" cy="10287000"/>
            <a:chOff x="-45703" y="0"/>
            <a:chExt cx="6400800" cy="10287000"/>
          </a:xfrm>
        </p:grpSpPr>
        <p:sp>
          <p:nvSpPr>
            <p:cNvPr id="5" name="Rectangle 4"/>
            <p:cNvSpPr/>
            <p:nvPr/>
          </p:nvSpPr>
          <p:spPr>
            <a:xfrm>
              <a:off x="-45703"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4982521"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1" y="4282866"/>
              <a:ext cx="5176679" cy="5016758"/>
            </a:xfrm>
            <a:prstGeom prst="rect">
              <a:avLst/>
            </a:prstGeom>
            <a:noFill/>
          </p:spPr>
          <p:txBody>
            <a:bodyPr wrap="square" rtlCol="0">
              <a:spAutoFit/>
            </a:bodyPr>
            <a:lstStyle/>
            <a:p>
              <a:pPr algn="just"/>
              <a:r>
                <a:rPr lang="en-CA" sz="4000" dirty="0">
                  <a:solidFill>
                    <a:schemeClr val="bg2"/>
                  </a:solidFill>
                  <a:latin typeface="Brandon Text Regular" panose="020B0503020203060203" pitchFamily="34" charset="0"/>
                </a:rPr>
                <a:t>Snow is still on the ground and plenty of it, but spring is just around the corner! Now is the opportune time to get ready for the growing season. This includes drawing tractor and equipment checklists relating to condition and working order. </a:t>
              </a:r>
            </a:p>
          </p:txBody>
        </p:sp>
      </p:grpSp>
      <p:pic>
        <p:nvPicPr>
          <p:cNvPr id="6" name="Spring Checklist 3">
            <a:hlinkClick r:id="" action="ppaction://media"/>
            <a:extLst>
              <a:ext uri="{FF2B5EF4-FFF2-40B4-BE49-F238E27FC236}">
                <a16:creationId xmlns:a16="http://schemas.microsoft.com/office/drawing/2014/main" id="{4572B85C-B6A3-4A0E-97DB-E75FDC298CD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76600" y="1528726"/>
            <a:ext cx="1320800" cy="1320800"/>
          </a:xfrm>
          <a:prstGeom prst="rect">
            <a:avLst/>
          </a:prstGeom>
        </p:spPr>
      </p:pic>
      <p:pic>
        <p:nvPicPr>
          <p:cNvPr id="11" name="Light Notification3">
            <a:hlinkClick r:id="" action="ppaction://media"/>
            <a:extLst>
              <a:ext uri="{FF2B5EF4-FFF2-40B4-BE49-F238E27FC236}">
                <a16:creationId xmlns:a16="http://schemas.microsoft.com/office/drawing/2014/main" id="{9527A359-61F9-45A5-A1BC-5B86542491E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590800" y="4792322"/>
            <a:ext cx="1092200" cy="10922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72" fill="hold"/>
                                        <p:tgtEl>
                                          <p:spTgt spid="6"/>
                                        </p:tgtEl>
                                      </p:cBhvr>
                                    </p:cmd>
                                  </p:childTnLst>
                                </p:cTn>
                              </p:par>
                            </p:childTnLst>
                          </p:cTn>
                        </p:par>
                        <p:par>
                          <p:cTn id="7" fill="hold">
                            <p:stCondLst>
                              <p:cond delay="22772"/>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659202" y="3238500"/>
            <a:ext cx="8045278" cy="1384995"/>
          </a:xfrm>
          <a:prstGeom prst="rect">
            <a:avLst/>
          </a:prstGeom>
        </p:spPr>
        <p:txBody>
          <a:bodyPr wrap="square">
            <a:spAutoFit/>
          </a:bodyPr>
          <a:lstStyle/>
          <a:p>
            <a:r>
              <a:rPr lang="en-US" sz="2800" dirty="0">
                <a:solidFill>
                  <a:schemeClr val="bg2"/>
                </a:solidFill>
                <a:latin typeface="Brandon Text Regular" panose="020B0503020203060203" pitchFamily="34" charset="0"/>
              </a:rPr>
              <a:t>Not being organized and thorough in getting your farm ready for the spring roll-out will cause dangers/risks for your wellbeing.</a:t>
            </a:r>
          </a:p>
        </p:txBody>
      </p:sp>
      <p:pic>
        <p:nvPicPr>
          <p:cNvPr id="4" name="Picture Placeholder 3" descr="A picture containing person, holding, indoor, person&#10;&#10;Description automatically generated">
            <a:extLst>
              <a:ext uri="{FF2B5EF4-FFF2-40B4-BE49-F238E27FC236}">
                <a16:creationId xmlns:a16="http://schemas.microsoft.com/office/drawing/2014/main" id="{4FED5AE2-6385-4E2E-90C2-345FF0ADBE0C}"/>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3284" b="3284"/>
          <a:stretch>
            <a:fillRect/>
          </a:stretch>
        </p:blipFill>
        <p:spPr/>
      </p:pic>
      <p:pic>
        <p:nvPicPr>
          <p:cNvPr id="5" name="Spring Checklist 4">
            <a:hlinkClick r:id="" action="ppaction://media"/>
            <a:extLst>
              <a:ext uri="{FF2B5EF4-FFF2-40B4-BE49-F238E27FC236}">
                <a16:creationId xmlns:a16="http://schemas.microsoft.com/office/drawing/2014/main" id="{EA1E091A-A2FE-4FB1-A789-993D8E582E0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895600" y="2385694"/>
            <a:ext cx="1168400" cy="1168400"/>
          </a:xfrm>
          <a:prstGeom prst="rect">
            <a:avLst/>
          </a:prstGeom>
        </p:spPr>
      </p:pic>
      <p:pic>
        <p:nvPicPr>
          <p:cNvPr id="9" name="Light Notification3">
            <a:hlinkClick r:id="" action="ppaction://media"/>
            <a:extLst>
              <a:ext uri="{FF2B5EF4-FFF2-40B4-BE49-F238E27FC236}">
                <a16:creationId xmlns:a16="http://schemas.microsoft.com/office/drawing/2014/main" id="{5314B732-D4AD-4E0E-99F2-557CD5B3530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590800" y="4792322"/>
            <a:ext cx="1092200" cy="10922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80" fill="hold"/>
                                        <p:tgtEl>
                                          <p:spTgt spid="5"/>
                                        </p:tgtEl>
                                      </p:cBhvr>
                                    </p:cmd>
                                  </p:childTnLst>
                                </p:cTn>
                              </p:par>
                            </p:childTnLst>
                          </p:cTn>
                        </p:par>
                        <p:par>
                          <p:cTn id="7" fill="hold">
                            <p:stCondLst>
                              <p:cond delay="17280"/>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36824" y="3019841"/>
            <a:ext cx="8305800" cy="4385816"/>
          </a:xfrm>
          <a:prstGeom prst="rect">
            <a:avLst/>
          </a:prstGeom>
          <a:noFill/>
        </p:spPr>
        <p:txBody>
          <a:bodyPr wrap="square" rtlCol="0">
            <a:spAutoFit/>
          </a:bodyPr>
          <a:lstStyle/>
          <a:p>
            <a:r>
              <a:rPr lang="en-US" sz="2800" dirty="0">
                <a:solidFill>
                  <a:schemeClr val="bg2"/>
                </a:solidFill>
                <a:latin typeface="Brandon Text Regular" panose="020B0503020203060203" pitchFamily="34" charset="0"/>
              </a:rPr>
              <a:t>THE CHECKLISTS</a:t>
            </a:r>
          </a:p>
          <a:p>
            <a:r>
              <a:rPr lang="en-US" sz="2800" dirty="0">
                <a:solidFill>
                  <a:schemeClr val="bg2"/>
                </a:solidFill>
                <a:latin typeface="Brandon Text Regular" panose="020B0503020203060203" pitchFamily="34" charset="0"/>
              </a:rPr>
              <a:t>Step 1. Develop a Tractor and Equipment Checklist</a:t>
            </a:r>
          </a:p>
          <a:p>
            <a:r>
              <a:rPr lang="en-US" sz="2800" dirty="0">
                <a:solidFill>
                  <a:schemeClr val="bg2"/>
                </a:solidFill>
                <a:latin typeface="Brandon Text Regular" panose="020B0503020203060203" pitchFamily="34" charset="0"/>
              </a:rPr>
              <a:t>Step 2. Develop a Basic Safety Checklist</a:t>
            </a:r>
          </a:p>
          <a:p>
            <a:r>
              <a:rPr lang="en-US" sz="2800" dirty="0">
                <a:solidFill>
                  <a:schemeClr val="bg2"/>
                </a:solidFill>
                <a:latin typeface="Brandon Text Regular" panose="020B0503020203060203" pitchFamily="34" charset="0"/>
              </a:rPr>
              <a:t>Spring Cleaning</a:t>
            </a:r>
          </a:p>
          <a:p>
            <a:r>
              <a:rPr lang="en-US" sz="2800" dirty="0">
                <a:solidFill>
                  <a:schemeClr val="bg2"/>
                </a:solidFill>
                <a:latin typeface="Brandon Text Regular" panose="020B0503020203060203" pitchFamily="34" charset="0"/>
              </a:rPr>
              <a:t>Here are seven key components that should be addressed and implemented for safety sake.</a:t>
            </a:r>
          </a:p>
          <a:p>
            <a:r>
              <a:rPr lang="en-US" sz="2800" dirty="0">
                <a:solidFill>
                  <a:schemeClr val="bg2"/>
                </a:solidFill>
                <a:latin typeface="Brandon Text Regular" panose="020B0503020203060203" pitchFamily="34" charset="0"/>
              </a:rPr>
              <a:t>1. Take Stock Of Your Surroundings</a:t>
            </a:r>
          </a:p>
          <a:p>
            <a:r>
              <a:rPr lang="en-US" sz="2800" dirty="0">
                <a:solidFill>
                  <a:schemeClr val="bg2"/>
                </a:solidFill>
                <a:latin typeface="Brandon Text Regular" panose="020B0503020203060203" pitchFamily="34" charset="0"/>
              </a:rPr>
              <a:t>2. AEDs</a:t>
            </a:r>
          </a:p>
          <a:p>
            <a:r>
              <a:rPr lang="en-US" sz="2800" dirty="0">
                <a:solidFill>
                  <a:schemeClr val="bg2"/>
                </a:solidFill>
                <a:latin typeface="Brandon Text Regular" panose="020B0503020203060203" pitchFamily="34" charset="0"/>
              </a:rPr>
              <a:t>3. Checks</a:t>
            </a:r>
          </a:p>
          <a:p>
            <a:endParaRPr lang="en-US" dirty="0">
              <a:solidFill>
                <a:schemeClr val="bg2"/>
              </a:solidFill>
              <a:latin typeface="Brandon Text Regular" panose="020B0503020203060203" pitchFamily="34" charset="0"/>
            </a:endParaRPr>
          </a:p>
        </p:txBody>
      </p:sp>
      <p:pic>
        <p:nvPicPr>
          <p:cNvPr id="4" name="Picture Placeholder 3" descr="A person that is standing in the grass&#10;&#10;Description automatically generated">
            <a:extLst>
              <a:ext uri="{FF2B5EF4-FFF2-40B4-BE49-F238E27FC236}">
                <a16:creationId xmlns:a16="http://schemas.microsoft.com/office/drawing/2014/main" id="{961CFC8D-AAA8-4957-A6C9-A4A3B86DE972}"/>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5000" b="5000"/>
          <a:stretch>
            <a:fillRect/>
          </a:stretch>
        </p:blipFill>
        <p:spPr/>
      </p:pic>
      <p:pic>
        <p:nvPicPr>
          <p:cNvPr id="5" name="Spring Checklist 5">
            <a:hlinkClick r:id="" action="ppaction://media"/>
            <a:extLst>
              <a:ext uri="{FF2B5EF4-FFF2-40B4-BE49-F238E27FC236}">
                <a16:creationId xmlns:a16="http://schemas.microsoft.com/office/drawing/2014/main" id="{0FFF6226-BDEC-400A-99A0-C69AF825E96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743200" y="2400300"/>
            <a:ext cx="1168400" cy="1168400"/>
          </a:xfrm>
          <a:prstGeom prst="rect">
            <a:avLst/>
          </a:prstGeom>
        </p:spPr>
      </p:pic>
      <p:pic>
        <p:nvPicPr>
          <p:cNvPr id="9" name="Light Notification3">
            <a:hlinkClick r:id="" action="ppaction://media"/>
            <a:extLst>
              <a:ext uri="{FF2B5EF4-FFF2-40B4-BE49-F238E27FC236}">
                <a16:creationId xmlns:a16="http://schemas.microsoft.com/office/drawing/2014/main" id="{F540046A-C2D8-4326-8538-8003735D53A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590800" y="4792322"/>
            <a:ext cx="1092200" cy="10922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030" fill="hold"/>
                                        <p:tgtEl>
                                          <p:spTgt spid="5"/>
                                        </p:tgtEl>
                                      </p:cBhvr>
                                    </p:cmd>
                                  </p:childTnLst>
                                </p:cTn>
                              </p:par>
                            </p:childTnLst>
                          </p:cTn>
                        </p:par>
                        <p:par>
                          <p:cTn id="7" fill="hold">
                            <p:stCondLst>
                              <p:cond delay="287030"/>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800100" y="4020115"/>
            <a:ext cx="8343900" cy="2246769"/>
          </a:xfrm>
          <a:prstGeom prst="rect">
            <a:avLst/>
          </a:prstGeom>
          <a:noFill/>
        </p:spPr>
        <p:txBody>
          <a:bodyPr wrap="square" rtlCol="0">
            <a:spAutoFit/>
          </a:bodyPr>
          <a:lstStyle/>
          <a:p>
            <a:r>
              <a:rPr lang="en-US" sz="2800" dirty="0">
                <a:solidFill>
                  <a:schemeClr val="bg1"/>
                </a:solidFill>
                <a:latin typeface="Brandon Text Regular" panose="020B0503020203060203" pitchFamily="34" charset="0"/>
              </a:rPr>
              <a:t>4. First Aid Supplies</a:t>
            </a:r>
          </a:p>
          <a:p>
            <a:r>
              <a:rPr lang="en-US" sz="2800" dirty="0">
                <a:solidFill>
                  <a:schemeClr val="bg1"/>
                </a:solidFill>
                <a:latin typeface="Brandon Text Regular" panose="020B0503020203060203" pitchFamily="34" charset="0"/>
              </a:rPr>
              <a:t>5. Consider Employee CPR Training</a:t>
            </a:r>
          </a:p>
          <a:p>
            <a:r>
              <a:rPr lang="en-US" sz="2800" dirty="0">
                <a:solidFill>
                  <a:schemeClr val="bg1"/>
                </a:solidFill>
                <a:latin typeface="Brandon Text Regular" panose="020B0503020203060203" pitchFamily="34" charset="0"/>
              </a:rPr>
              <a:t>6. Evaluate Communication And Documentation</a:t>
            </a:r>
          </a:p>
          <a:p>
            <a:r>
              <a:rPr lang="en-US" sz="2800" dirty="0">
                <a:solidFill>
                  <a:schemeClr val="bg1"/>
                </a:solidFill>
                <a:latin typeface="Brandon Text Regular" panose="020B0503020203060203" pitchFamily="34" charset="0"/>
              </a:rPr>
              <a:t>7. Hazard Communication Training Program</a:t>
            </a:r>
          </a:p>
          <a:p>
            <a:endParaRPr lang="en-US" sz="2800" dirty="0">
              <a:solidFill>
                <a:schemeClr val="bg1"/>
              </a:solidFill>
              <a:latin typeface="Brandon Text Regular" panose="020B0503020203060203" pitchFamily="34" charset="0"/>
            </a:endParaRPr>
          </a:p>
        </p:txBody>
      </p:sp>
      <p:pic>
        <p:nvPicPr>
          <p:cNvPr id="4" name="Picture Placeholder 3" descr="A person that is standing in the dirt&#10;&#10;Description automatically generated">
            <a:extLst>
              <a:ext uri="{FF2B5EF4-FFF2-40B4-BE49-F238E27FC236}">
                <a16:creationId xmlns:a16="http://schemas.microsoft.com/office/drawing/2014/main" id="{4847EE8C-66D1-49EC-A4FE-9FDB06FF335A}"/>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5005" b="5005"/>
          <a:stretch>
            <a:fillRect/>
          </a:stretch>
        </p:blipFill>
        <p:spPr>
          <a:xfrm>
            <a:off x="9144000" y="2362200"/>
            <a:ext cx="9144000" cy="5486400"/>
          </a:xfrm>
        </p:spPr>
      </p:pic>
      <p:pic>
        <p:nvPicPr>
          <p:cNvPr id="5" name="Spring Checklist 6">
            <a:hlinkClick r:id="" action="ppaction://media"/>
            <a:extLst>
              <a:ext uri="{FF2B5EF4-FFF2-40B4-BE49-F238E27FC236}">
                <a16:creationId xmlns:a16="http://schemas.microsoft.com/office/drawing/2014/main" id="{2B6F88CB-9AA4-41D4-A9AB-934FF18C37A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895600" y="1300585"/>
            <a:ext cx="1320800" cy="1320800"/>
          </a:xfrm>
          <a:prstGeom prst="rect">
            <a:avLst/>
          </a:prstGeom>
        </p:spPr>
      </p:pic>
      <p:pic>
        <p:nvPicPr>
          <p:cNvPr id="9" name="Light Notification3">
            <a:hlinkClick r:id="" action="ppaction://media"/>
            <a:extLst>
              <a:ext uri="{FF2B5EF4-FFF2-40B4-BE49-F238E27FC236}">
                <a16:creationId xmlns:a16="http://schemas.microsoft.com/office/drawing/2014/main" id="{5BECED35-8DAA-4FD4-8116-7013BC5EE98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590800" y="4792322"/>
            <a:ext cx="1092200" cy="1092200"/>
          </a:xfrm>
          <a:prstGeom prst="rect">
            <a:avLst/>
          </a:prstGeom>
        </p:spPr>
      </p:pic>
    </p:spTree>
    <p:extLst>
      <p:ext uri="{BB962C8B-B14F-4D97-AF65-F5344CB8AC3E}">
        <p14:creationId xmlns:p14="http://schemas.microsoft.com/office/powerpoint/2010/main" val="78478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351" fill="hold"/>
                                        <p:tgtEl>
                                          <p:spTgt spid="5"/>
                                        </p:tgtEl>
                                      </p:cBhvr>
                                    </p:cmd>
                                  </p:childTnLst>
                                </p:cTn>
                              </p:par>
                            </p:childTnLst>
                          </p:cTn>
                        </p:par>
                        <p:par>
                          <p:cTn id="7" fill="hold">
                            <p:stCondLst>
                              <p:cond delay="154351"/>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18060" y="2427050"/>
            <a:ext cx="9144000" cy="6111159"/>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37160" y="2655649"/>
            <a:ext cx="8305800" cy="5493812"/>
          </a:xfrm>
          <a:prstGeom prst="rect">
            <a:avLst/>
          </a:prstGeom>
          <a:noFill/>
        </p:spPr>
        <p:txBody>
          <a:bodyPr wrap="square" rtlCol="0">
            <a:spAutoFit/>
          </a:bodyPr>
          <a:lstStyle/>
          <a:p>
            <a:r>
              <a:rPr lang="en-US" b="1" dirty="0">
                <a:solidFill>
                  <a:schemeClr val="bg2"/>
                </a:solidFill>
                <a:latin typeface="Brandon Text Regular" panose="020B0503020203060203" pitchFamily="34" charset="0"/>
              </a:rPr>
              <a:t>The Finale Checklist</a:t>
            </a:r>
          </a:p>
          <a:p>
            <a:r>
              <a:rPr lang="en-US" dirty="0">
                <a:solidFill>
                  <a:schemeClr val="bg2"/>
                </a:solidFill>
                <a:latin typeface="Brandon Text Regular" panose="020B0503020203060203" pitchFamily="34" charset="0"/>
              </a:rPr>
              <a:t>This list tells farmers what to do before they put their equipment/tractors and mechanized equipment to work.</a:t>
            </a:r>
          </a:p>
          <a:p>
            <a:pPr marL="514350" indent="-514350">
              <a:buAutoNum type="arabicPeriod"/>
            </a:pPr>
            <a:r>
              <a:rPr lang="en-US" dirty="0">
                <a:solidFill>
                  <a:schemeClr val="bg2"/>
                </a:solidFill>
                <a:latin typeface="Brandon Text Regular" panose="020B0503020203060203" pitchFamily="34" charset="0"/>
              </a:rPr>
              <a:t>Lights and flashers. </a:t>
            </a:r>
          </a:p>
          <a:p>
            <a:pPr marL="514350" indent="-514350">
              <a:buAutoNum type="arabicPeriod"/>
            </a:pPr>
            <a:r>
              <a:rPr lang="en-US" dirty="0">
                <a:solidFill>
                  <a:schemeClr val="bg2"/>
                </a:solidFill>
                <a:latin typeface="Brandon Text Regular" panose="020B0503020203060203" pitchFamily="34" charset="0"/>
              </a:rPr>
              <a:t>Shields and guards.</a:t>
            </a:r>
          </a:p>
          <a:p>
            <a:pPr marL="514350" indent="-514350">
              <a:buAutoNum type="arabicPeriod"/>
            </a:pPr>
            <a:r>
              <a:rPr lang="en-US" dirty="0">
                <a:solidFill>
                  <a:schemeClr val="bg2"/>
                </a:solidFill>
                <a:latin typeface="Brandon Text Regular" panose="020B0503020203060203" pitchFamily="34" charset="0"/>
              </a:rPr>
              <a:t>Hydraulic systems and mechanical locks.</a:t>
            </a:r>
          </a:p>
          <a:p>
            <a:pPr marL="514350" indent="-514350">
              <a:buAutoNum type="arabicPeriod"/>
            </a:pPr>
            <a:r>
              <a:rPr lang="en-US" dirty="0">
                <a:solidFill>
                  <a:schemeClr val="bg2"/>
                </a:solidFill>
                <a:latin typeface="Brandon Text Regular" panose="020B0503020203060203" pitchFamily="34" charset="0"/>
              </a:rPr>
              <a:t>Tires.</a:t>
            </a:r>
          </a:p>
          <a:p>
            <a:pPr marL="514350" indent="-514350">
              <a:buAutoNum type="arabicPeriod"/>
            </a:pPr>
            <a:r>
              <a:rPr lang="en-US" dirty="0">
                <a:solidFill>
                  <a:schemeClr val="bg2"/>
                </a:solidFill>
                <a:latin typeface="Brandon Text Regular" panose="020B0503020203060203" pitchFamily="34" charset="0"/>
              </a:rPr>
              <a:t>Sprayer and planter.</a:t>
            </a:r>
          </a:p>
          <a:p>
            <a:pPr marL="514350" indent="-514350">
              <a:buAutoNum type="arabicPeriod"/>
            </a:pPr>
            <a:r>
              <a:rPr lang="en-US" dirty="0">
                <a:solidFill>
                  <a:schemeClr val="bg2"/>
                </a:solidFill>
                <a:latin typeface="Brandon Text Regular" panose="020B0503020203060203" pitchFamily="34" charset="0"/>
              </a:rPr>
              <a:t>Hitch pins.</a:t>
            </a:r>
          </a:p>
          <a:p>
            <a:pPr marL="514350" indent="-514350">
              <a:buAutoNum type="arabicPeriod"/>
            </a:pPr>
            <a:r>
              <a:rPr lang="en-US" dirty="0">
                <a:solidFill>
                  <a:schemeClr val="bg2"/>
                </a:solidFill>
                <a:latin typeface="Brandon Text Regular" panose="020B0503020203060203" pitchFamily="34" charset="0"/>
              </a:rPr>
              <a:t>Steps and platforms.</a:t>
            </a:r>
          </a:p>
          <a:p>
            <a:r>
              <a:rPr lang="en-US" dirty="0">
                <a:solidFill>
                  <a:schemeClr val="bg2"/>
                </a:solidFill>
                <a:latin typeface="Brandon Text Regular" panose="020B0503020203060203" pitchFamily="34" charset="0"/>
              </a:rPr>
              <a:t>Getting your tractors and other equipment ready for spring doesn’t need to take a long time but it will pay off in the long run. </a:t>
            </a:r>
          </a:p>
        </p:txBody>
      </p:sp>
      <p:pic>
        <p:nvPicPr>
          <p:cNvPr id="4" name="Picture Placeholder 3" descr="A large machine in a field&#10;&#10;Description automatically generated">
            <a:extLst>
              <a:ext uri="{FF2B5EF4-FFF2-40B4-BE49-F238E27FC236}">
                <a16:creationId xmlns:a16="http://schemas.microsoft.com/office/drawing/2014/main" id="{F0453044-4F18-4E3A-AD40-A6FE8B4F4019}"/>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3003" b="3003"/>
          <a:stretch>
            <a:fillRect/>
          </a:stretch>
        </p:blipFill>
        <p:spPr>
          <a:xfrm>
            <a:off x="0" y="2400300"/>
            <a:ext cx="9144000" cy="6137275"/>
          </a:xfrm>
        </p:spPr>
      </p:pic>
      <p:pic>
        <p:nvPicPr>
          <p:cNvPr id="5" name="Spring Checklist 7">
            <a:hlinkClick r:id="" action="ppaction://media"/>
            <a:extLst>
              <a:ext uri="{FF2B5EF4-FFF2-40B4-BE49-F238E27FC236}">
                <a16:creationId xmlns:a16="http://schemas.microsoft.com/office/drawing/2014/main" id="{CCA9378E-8E17-443B-B8E7-BCEF28914B0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00400" y="1790700"/>
            <a:ext cx="1092200" cy="1092200"/>
          </a:xfrm>
          <a:prstGeom prst="rect">
            <a:avLst/>
          </a:prstGeom>
        </p:spPr>
      </p:pic>
      <p:pic>
        <p:nvPicPr>
          <p:cNvPr id="9" name="Light Notification3">
            <a:hlinkClick r:id="" action="ppaction://media"/>
            <a:extLst>
              <a:ext uri="{FF2B5EF4-FFF2-40B4-BE49-F238E27FC236}">
                <a16:creationId xmlns:a16="http://schemas.microsoft.com/office/drawing/2014/main" id="{6F94693A-5170-4A54-9E97-80C898B0D14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590800" y="4792322"/>
            <a:ext cx="1092200" cy="1092200"/>
          </a:xfrm>
          <a:prstGeom prst="rect">
            <a:avLst/>
          </a:prstGeom>
        </p:spPr>
      </p:pic>
    </p:spTree>
    <p:extLst>
      <p:ext uri="{BB962C8B-B14F-4D97-AF65-F5344CB8AC3E}">
        <p14:creationId xmlns:p14="http://schemas.microsoft.com/office/powerpoint/2010/main" val="2689693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761" fill="hold"/>
                                        <p:tgtEl>
                                          <p:spTgt spid="5"/>
                                        </p:tgtEl>
                                      </p:cBhvr>
                                    </p:cmd>
                                  </p:childTnLst>
                                </p:cTn>
                              </p:par>
                            </p:childTnLst>
                          </p:cTn>
                        </p:par>
                        <p:par>
                          <p:cTn id="7" fill="hold">
                            <p:stCondLst>
                              <p:cond delay="112761"/>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large machine in a field&#10;&#10;Description automatically generated">
            <a:extLst>
              <a:ext uri="{FF2B5EF4-FFF2-40B4-BE49-F238E27FC236}">
                <a16:creationId xmlns:a16="http://schemas.microsoft.com/office/drawing/2014/main" id="{5FAC0360-D1A5-4D27-8811-B6BAEBAA07C1}"/>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7813" b="7813"/>
          <a:stretch>
            <a:fillRect/>
          </a:stretch>
        </p:blipFill>
        <p:spPr/>
      </p:pic>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0" y="18047"/>
            <a:ext cx="18288000" cy="10343382"/>
            <a:chOff x="-1152765" y="582593"/>
            <a:chExt cx="7617040" cy="10132502"/>
          </a:xfrm>
        </p:grpSpPr>
        <p:sp>
          <p:nvSpPr>
            <p:cNvPr id="5" name="Rectangle 4"/>
            <p:cNvSpPr/>
            <p:nvPr/>
          </p:nvSpPr>
          <p:spPr>
            <a:xfrm>
              <a:off x="-1152765" y="582593"/>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311722" y="1940676"/>
              <a:ext cx="4561114"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Final</a:t>
              </a:r>
              <a:r>
                <a:rPr lang="en-US" sz="6600" b="1" dirty="0">
                  <a:solidFill>
                    <a:schemeClr val="bg1"/>
                  </a:solidFill>
                  <a:ea typeface="Roboto Condensed" panose="02000000000000000000" pitchFamily="2" charset="0"/>
                  <a:cs typeface="Lato Semibold" panose="020F0502020204030203" pitchFamily="34" charset="0"/>
                </a:rPr>
                <a:t> Word</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410219" y="3303369"/>
              <a:ext cx="6004997" cy="814055"/>
            </a:xfrm>
            <a:prstGeom prst="rect">
              <a:avLst/>
            </a:prstGeom>
            <a:noFill/>
          </p:spPr>
          <p:txBody>
            <a:bodyPr wrap="square" rtlCol="0">
              <a:spAutoFit/>
            </a:bodyPr>
            <a:lstStyle/>
            <a:p>
              <a:pPr algn="ctr"/>
              <a:endParaRPr lang="en-US" sz="4800" b="1" dirty="0">
                <a:solidFill>
                  <a:schemeClr val="bg1"/>
                </a:solidFill>
                <a:latin typeface="Brandon Text Bold" panose="020B0803020203060203" pitchFamily="34" charset="0"/>
              </a:endParaRPr>
            </a:p>
          </p:txBody>
        </p:sp>
      </p:grpSp>
      <p:sp>
        <p:nvSpPr>
          <p:cNvPr id="2" name="TextBox 6">
            <a:extLst>
              <a:ext uri="{FF2B5EF4-FFF2-40B4-BE49-F238E27FC236}">
                <a16:creationId xmlns:a16="http://schemas.microsoft.com/office/drawing/2014/main" id="{497A49AA-6A7A-4715-8FB2-EEF450D8760E}"/>
              </a:ext>
            </a:extLst>
          </p:cNvPr>
          <p:cNvSpPr txBox="1"/>
          <p:nvPr/>
        </p:nvSpPr>
        <p:spPr>
          <a:xfrm>
            <a:off x="1806451" y="4146440"/>
            <a:ext cx="14722394" cy="3477875"/>
          </a:xfrm>
          <a:prstGeom prst="rect">
            <a:avLst/>
          </a:prstGeom>
          <a:noFill/>
        </p:spPr>
        <p:txBody>
          <a:bodyPr wrap="square" rtlCol="0">
            <a:spAutoFit/>
          </a:bodyPr>
          <a:lstStyle/>
          <a:p>
            <a:pPr algn="ctr"/>
            <a:r>
              <a:rPr lang="en-US" sz="4400"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Preparation. Preparation. Preparation is the key to a productive and profitable operation. Using checklists will help to ensure that your operation will have less downtime and less overall expense at the start of the busy spring season.</a:t>
            </a:r>
            <a:endParaRPr lang="ru-RU" sz="4400" dirty="0">
              <a:solidFill>
                <a:schemeClr val="bg1"/>
              </a:solidFill>
              <a:ea typeface="Lato Semibold" panose="020F0502020204030203" pitchFamily="34" charset="0"/>
              <a:cs typeface="Lato Semibold" panose="020F0502020204030203" pitchFamily="34" charset="0"/>
            </a:endParaRPr>
          </a:p>
        </p:txBody>
      </p:sp>
      <p:pic>
        <p:nvPicPr>
          <p:cNvPr id="8" name="Spring Checklist 8">
            <a:hlinkClick r:id="" action="ppaction://media"/>
            <a:extLst>
              <a:ext uri="{FF2B5EF4-FFF2-40B4-BE49-F238E27FC236}">
                <a16:creationId xmlns:a16="http://schemas.microsoft.com/office/drawing/2014/main" id="{CAA1B9E5-B446-48F4-9644-4FDA285BFE6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820937" y="495300"/>
            <a:ext cx="1244600" cy="1244600"/>
          </a:xfrm>
          <a:prstGeom prst="rect">
            <a:avLst/>
          </a:prstGeom>
        </p:spPr>
      </p:pic>
      <p:pic>
        <p:nvPicPr>
          <p:cNvPr id="12" name="Light Notification3">
            <a:hlinkClick r:id="" action="ppaction://media"/>
            <a:extLst>
              <a:ext uri="{FF2B5EF4-FFF2-40B4-BE49-F238E27FC236}">
                <a16:creationId xmlns:a16="http://schemas.microsoft.com/office/drawing/2014/main" id="{FCF1A772-247B-4093-9619-A000E46E1CE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590800" y="4792322"/>
            <a:ext cx="1092200" cy="10922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87" fill="hold"/>
                                        <p:tgtEl>
                                          <p:spTgt spid="8"/>
                                        </p:tgtEl>
                                      </p:cBhvr>
                                    </p:cmd>
                                  </p:childTnLst>
                                </p:cTn>
                              </p:par>
                            </p:childTnLst>
                          </p:cTn>
                        </p:par>
                        <p:par>
                          <p:cTn id="7" fill="hold">
                            <p:stCondLst>
                              <p:cond delay="16987"/>
                            </p:stCondLst>
                            <p:childTnLst>
                              <p:par>
                                <p:cTn id="8" presetID="1" presetClass="mediacall" presetSubtype="0" fill="hold" nodeType="afterEffect">
                                  <p:stCondLst>
                                    <p:cond delay="0"/>
                                  </p:stCondLst>
                                  <p:childTnLst>
                                    <p:cmd type="call" cmd="playFrom(0.0)">
                                      <p:cBhvr>
                                        <p:cTn id="9" dur="44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8"/>
                </p:tgtEl>
              </p:cMediaNode>
            </p:audio>
            <p:audio>
              <p:cMediaNode vol="80000" showWhenStopped="0">
                <p:cTn id="11"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12292</TotalTime>
  <Words>1941</Words>
  <Application>Microsoft Office PowerPoint</Application>
  <PresentationFormat>Custom</PresentationFormat>
  <Paragraphs>128</Paragraphs>
  <Slides>8</Slides>
  <Notes>8</Notes>
  <HiddenSlides>0</HiddenSlides>
  <MMClips>14</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8</vt:i4>
      </vt:variant>
    </vt:vector>
  </HeadingPairs>
  <TitlesOfParts>
    <vt:vector size="23" baseType="lpstr">
      <vt:lpstr>Arial</vt:lpstr>
      <vt:lpstr>Brandon Text Bold</vt:lpstr>
      <vt:lpstr>Brandon Text Regular</vt:lpstr>
      <vt:lpstr>Calibri</vt:lpstr>
      <vt:lpstr>Cambria</vt:lpstr>
      <vt:lpstr>Helvetica</vt:lpstr>
      <vt:lpstr>Open Sans</vt:lpstr>
      <vt:lpstr>Proxima Nova Alt Rg</vt:lpstr>
      <vt:lpstr>Roboto</vt:lpstr>
      <vt:lpstr>Symbol</vt:lpstr>
      <vt:lpstr>Times New Roman</vt:lpstr>
      <vt:lpstr>GENARAL LAYOUTS</vt:lpstr>
      <vt:lpstr>TEAM SLIDES</vt:lpstr>
      <vt:lpstr>SLIDES WITH IMAGES</vt:lpstr>
      <vt:lpstr>PORTFOLIO</vt:lpstr>
      <vt:lpstr>PowerPoint Presentation</vt:lpstr>
      <vt:lpstr>DEVELOPING A SPRING CHECKLIST</vt:lpstr>
      <vt:lpstr>PowerPoint Presentation</vt:lpstr>
      <vt:lpstr>What’s the Danger?</vt:lpstr>
      <vt:lpstr>How to Protect Yourself</vt:lpstr>
      <vt:lpstr>PowerPoint Presentation</vt:lpstr>
      <vt:lpstr>How to Protect Yourself</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SWTOR Rocks</cp:lastModifiedBy>
  <cp:revision>1014</cp:revision>
  <dcterms:created xsi:type="dcterms:W3CDTF">2015-01-20T11:47:48Z</dcterms:created>
  <dcterms:modified xsi:type="dcterms:W3CDTF">2020-11-09T19:44:48Z</dcterms:modified>
</cp:coreProperties>
</file>